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7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74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744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426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649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30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1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47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173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94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28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985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13A50-F574-4E78-863A-037062B455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F8F88-4017-473A-94D2-9CAE3600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34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20" y="1659448"/>
            <a:ext cx="6308558" cy="40403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83803" y="495300"/>
            <a:ext cx="123980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Прагулка ў  рознаўзроставай групе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6240" y="6141720"/>
            <a:ext cx="507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Выхавацель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Климович Н.В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721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9347" y="0"/>
            <a:ext cx="72095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be-BY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 мядзведзя ва бары</a:t>
            </a:r>
          </a:p>
          <a:p>
            <a:pPr algn="ctr"/>
            <a:r>
              <a:rPr lang="be-BY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Грыбы,ягады бяру</a:t>
            </a:r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</a:t>
            </a:r>
          </a:p>
          <a:p>
            <a:pPr algn="ctr"/>
            <a:r>
              <a:rPr lang="be-BY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 мядзведзь не спіць</a:t>
            </a:r>
          </a:p>
          <a:p>
            <a:pPr algn="ctr"/>
            <a:r>
              <a:rPr lang="be-BY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 на нас рычыць</a:t>
            </a:r>
            <a:endParaRPr lang="be-BY" sz="54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3416320"/>
            <a:ext cx="4267201" cy="3167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16320"/>
            <a:ext cx="4358640" cy="31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89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8116" y="1"/>
            <a:ext cx="9064204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Праца ў прыродзе</a:t>
            </a:r>
          </a:p>
          <a:p>
            <a:pPr algn="ctr"/>
            <a:r>
              <a:rPr lang="be-BY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 Дапамога мядзведзю»</a:t>
            </a:r>
          </a:p>
          <a:p>
            <a:pPr algn="ctr"/>
            <a:r>
              <a:rPr lang="be-BY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Мішка па лесу крочыў</a:t>
            </a:r>
          </a:p>
          <a:p>
            <a:pPr algn="ctr"/>
            <a:r>
              <a:rPr lang="be-BY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Мішка шышкі пазбіраў</a:t>
            </a:r>
          </a:p>
          <a:p>
            <a:pPr algn="ctr"/>
            <a:r>
              <a:rPr lang="be-BY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Раптам Мішка спатыкнуўся</a:t>
            </a:r>
          </a:p>
          <a:p>
            <a:pPr algn="ctr"/>
            <a:r>
              <a:rPr lang="be-BY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 рассыпаў шышкі</a:t>
            </a:r>
          </a:p>
          <a:p>
            <a:pPr algn="ctr"/>
            <a:r>
              <a:rPr lang="be-BY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Калі ласка, дзеці, дапамажыце</a:t>
            </a:r>
          </a:p>
          <a:p>
            <a:pPr algn="ctr"/>
            <a:r>
              <a:rPr lang="be-BY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Мішцы шышкі пазбіраць!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2445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396240"/>
            <a:ext cx="4709160" cy="2682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96240"/>
            <a:ext cx="4968240" cy="2682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3352800"/>
            <a:ext cx="4602480" cy="310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0" y="3352800"/>
            <a:ext cx="4937760" cy="2971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96240"/>
            <a:ext cx="4709160" cy="2682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0" y="396240"/>
            <a:ext cx="4968240" cy="2682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352800"/>
            <a:ext cx="4602480" cy="3108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3352800"/>
            <a:ext cx="493776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956" y="457200"/>
            <a:ext cx="11181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Самастойная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гульнявая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дзейнасць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905000"/>
            <a:ext cx="4495800" cy="441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0" y="1905000"/>
            <a:ext cx="498348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55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4265" y="335281"/>
            <a:ext cx="642977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Вяртанне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з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прагулк</a:t>
            </a:r>
            <a:r>
              <a:rPr lang="be-BY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5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905000"/>
            <a:ext cx="5684520" cy="4450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05000"/>
            <a:ext cx="5975585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77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051" y="444500"/>
            <a:ext cx="7587349" cy="66479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Мэта</a:t>
            </a: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і </a:t>
            </a:r>
            <a:r>
              <a:rPr lang="ru-RU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задачы</a:t>
            </a: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/>
            <a:endParaRPr lang="ru-RU" sz="5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ru-RU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Фарміраваць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уменне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заўважаць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змены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ў </a:t>
            </a:r>
            <a:r>
              <a:rPr lang="ru-RU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прыродзе</a:t>
            </a:r>
            <a:endParaRPr lang="ru-RU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endParaRPr lang="ru-RU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be-BY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Фарміраваць уменне арыентавацца ў прасторы, выконваць дзеянні па сігналу</a:t>
            </a:r>
          </a:p>
          <a:p>
            <a:pPr marL="285750" indent="-285750" algn="ctr">
              <a:buFontTx/>
              <a:buChar char="-"/>
            </a:pPr>
            <a:endParaRPr lang="be-BY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be-BY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Развіваць назіральнасць,увагу, лоўкасць, хуткасць</a:t>
            </a:r>
          </a:p>
          <a:p>
            <a:pPr marL="285750" indent="-285750" algn="ctr">
              <a:buFontTx/>
              <a:buChar char="-"/>
            </a:pPr>
            <a:endParaRPr lang="be-BY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be-BY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Развіваць інтарэс да рухомых гульняў</a:t>
            </a:r>
          </a:p>
          <a:p>
            <a:pPr marL="285750" indent="-285750" algn="ctr">
              <a:buFontTx/>
              <a:buChar char="-"/>
            </a:pPr>
            <a:endParaRPr lang="be-BY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be-BY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Выхоўваць каштоўнасныя адносіны да свайго здароўя</a:t>
            </a:r>
            <a:endParaRPr lang="ru-RU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9118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7720" y="0"/>
            <a:ext cx="5897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Назіранне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e-BY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Апусцелі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хлеб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свірны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звязлі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e-BY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Лугі пакасілі, стагі завяршылі.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e-BY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Лістота лятае, дождж не сціхае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e-BY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Калі гэта бывае? (увосень)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135380"/>
            <a:ext cx="5486400" cy="4411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8" y="2722483"/>
            <a:ext cx="5696903" cy="38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42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04364" y="0"/>
            <a:ext cx="8931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Дыхальнае практыкаванне</a:t>
            </a:r>
          </a:p>
          <a:p>
            <a:pPr algn="ctr"/>
            <a:r>
              <a:rPr lang="be-BY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  Пах прыроды»</a:t>
            </a:r>
          </a:p>
          <a:p>
            <a:pPr algn="ctr"/>
            <a:r>
              <a:rPr lang="be-BY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 патрэбна зрабіць шумны ўдых носам і выдыхнуць ротам)</a:t>
            </a:r>
          </a:p>
          <a:p>
            <a:pPr algn="ctr"/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00300"/>
            <a:ext cx="547369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56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7647" y="165100"/>
            <a:ext cx="1006555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Гульня малой рухомасці</a:t>
            </a:r>
          </a:p>
          <a:p>
            <a:pPr algn="ctr"/>
            <a:r>
              <a:rPr lang="be-BY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 Восеньскія лісточкі»</a:t>
            </a:r>
          </a:p>
          <a:p>
            <a:pPr algn="ctr"/>
            <a:r>
              <a:rPr lang="be-BY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Дзьме,дзьме вецер</a:t>
            </a:r>
          </a:p>
          <a:p>
            <a:pPr algn="ctr"/>
            <a:r>
              <a:rPr lang="be-BY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Усе задзімае</a:t>
            </a:r>
            <a:r>
              <a:rPr lang="be-BY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качаюцца ўлева- ўправа,рукі перад сабою)</a:t>
            </a:r>
          </a:p>
          <a:p>
            <a:pPr algn="ctr"/>
            <a:r>
              <a:rPr lang="be-BY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Жоўтыя лісточкі</a:t>
            </a:r>
          </a:p>
          <a:p>
            <a:pPr algn="ctr"/>
            <a:r>
              <a:rPr lang="be-BY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 дрэва ён здзімае</a:t>
            </a:r>
            <a:r>
              <a:rPr lang="be-BY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!( машуць рукамі зверху ўніз перад сабою)</a:t>
            </a:r>
          </a:p>
          <a:p>
            <a:pPr algn="ctr"/>
            <a:r>
              <a:rPr lang="be-BY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 ляцяць лісточкі прама па дарожцы</a:t>
            </a:r>
            <a:r>
              <a:rPr lang="be-BY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кружацца на месцы)</a:t>
            </a:r>
          </a:p>
          <a:p>
            <a:pPr algn="ctr"/>
            <a:r>
              <a:rPr lang="be-BY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Падаюць лісточкі прама нам  пад ножкі</a:t>
            </a:r>
            <a:r>
              <a:rPr lang="be-BY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прысядаюць, рукі ўніз)</a:t>
            </a:r>
            <a:endParaRPr lang="ru-RU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3771900"/>
            <a:ext cx="3187700" cy="241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60" y="3784600"/>
            <a:ext cx="2959100" cy="2413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71900"/>
            <a:ext cx="3213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55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85108" y="0"/>
            <a:ext cx="9162291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Рухомая гульня з лісточкамі</a:t>
            </a:r>
          </a:p>
          <a:p>
            <a:pPr algn="ctr"/>
            <a:r>
              <a:rPr lang="be-BY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 Восеньскі ветрык»</a:t>
            </a:r>
          </a:p>
          <a:p>
            <a:pPr algn="ctr"/>
            <a:r>
              <a:rPr lang="be-BY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Па  сігналу « Ветрык» бегаюць з лісточкамі</a:t>
            </a:r>
          </a:p>
          <a:p>
            <a:pPr algn="ctr"/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20" y="2197100"/>
            <a:ext cx="51689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04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402" y="441961"/>
            <a:ext cx="118715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Па сігналу « У кучу»   падбягаюць да выхавацеля, падымаюць рукі з лісточкамі ўверх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1264920"/>
            <a:ext cx="6903720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80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8243" y="304801"/>
            <a:ext cx="48795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Загадка</a:t>
            </a:r>
          </a:p>
          <a:p>
            <a:pPr algn="ctr"/>
            <a:r>
              <a:rPr lang="be-BY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Спаць кладзецца, скіне тапак-</a:t>
            </a:r>
          </a:p>
          <a:p>
            <a:pPr algn="ctr"/>
            <a:r>
              <a:rPr lang="be-BY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 паціху смокча лапу</a:t>
            </a:r>
          </a:p>
          <a:p>
            <a:pPr algn="ctr"/>
            <a:r>
              <a:rPr lang="be-BY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 вясна дыхне ледзь-ледзь-</a:t>
            </a:r>
          </a:p>
          <a:p>
            <a:pPr algn="ctr"/>
            <a:r>
              <a:rPr lang="be-BY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Прачынаецца …      ( мядзведзь)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2992652"/>
            <a:ext cx="4800600" cy="31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12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2619" y="0"/>
            <a:ext cx="75643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Рухомая гульня</a:t>
            </a:r>
          </a:p>
          <a:p>
            <a:pPr algn="ctr"/>
            <a:r>
              <a:rPr lang="be-BY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 У мядзведзя ва бары»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84" y="2286000"/>
            <a:ext cx="5963809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17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228</Words>
  <Application>Microsoft Office PowerPoint</Application>
  <PresentationFormat>Широкоэкранный</PresentationFormat>
  <Paragraphs>54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Прагулка ў сярэдняй рознаўзроставай группе</dc:title>
  <dc:creator>Пользователь Windows</dc:creator>
  <cp:lastModifiedBy>Пользователь Windows</cp:lastModifiedBy>
  <cp:revision>23</cp:revision>
  <dcterms:created xsi:type="dcterms:W3CDTF">2018-10-31T09:00:41Z</dcterms:created>
  <dcterms:modified xsi:type="dcterms:W3CDTF">2018-10-31T15:57:24Z</dcterms:modified>
</cp:coreProperties>
</file>