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434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62883-02E5-4C55-9EBC-32A33A615E6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8CD8-356A-49C2-B215-F43223405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5411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62883-02E5-4C55-9EBC-32A33A615E6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8CD8-356A-49C2-B215-F43223405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6276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62883-02E5-4C55-9EBC-32A33A615E6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8CD8-356A-49C2-B215-F43223405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8440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62883-02E5-4C55-9EBC-32A33A615E6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8CD8-356A-49C2-B215-F43223405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5043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62883-02E5-4C55-9EBC-32A33A615E6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8CD8-356A-49C2-B215-F43223405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9920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62883-02E5-4C55-9EBC-32A33A615E6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8CD8-356A-49C2-B215-F43223405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4235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62883-02E5-4C55-9EBC-32A33A615E6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8CD8-356A-49C2-B215-F43223405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538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62883-02E5-4C55-9EBC-32A33A615E6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8CD8-356A-49C2-B215-F43223405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0863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62883-02E5-4C55-9EBC-32A33A615E6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8CD8-356A-49C2-B215-F43223405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613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62883-02E5-4C55-9EBC-32A33A615E6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8CD8-356A-49C2-B215-F43223405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733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62883-02E5-4C55-9EBC-32A33A615E6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8CD8-356A-49C2-B215-F43223405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984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9999">
              <a:srgbClr val="85C2FF"/>
            </a:gs>
            <a:gs pos="70000">
              <a:srgbClr val="C4D6EB"/>
            </a:gs>
            <a:gs pos="58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62883-02E5-4C55-9EBC-32A33A615E6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C28CD8-356A-49C2-B215-F43223405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5523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rgbClr val="FFFF00"/>
            </a:gs>
            <a:gs pos="39999">
              <a:srgbClr val="85C2FF"/>
            </a:gs>
            <a:gs pos="70000">
              <a:srgbClr val="C4D6EB"/>
            </a:gs>
            <a:gs pos="58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017" y="836712"/>
            <a:ext cx="8643966" cy="2088232"/>
          </a:xfrm>
        </p:spPr>
        <p:txBody>
          <a:bodyPr>
            <a:prstTxWarp prst="textInflate">
              <a:avLst/>
            </a:prstTxWarp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dirty="0" smtClean="0">
                <a:ln w="11430">
                  <a:solidFill>
                    <a:schemeClr val="accent5"/>
                  </a:solidFill>
                </a:ln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ДОБРО ПОЖАЛОВАТЬ В НАШ ДЕТСКИЙ САД</a:t>
            </a:r>
            <a:endParaRPr lang="ru-RU" b="1" dirty="0">
              <a:ln w="11430">
                <a:solidFill>
                  <a:schemeClr val="accent5"/>
                </a:solidFill>
              </a:ln>
              <a:solidFill>
                <a:srgbClr val="00B05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C:\Documents and Settings\USER\Мои документы\Мои рисунки\SDC13201.JPG"/>
          <p:cNvPicPr>
            <a:picLocks noChangeAspect="1" noChangeArrowheads="1"/>
          </p:cNvPicPr>
          <p:nvPr/>
        </p:nvPicPr>
        <p:blipFill rotWithShape="1">
          <a:blip r:embed="rId2" cstate="print"/>
          <a:srcRect t="13156" b="26321"/>
          <a:stretch/>
        </p:blipFill>
        <p:spPr bwMode="auto">
          <a:xfrm>
            <a:off x="500034" y="3789040"/>
            <a:ext cx="8143932" cy="28083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69611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8024" y="3655505"/>
            <a:ext cx="3490665" cy="2725823"/>
          </a:xfrm>
        </p:spPr>
        <p:txBody>
          <a:bodyPr>
            <a:normAutofit fontScale="90000"/>
          </a:bodyPr>
          <a:lstStyle/>
          <a:p>
            <a:r>
              <a:rPr lang="ru-RU" sz="2000" u="sng" dirty="0">
                <a:solidFill>
                  <a:srgbClr val="002060"/>
                </a:solidFill>
              </a:rPr>
              <a:t>Девиз группы</a:t>
            </a:r>
            <a:r>
              <a:rPr lang="ru-RU" sz="2000" dirty="0">
                <a:solidFill>
                  <a:srgbClr val="0070C0"/>
                </a:solidFill>
              </a:rPr>
              <a:t/>
            </a:r>
            <a:br>
              <a:rPr lang="ru-RU" sz="2000" dirty="0">
                <a:solidFill>
                  <a:srgbClr val="0070C0"/>
                </a:solidFill>
              </a:rPr>
            </a:br>
            <a:r>
              <a:rPr lang="ru-RU" sz="2000" dirty="0">
                <a:solidFill>
                  <a:srgbClr val="0070C0"/>
                </a:solidFill>
              </a:rPr>
              <a:t>«Колокольчики» звенят!</a:t>
            </a:r>
            <a:br>
              <a:rPr lang="ru-RU" sz="2000" dirty="0">
                <a:solidFill>
                  <a:srgbClr val="0070C0"/>
                </a:solidFill>
              </a:rPr>
            </a:br>
            <a:r>
              <a:rPr lang="ru-RU" sz="2000" dirty="0">
                <a:solidFill>
                  <a:srgbClr val="0070C0"/>
                </a:solidFill>
              </a:rPr>
              <a:t>Приглашают в детский сад!</a:t>
            </a:r>
            <a:br>
              <a:rPr lang="ru-RU" sz="2000" dirty="0">
                <a:solidFill>
                  <a:srgbClr val="0070C0"/>
                </a:solidFill>
              </a:rPr>
            </a:br>
            <a:r>
              <a:rPr lang="ru-RU" sz="2000" dirty="0">
                <a:solidFill>
                  <a:srgbClr val="0070C0"/>
                </a:solidFill>
              </a:rPr>
              <a:t>Приходи, мы ждем тебя,</a:t>
            </a:r>
            <a:br>
              <a:rPr lang="ru-RU" sz="2000" dirty="0">
                <a:solidFill>
                  <a:srgbClr val="0070C0"/>
                </a:solidFill>
              </a:rPr>
            </a:br>
            <a:r>
              <a:rPr lang="ru-RU" sz="2000" dirty="0">
                <a:solidFill>
                  <a:srgbClr val="0070C0"/>
                </a:solidFill>
              </a:rPr>
              <a:t> В группе все у нас друзья.</a:t>
            </a:r>
            <a:br>
              <a:rPr lang="ru-RU" sz="2000" dirty="0">
                <a:solidFill>
                  <a:srgbClr val="0070C0"/>
                </a:solidFill>
              </a:rPr>
            </a:br>
            <a:r>
              <a:rPr lang="ru-RU" sz="2000" dirty="0">
                <a:solidFill>
                  <a:srgbClr val="0070C0"/>
                </a:solidFill>
              </a:rPr>
              <a:t> Дружно мы в саду играем,</a:t>
            </a:r>
            <a:br>
              <a:rPr lang="ru-RU" sz="2000" dirty="0">
                <a:solidFill>
                  <a:srgbClr val="0070C0"/>
                </a:solidFill>
              </a:rPr>
            </a:br>
            <a:r>
              <a:rPr lang="ru-RU" sz="2000" dirty="0">
                <a:solidFill>
                  <a:srgbClr val="0070C0"/>
                </a:solidFill>
              </a:rPr>
              <a:t>Никого не обижаем.</a:t>
            </a:r>
            <a:br>
              <a:rPr lang="ru-RU" sz="2000" dirty="0">
                <a:solidFill>
                  <a:srgbClr val="0070C0"/>
                </a:solidFill>
              </a:rPr>
            </a:br>
            <a:r>
              <a:rPr lang="ru-RU" sz="2000" dirty="0">
                <a:solidFill>
                  <a:srgbClr val="0070C0"/>
                </a:solidFill>
              </a:rPr>
              <a:t>Вместе весело играем</a:t>
            </a:r>
            <a:br>
              <a:rPr lang="ru-RU" sz="2000" dirty="0">
                <a:solidFill>
                  <a:srgbClr val="0070C0"/>
                </a:solidFill>
              </a:rPr>
            </a:br>
            <a:r>
              <a:rPr lang="ru-RU" sz="2000" dirty="0">
                <a:solidFill>
                  <a:srgbClr val="0070C0"/>
                </a:solidFill>
              </a:rPr>
              <a:t>Не сидим и не скучаем!</a:t>
            </a:r>
            <a:r>
              <a:rPr lang="ru-RU" dirty="0">
                <a:solidFill>
                  <a:srgbClr val="0070C0"/>
                </a:solidFill>
              </a:rPr>
              <a:t/>
            </a:r>
            <a:br>
              <a:rPr lang="ru-RU" dirty="0">
                <a:solidFill>
                  <a:srgbClr val="0070C0"/>
                </a:solidFill>
              </a:rPr>
            </a:b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16632"/>
            <a:ext cx="8496944" cy="3096344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ru-RU" sz="17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Наша </a:t>
            </a:r>
            <a:r>
              <a:rPr lang="ru-RU" sz="1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лучше всех</a:t>
            </a:r>
            <a:r>
              <a:rPr lang="ru-RU" sz="17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«</a:t>
            </a:r>
            <a:r>
              <a:rPr lang="ru-RU" sz="1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Колокольчики» - второй наш дом</a:t>
            </a:r>
            <a:r>
              <a:rPr lang="ru-RU" sz="17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Всегда </a:t>
            </a:r>
            <a:r>
              <a:rPr lang="ru-RU" sz="1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ней слышен детский смех</a:t>
            </a:r>
            <a:r>
              <a:rPr lang="ru-RU" sz="17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Очень </a:t>
            </a:r>
            <a:r>
              <a:rPr lang="ru-RU" sz="1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дружно в нем живем</a:t>
            </a:r>
            <a:r>
              <a:rPr lang="ru-RU" sz="17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17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Спешат </a:t>
            </a:r>
            <a:r>
              <a:rPr lang="ru-RU" sz="1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детишки по </a:t>
            </a:r>
            <a:r>
              <a:rPr lang="ru-RU" sz="17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утрам                                    Вместе </a:t>
            </a:r>
            <a:r>
              <a:rPr lang="ru-RU" sz="1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учимся, </a:t>
            </a:r>
            <a:r>
              <a:rPr lang="ru-RU" sz="17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играем</a:t>
            </a:r>
            <a:endParaRPr lang="ru-RU" sz="17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К </a:t>
            </a:r>
            <a:r>
              <a:rPr lang="ru-RU" sz="1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своим вторым «родителям</a:t>
            </a:r>
            <a:r>
              <a:rPr lang="ru-RU" sz="17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r>
              <a:rPr lang="ru-RU" sz="1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Никогда </a:t>
            </a:r>
            <a:r>
              <a:rPr lang="ru-RU" sz="1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унываем!</a:t>
            </a:r>
          </a:p>
          <a:p>
            <a:endParaRPr lang="ru-RU" sz="17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Наши </a:t>
            </a:r>
            <a:r>
              <a:rPr lang="ru-RU" sz="1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детки, как цветочки – цветики цветные!</a:t>
            </a:r>
          </a:p>
          <a:p>
            <a:r>
              <a:rPr lang="ru-RU" sz="17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Весёлые</a:t>
            </a:r>
            <a:r>
              <a:rPr lang="ru-RU" sz="1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забавные, немного озорные!</a:t>
            </a:r>
          </a:p>
          <a:p>
            <a:r>
              <a:rPr lang="ru-RU" sz="17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Вот </a:t>
            </a:r>
            <a:r>
              <a:rPr lang="ru-RU" sz="1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они задумались, вот они играют…</a:t>
            </a:r>
          </a:p>
          <a:p>
            <a:r>
              <a:rPr lang="ru-RU" sz="17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Наши </a:t>
            </a:r>
            <a:r>
              <a:rPr lang="ru-RU" sz="1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колокольчики в группе не скучают!</a:t>
            </a:r>
          </a:p>
          <a:p>
            <a:r>
              <a:rPr lang="ru-RU" sz="800" dirty="0" smtClean="0"/>
              <a:t>         </a:t>
            </a:r>
            <a:endParaRPr lang="ru-RU" sz="800" dirty="0"/>
          </a:p>
        </p:txBody>
      </p:sp>
      <p:pic>
        <p:nvPicPr>
          <p:cNvPr id="4" name="Picture 2" descr="https://content.schools.by/hil/library/36964331_w640_h640_tsk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1764196" cy="1528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content.schools.by/hil/library/P1020786_y5V8LhJ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42" y="3535861"/>
            <a:ext cx="3793956" cy="28454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830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6057" y="3573016"/>
            <a:ext cx="4104456" cy="1362075"/>
          </a:xfrm>
        </p:spPr>
        <p:txBody>
          <a:bodyPr>
            <a:noAutofit/>
          </a:bodyPr>
          <a:lstStyle/>
          <a:p>
            <a:pPr algn="ctr"/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Девиз группы</a:t>
            </a: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Мы-милашки</a:t>
            </a:r>
            <a:r>
              <a:rPr lang="ru-RU" sz="2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Ребята-ромашки</a:t>
            </a:r>
            <a:r>
              <a:rPr lang="ru-RU" sz="2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Дружные и смелые</a:t>
            </a:r>
            <a:r>
              <a:rPr lang="ru-RU" sz="2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Добрые, умелые</a:t>
            </a:r>
            <a:r>
              <a:rPr lang="ru-RU" sz="2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Шумные, смешливые</a:t>
            </a:r>
            <a:r>
              <a:rPr lang="ru-RU" sz="2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солнышко, игривые</a:t>
            </a:r>
            <a:r>
              <a:rPr lang="ru-RU" sz="2000" dirty="0">
                <a:solidFill>
                  <a:srgbClr val="00B050"/>
                </a:solidFill>
              </a:rPr>
              <a:t>.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8777" y="188640"/>
            <a:ext cx="8640960" cy="3312368"/>
          </a:xfrm>
        </p:spPr>
        <p:txBody>
          <a:bodyPr>
            <a:noAutofit/>
          </a:bodyPr>
          <a:lstStyle/>
          <a:p>
            <a:r>
              <a:rPr lang="ru-RU" sz="19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</a:p>
          <a:p>
            <a:endParaRPr lang="ru-RU" sz="19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9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9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нашем саду ромашки – это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дети,</a:t>
            </a:r>
          </a:p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Самые лучшие на всей планете,    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Они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здесь играют, танцуют,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поют,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Дружно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весело вместе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живут!   </a:t>
            </a:r>
          </a:p>
          <a:p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Серединка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желтая, лепесточки белые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Мы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детишки умные, добрые и смелые.</a:t>
            </a:r>
          </a:p>
          <a:p>
            <a:endParaRPr lang="ru-RU" sz="1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https://content.schools.by/hil/library/P1020787_Z5puBT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4752206" cy="30243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content.schools.by/hil/library/56431829_w640_h2048_tsr1_ZuYKZX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04664"/>
            <a:ext cx="2437625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9177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content.schools.by/hil/library/img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39"/>
            <a:ext cx="8220075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396552" y="1398532"/>
            <a:ext cx="3672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КЛИМОВИЧ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НИНА  ВАСИЛЬЕВНА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02728" y="1412774"/>
            <a:ext cx="3744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КАШЕВИЧ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АЛЕКСАНДРА  ФЕДОРОВНА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24128" y="1383899"/>
            <a:ext cx="3600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ДАВИДОВИЧ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ЕКАТЕРИНА 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ВАДИМОВНА</a:t>
            </a:r>
          </a:p>
          <a:p>
            <a:pPr algn="ctr"/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8" name="Picture 4" descr="https://content.schools.by/hil/library/d6eb4ea0d59ef11606eb449f73a0a1f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14" y="2291174"/>
            <a:ext cx="2081675" cy="27755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content.schools.by/hil/library/461e794e00410fc587cf5e5dbc2b1e2f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925" y="2292274"/>
            <a:ext cx="2144021" cy="27755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s://content.schools.by/hil/library/a767f5ee06166092196b5f89691b3a2e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62" t="8763" r="19911"/>
          <a:stretch/>
        </p:blipFill>
        <p:spPr bwMode="auto">
          <a:xfrm>
            <a:off x="6248632" y="2290074"/>
            <a:ext cx="2245746" cy="27766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0927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735" y="27856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день твой был в порядке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начинай его с зарядки</a:t>
            </a:r>
          </a:p>
        </p:txBody>
      </p:sp>
      <p:pic>
        <p:nvPicPr>
          <p:cNvPr id="7170" name="Picture 2" descr="https://content.schools.by/hil/library/P103027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4744"/>
            <a:ext cx="3528392" cy="2502278"/>
          </a:xfrm>
          <a:prstGeom prst="rect">
            <a:avLst/>
          </a:prstGeom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content.schools.by/hil/library/P10302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933056"/>
            <a:ext cx="3120346" cy="234026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content.schools.by/hil/library/P103027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124744"/>
            <a:ext cx="3479485" cy="2447596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4087523"/>
            <a:ext cx="300608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Вышли звери на зарядку,</a:t>
            </a:r>
          </a:p>
          <a:p>
            <a:endParaRPr lang="ru-RU" sz="1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Рассчитались по порядку.</a:t>
            </a:r>
          </a:p>
          <a:p>
            <a:endParaRPr lang="ru-RU" sz="1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Рядом с ними ребятишки,</a:t>
            </a:r>
          </a:p>
          <a:p>
            <a:endParaRPr lang="ru-RU" sz="1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девчонки, и мальчишки.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036162" y="4179856"/>
            <a:ext cx="329411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начинаются,</a:t>
            </a:r>
          </a:p>
          <a:p>
            <a:endParaRPr lang="ru-RU" sz="1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Лапки к верху поднимаются</a:t>
            </a:r>
          </a:p>
          <a:p>
            <a:endParaRPr lang="ru-RU" sz="1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 а мы поднимем ручки</a:t>
            </a:r>
          </a:p>
          <a:p>
            <a:endParaRPr lang="ru-RU" sz="1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Высоко – о – о, до самой тучки</a:t>
            </a:r>
          </a:p>
        </p:txBody>
      </p:sp>
    </p:spTree>
    <p:extLst>
      <p:ext uri="{BB962C8B-B14F-4D97-AF65-F5344CB8AC3E}">
        <p14:creationId xmlns:p14="http://schemas.microsoft.com/office/powerpoint/2010/main" val="413866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content.schools.by/hil/library/i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88641"/>
            <a:ext cx="8592889" cy="1152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content.schools.by/hil/library/P10303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84782"/>
            <a:ext cx="3168351" cy="2376263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https://content.schools.by/hil/library/P103032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484781"/>
            <a:ext cx="3096344" cy="2376263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5" name="Рисунок 4" descr="https://content.schools.by/hil/library/P1030323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85" y="4248150"/>
            <a:ext cx="3168351" cy="2376264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6" name="Рисунок 5" descr="https://content.schools.by/hil/library/P1030321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560" y="4248150"/>
            <a:ext cx="3105442" cy="2376264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Рисунок 6" descr="https://content.schools.by/hil/library/P1050259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852936"/>
            <a:ext cx="2808312" cy="1926332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4568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НИСКОЛЬКО НЕ СКУЧАЕМ, </a:t>
            </a:r>
            <a:r>
              <a:rPr lang="ru-RU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РАЗНЫЕ ИГРАЕМ</a:t>
            </a:r>
          </a:p>
        </p:txBody>
      </p:sp>
      <p:pic>
        <p:nvPicPr>
          <p:cNvPr id="3" name="Рисунок 2" descr="https://content.schools.by/hil/library/P103027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652864"/>
            <a:ext cx="3168352" cy="2062709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4" name="Рисунок 3" descr="https://content.schools.by/hil/library/P103031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652863"/>
            <a:ext cx="3312368" cy="2062709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5" name="Рисунок 4" descr="https://content.schools.by/hil/library/P103031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412" y="4005064"/>
            <a:ext cx="3168352" cy="2232248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Рисунок 5" descr="https://content.schools.by/hil/library/P1030313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038988"/>
            <a:ext cx="3312368" cy="2198324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60578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ЛЮБИМЫЕ СКАЗКИ 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https://content.schools.by/hil/library/%D0%92_%D0%BC%D0%B8%D1%80%D0%B5_%D1%81%D0%BA%D0%B0%D0%B7%D0%BE%D0%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8208912" cy="48965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4643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"Веселимся мы, играем и</a:t>
            </a:r>
            <a:r>
              <a:rPr lang="ru-RU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профессии изучаем"</a:t>
            </a:r>
            <a:r>
              <a:rPr lang="ru-RU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s://content.schools.by/hil/library/P103036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323256"/>
            <a:ext cx="3312368" cy="2160240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5" name="Рисунок 4" descr="https://content.schools.by/hil/library/P103036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323256"/>
            <a:ext cx="3448179" cy="2160240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Рисунок 5" descr="https://content.schools.by/hil/library/P1030358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268" y="4005064"/>
            <a:ext cx="3298692" cy="2160240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7" name="Рисунок 6" descr="https://content.schools.by/hil/library/P103036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05064"/>
            <a:ext cx="3448179" cy="2160240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571333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content.schools.by/hil/library/P103037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404664"/>
            <a:ext cx="4032447" cy="2520280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3" name="Рисунок 2" descr="https://content.schools.by/hil/library/P103035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10" y="3402748"/>
            <a:ext cx="4035005" cy="2906572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4" name="Рисунок 3" descr="https://content.schools.by/hil/library/IMG_20161121_09495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196752"/>
            <a:ext cx="3024336" cy="4320480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95371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праздничных открыток</a:t>
            </a:r>
          </a:p>
        </p:txBody>
      </p:sp>
      <p:pic>
        <p:nvPicPr>
          <p:cNvPr id="3" name="Рисунок 2" descr="https://content.schools.by/hil/library/IMG_20161115_09501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62828"/>
            <a:ext cx="3669153" cy="2448272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4" name="Рисунок 3" descr="https://content.schools.by/hil/library/IMG_20161115_09503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153878"/>
            <a:ext cx="3528392" cy="2457222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" name="Рисунок 4" descr="https://content.schools.by/hil/library/IMG_20161201_11450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51" y="3864527"/>
            <a:ext cx="5004556" cy="2448272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92100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268760"/>
            <a:ext cx="7772400" cy="1362075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Посмотрите-ка, ребята</a:t>
            </a:r>
            <a:r>
              <a:rPr lang="ru-RU" sz="2400" dirty="0" smtClean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40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вокруг покрыла вата</a:t>
            </a:r>
            <a:r>
              <a:rPr lang="ru-RU" sz="2400" dirty="0" smtClean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240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в ответ раздался смех</a:t>
            </a:r>
            <a:r>
              <a:rPr lang="ru-RU" sz="2400" dirty="0" smtClean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выпал первый снег.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71600" y="260648"/>
            <a:ext cx="7772400" cy="1068139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Вышли мы во двор гулять, чтоб со снегом поиграть.</a:t>
            </a:r>
          </a:p>
        </p:txBody>
      </p:sp>
      <p:pic>
        <p:nvPicPr>
          <p:cNvPr id="4" name="Рисунок 3" descr="https://content.schools.by/hil/library/IMG_20161130_10575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907754"/>
            <a:ext cx="2319020" cy="3257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content.schools.by/hil/library/IMG_20161130_11041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0186" y="3177421"/>
            <a:ext cx="2317957" cy="2987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s://content.schools.by/hil/library/IMG_20161130_110223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58" t="5264"/>
          <a:stretch/>
        </p:blipFill>
        <p:spPr bwMode="auto">
          <a:xfrm>
            <a:off x="6516216" y="2907754"/>
            <a:ext cx="2254885" cy="32575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26520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4544" y="764704"/>
            <a:ext cx="7340352" cy="6192688"/>
          </a:xfrm>
        </p:spPr>
        <p:txBody>
          <a:bodyPr>
            <a:no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Хоровод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огни, иголки –</a:t>
            </a:r>
            <a:r>
              <a:rPr lang="ru-RU" sz="1600" b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  Это утренник на елке.</a:t>
            </a:r>
            <a:r>
              <a:rPr lang="ru-RU" sz="1600" b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  Отдыхают малыши,</a:t>
            </a:r>
            <a:r>
              <a:rPr lang="ru-RU" sz="1600" b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  Веселятся от души</a:t>
            </a:r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                  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Ярким праздничным нарядом</a:t>
            </a:r>
            <a:r>
              <a:rPr lang="ru-RU" sz="1600" b="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                   </a:t>
            </a:r>
            <a:r>
              <a:rPr lang="ru-RU" sz="1600" dirty="0" smtClean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Похвалиться </a:t>
            </a:r>
            <a:r>
              <a:rPr lang="ru-RU" sz="160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встали рядом</a:t>
            </a:r>
            <a:r>
              <a:rPr lang="ru-RU" sz="1600" b="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                  </a:t>
            </a:r>
            <a:r>
              <a:rPr lang="ru-RU" sz="1600" dirty="0" smtClean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Заяц</a:t>
            </a:r>
            <a:r>
              <a:rPr lang="ru-RU" sz="160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волк, петух, лиса –</a:t>
            </a:r>
            <a:r>
              <a:rPr lang="ru-RU" sz="1600" b="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                  </a:t>
            </a:r>
            <a:r>
              <a:rPr lang="ru-RU" sz="1600" dirty="0" smtClean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Вот </a:t>
            </a:r>
            <a:r>
              <a:rPr lang="ru-RU" sz="1600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такие чудеса</a:t>
            </a:r>
            <a:r>
              <a:rPr lang="ru-RU" sz="1600" dirty="0" smtClean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1600" dirty="0" smtClean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 </a:t>
            </a:r>
            <a:r>
              <a:rPr lang="ru-RU" sz="1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нам снежинки прилетели,</a:t>
            </a:r>
            <a:r>
              <a:rPr lang="ru-RU" sz="1600" b="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 У снегурочки присели –</a:t>
            </a:r>
            <a:r>
              <a:rPr lang="ru-RU" sz="1600" b="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   Новогодний маскарад</a:t>
            </a:r>
            <a:r>
              <a:rPr lang="ru-RU" sz="1600" b="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 Встретить всех на елке рад! </a:t>
            </a:r>
            <a:r>
              <a:rPr lang="ru-RU" sz="1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                     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Дружно 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пели, танцевали,</a:t>
            </a:r>
            <a:r>
              <a:rPr lang="ru-RU" sz="1600" b="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                     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Громко 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дедушку позвали –</a:t>
            </a:r>
            <a:r>
              <a:rPr lang="ru-RU" sz="1600" b="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                    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Вот 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идет он, дед Мороз,</a:t>
            </a:r>
            <a:r>
              <a:rPr lang="ru-RU" sz="1600" b="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                    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Теребит 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замерзший нос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  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плече – мешок тяжелый:</a:t>
            </a:r>
            <a:r>
              <a:rPr lang="ru-RU" sz="1600" b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   Будет, верно, с годом Новым</a:t>
            </a:r>
            <a:r>
              <a:rPr lang="ru-RU" sz="1600" b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 Нас сегодня поздравлять,</a:t>
            </a:r>
            <a:r>
              <a:rPr lang="ru-RU" sz="1600" b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 Деткам радость доставлять!</a:t>
            </a:r>
            <a:r>
              <a:rPr lang="ru-RU" sz="1600" b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55576" y="260648"/>
            <a:ext cx="7772400" cy="545852"/>
          </a:xfrm>
        </p:spPr>
        <p:txBody>
          <a:bodyPr>
            <a:noAutofit/>
          </a:bodyPr>
          <a:lstStyle/>
          <a:p>
            <a:pPr algn="ctr"/>
            <a:r>
              <a:rPr lang="ru-RU" sz="4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Новогодний утренник</a:t>
            </a:r>
          </a:p>
        </p:txBody>
      </p:sp>
      <p:pic>
        <p:nvPicPr>
          <p:cNvPr id="4" name="Рисунок 3" descr="https://content.schools.by/hil/library/P103086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764704"/>
            <a:ext cx="3168352" cy="1951327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5" name="Рисунок 4" descr="https://content.schools.by/hil/library/P103085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924944"/>
            <a:ext cx="2959100" cy="18002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6" name="Рисунок 5" descr="https://content.schools.by/hil/library/P103086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372" y="4933950"/>
            <a:ext cx="3142068" cy="192405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197621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199" y="116632"/>
            <a:ext cx="8229600" cy="652934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ГОСЦІ ДА КАЗКІ</a:t>
            </a:r>
          </a:p>
        </p:txBody>
      </p:sp>
      <p:pic>
        <p:nvPicPr>
          <p:cNvPr id="3" name="Рисунок 2" descr="https://content.schools.by/hil/library/P104053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84984"/>
            <a:ext cx="2664296" cy="3093516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4" name="Рисунок 3" descr="https://content.schools.by/hil/library/P104054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284984"/>
            <a:ext cx="2880320" cy="3253755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5" name="Рисунок 4" descr="https://content.schools.by/hil/library/P1040548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284984"/>
            <a:ext cx="2376264" cy="3106270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" name="Рисунок 5" descr="https://content.schools.by/hil/library/P104055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183" y="836712"/>
            <a:ext cx="3009265" cy="2257425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7" name="Рисунок 6" descr="https://content.schools.by/hil/library/P104055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249" y="836712"/>
            <a:ext cx="3009265" cy="2257425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795990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noAutofit/>
          </a:bodyPr>
          <a:lstStyle/>
          <a:p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святам</a:t>
            </a:r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дарагія</a:t>
            </a:r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мамы і бабулі!"</a:t>
            </a:r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412776"/>
            <a:ext cx="78488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Сёння дзень адменны, сёння дзень які!</a:t>
            </a:r>
          </a:p>
          <a:p>
            <a:pPr algn="ctr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Мамы і бабулі ў госці к нам прыйшлі.</a:t>
            </a:r>
          </a:p>
          <a:p>
            <a:pPr algn="ctr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Рады, вельмі рады любым, дарагім. </a:t>
            </a:r>
          </a:p>
          <a:p>
            <a:pPr algn="ctr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ніколі шчыра, заспяваем ім</a:t>
            </a:r>
          </a:p>
          <a:p>
            <a:pPr algn="ctr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Мамы і бабулі, мы віншуем вас. </a:t>
            </a:r>
          </a:p>
          <a:p>
            <a:pPr algn="ctr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Прыгажэй на свеце вы за усіх для нас</a:t>
            </a:r>
          </a:p>
        </p:txBody>
      </p:sp>
      <p:pic>
        <p:nvPicPr>
          <p:cNvPr id="4" name="Рисунок 3" descr="https://content.schools.by/hil/library/P104074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88536"/>
            <a:ext cx="3600400" cy="266429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content.schools.by/hil/library/P104074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585056"/>
            <a:ext cx="3528392" cy="26642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56629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291</Words>
  <Application>Microsoft Office PowerPoint</Application>
  <PresentationFormat>Экран (4:3)</PresentationFormat>
  <Paragraphs>60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ДОБРО ПОЖАЛОВАТЬ В НАШ ДЕТСКИЙ САД</vt:lpstr>
      <vt:lpstr>Девиз группы «Колокольчики» звенят! Приглашают в детский сад! Приходи, мы ждем тебя,  В группе все у нас друзья.  Дружно мы в саду играем, Никого не обижаем. Вместе весело играем Не сидим и не скучаем! </vt:lpstr>
      <vt:lpstr>Девиз группы  Мы-милашки, Ребята-ромашки, Дружные и смелые, Добрые, умелые, Шумные, смешливые, Как солнышко, игривые.</vt:lpstr>
      <vt:lpstr>Презентация PowerPoint</vt:lpstr>
      <vt:lpstr>Чтобы день твой был в порядке, начинай его с зарядки</vt:lpstr>
      <vt:lpstr>Презентация PowerPoint</vt:lpstr>
      <vt:lpstr>МЫ НИСКОЛЬКО НЕ СКУЧАЕМ, В ИГРЫ РАЗНЫЕ ИГРАЕМ</vt:lpstr>
      <vt:lpstr>НАШИ ЛЮБИМЫЕ СКАЗКИ </vt:lpstr>
      <vt:lpstr>"Веселимся мы, играем и профессии изучаем" </vt:lpstr>
      <vt:lpstr>Презентация PowerPoint</vt:lpstr>
      <vt:lpstr>Изготовление праздничных открыток</vt:lpstr>
      <vt:lpstr>Посмотрите-ка, ребята, Все вокруг покрыла вата! А в ответ раздался смех: Это выпал первый снег.</vt:lpstr>
      <vt:lpstr>                   Хоровод, огни, иголки –                    Это утренник на елке.                    Отдыхают малыши,                    Веселятся от души!                                      Ярким праздничным нарядом                                     Похвалиться встали рядом                                     Заяц, волк, петух, лиса –                                     Вот такие чудеса!                    К нам снежинки прилетели,                   У снегурочки присели –                   Новогодний маскарад                   Встретить всех на елке рад!                                         Дружно пели, танцевали,                                       Громко дедушку позвали –                                       Вот идет он, дед Мороз,                                       Теребит замерзший нос!                    На плече – мешок тяжелый:                   Будет, верно, с годом Новым                   Нас сегодня поздравлять,                   Деткам радость доставлять! </vt:lpstr>
      <vt:lpstr>У ГОСЦІ ДА КАЗКІ</vt:lpstr>
      <vt:lpstr>"Са святам, дарагія мамы і бабулі!" 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</dc:creator>
  <cp:lastModifiedBy>пк</cp:lastModifiedBy>
  <cp:revision>29</cp:revision>
  <dcterms:created xsi:type="dcterms:W3CDTF">2017-11-08T15:08:53Z</dcterms:created>
  <dcterms:modified xsi:type="dcterms:W3CDTF">2017-11-08T20:27:39Z</dcterms:modified>
</cp:coreProperties>
</file>