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15" autoAdjust="0"/>
    <p:restoredTop sz="95455" autoAdjust="0"/>
  </p:normalViewPr>
  <p:slideViewPr>
    <p:cSldViewPr snapToGrid="0">
      <p:cViewPr varScale="1">
        <p:scale>
          <a:sx n="88" d="100"/>
          <a:sy n="88" d="100"/>
        </p:scale>
        <p:origin x="-162" y="-4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33479-8E5D-42D5-8B9F-5073AC331C3E}" type="datetimeFigureOut">
              <a:rPr lang="ru-RU" smtClean="0"/>
              <a:t>04.12.2018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A8385-DC2E-4FC5-85E5-08A0387F75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73870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33479-8E5D-42D5-8B9F-5073AC331C3E}" type="datetimeFigureOut">
              <a:rPr lang="ru-RU" smtClean="0"/>
              <a:t>04.12.2018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A8385-DC2E-4FC5-85E5-08A0387F75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18177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33479-8E5D-42D5-8B9F-5073AC331C3E}" type="datetimeFigureOut">
              <a:rPr lang="ru-RU" smtClean="0"/>
              <a:t>04.12.2018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A8385-DC2E-4FC5-85E5-08A0387F75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4526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33479-8E5D-42D5-8B9F-5073AC331C3E}" type="datetimeFigureOut">
              <a:rPr lang="ru-RU" smtClean="0"/>
              <a:t>04.12.2018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A8385-DC2E-4FC5-85E5-08A0387F75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72039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33479-8E5D-42D5-8B9F-5073AC331C3E}" type="datetimeFigureOut">
              <a:rPr lang="ru-RU" smtClean="0"/>
              <a:t>04.12.2018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A8385-DC2E-4FC5-85E5-08A0387F75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08839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33479-8E5D-42D5-8B9F-5073AC331C3E}" type="datetimeFigureOut">
              <a:rPr lang="ru-RU" smtClean="0"/>
              <a:t>04.12.2018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A8385-DC2E-4FC5-85E5-08A0387F75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6871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33479-8E5D-42D5-8B9F-5073AC331C3E}" type="datetimeFigureOut">
              <a:rPr lang="ru-RU" smtClean="0"/>
              <a:t>04.12.2018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A8385-DC2E-4FC5-85E5-08A0387F75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30168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33479-8E5D-42D5-8B9F-5073AC331C3E}" type="datetimeFigureOut">
              <a:rPr lang="ru-RU" smtClean="0"/>
              <a:t>04.12.2018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A8385-DC2E-4FC5-85E5-08A0387F75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990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33479-8E5D-42D5-8B9F-5073AC331C3E}" type="datetimeFigureOut">
              <a:rPr lang="ru-RU" smtClean="0"/>
              <a:t>04.12.2018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A8385-DC2E-4FC5-85E5-08A0387F75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95944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33479-8E5D-42D5-8B9F-5073AC331C3E}" type="datetimeFigureOut">
              <a:rPr lang="ru-RU" smtClean="0"/>
              <a:t>04.12.2018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A8385-DC2E-4FC5-85E5-08A0387F75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64848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33479-8E5D-42D5-8B9F-5073AC331C3E}" type="datetimeFigureOut">
              <a:rPr lang="ru-RU" smtClean="0"/>
              <a:t>04.12.2018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A8385-DC2E-4FC5-85E5-08A0387F75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13175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E33479-8E5D-42D5-8B9F-5073AC331C3E}" type="datetimeFigureOut">
              <a:rPr lang="ru-RU" smtClean="0"/>
              <a:t>04.12.2018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1A8385-DC2E-4FC5-85E5-08A0387F75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9443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068286" y="0"/>
            <a:ext cx="7836581" cy="24282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be-BY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Вугалок бяспекі   ДУА“Хільчыцкі дзіцячы сад-  сярэдняя школа”</a:t>
            </a:r>
            <a:endParaRPr lang="ru-RU" sz="48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C:\Users\delux\Desktop\IMG_20181129_07382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363" y="2404110"/>
            <a:ext cx="5940425" cy="41926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35946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15120" y="88135"/>
            <a:ext cx="4569905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- </a:t>
            </a:r>
            <a:r>
              <a:rPr lang="ru-RU" sz="66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Светлафор</a:t>
            </a:r>
            <a:endParaRPr lang="ru-RU" sz="6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96131"/>
            <a:ext cx="5306291" cy="442769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6291" y="387927"/>
            <a:ext cx="5268130" cy="4560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113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039089" y="0"/>
            <a:ext cx="7490448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- </a:t>
            </a:r>
            <a:r>
              <a:rPr lang="ru-RU" sz="66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Гуляць</a:t>
            </a:r>
            <a:r>
              <a:rPr lang="ru-RU" sz="6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, да </a:t>
            </a:r>
            <a:r>
              <a:rPr lang="ru-RU" sz="66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скеміць</a:t>
            </a:r>
            <a:endParaRPr lang="ru-RU" sz="6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186" y="1715347"/>
            <a:ext cx="5992887" cy="435901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4073" y="1715347"/>
            <a:ext cx="5938019" cy="4359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85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44018" y="96921"/>
            <a:ext cx="873970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</a:rPr>
              <a:t>- </a:t>
            </a:r>
            <a:r>
              <a:rPr lang="ru-RU" sz="5400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</a:rPr>
              <a:t>Дарожнае</a:t>
            </a:r>
            <a:r>
              <a:rPr lang="ru-RU" sz="54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</a:rPr>
              <a:t> </a:t>
            </a:r>
            <a:r>
              <a:rPr lang="ru-RU" sz="5400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</a:rPr>
              <a:t>лато</a:t>
            </a:r>
            <a:r>
              <a:rPr lang="ru-RU" sz="54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</a:rPr>
              <a:t> з </a:t>
            </a:r>
            <a:r>
              <a:rPr lang="ru-RU" sz="5400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</a:rPr>
              <a:t>загадкамі</a:t>
            </a:r>
            <a:endParaRPr lang="ru-RU" sz="54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FF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018" y="1136497"/>
            <a:ext cx="5956308" cy="533040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6440" y="1310673"/>
            <a:ext cx="5925560" cy="4673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160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622686" y="-300850"/>
            <a:ext cx="8282845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0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- </a:t>
            </a:r>
            <a:r>
              <a:rPr lang="ru-RU" sz="8000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B050"/>
                </a:solidFill>
              </a:rPr>
              <a:t>Складзі</a:t>
            </a:r>
            <a:r>
              <a:rPr lang="ru-RU" sz="80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B050"/>
                </a:solidFill>
              </a:rPr>
              <a:t> </a:t>
            </a:r>
            <a:r>
              <a:rPr lang="ru-RU" sz="8000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B050"/>
                </a:solidFill>
              </a:rPr>
              <a:t>карцінку</a:t>
            </a:r>
            <a:endParaRPr lang="ru-RU" sz="80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00B05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59595" y="931293"/>
            <a:ext cx="5757402" cy="470841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075" y="870189"/>
            <a:ext cx="6237636" cy="4678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246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9092" y="391886"/>
            <a:ext cx="12062907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Задачы</a:t>
            </a:r>
            <a:r>
              <a:rPr lang="ru-RU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:</a:t>
            </a:r>
          </a:p>
          <a:p>
            <a:r>
              <a:rPr lang="ru-RU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   - </a:t>
            </a:r>
            <a:r>
              <a:rPr lang="ru-RU" sz="32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Фарміраваць</a:t>
            </a:r>
            <a:r>
              <a:rPr lang="ru-RU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 </a:t>
            </a:r>
            <a:r>
              <a:rPr lang="ru-RU" sz="32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ўяўленні</a:t>
            </a:r>
            <a:r>
              <a:rPr lang="ru-RU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32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аб</a:t>
            </a:r>
            <a:r>
              <a:rPr lang="ru-RU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32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небяспечных</a:t>
            </a:r>
            <a:r>
              <a:rPr lang="ru-RU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для </a:t>
            </a:r>
            <a:r>
              <a:rPr lang="ru-RU" sz="32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чалавека</a:t>
            </a:r>
            <a:r>
              <a:rPr lang="ru-RU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і </a:t>
            </a:r>
            <a:r>
              <a:rPr lang="ru-RU" sz="32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навакольнага</a:t>
            </a:r>
            <a:r>
              <a:rPr lang="ru-RU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свету </a:t>
            </a:r>
            <a:r>
              <a:rPr lang="ru-RU" sz="32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прыроды</a:t>
            </a:r>
            <a:r>
              <a:rPr lang="ru-RU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32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сітуацыях</a:t>
            </a:r>
            <a:r>
              <a:rPr lang="ru-RU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і </a:t>
            </a:r>
            <a:r>
              <a:rPr lang="ru-RU" sz="32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спосабах</a:t>
            </a:r>
            <a:r>
              <a:rPr lang="ru-RU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32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паводзінаў</a:t>
            </a:r>
            <a:r>
              <a:rPr lang="ru-RU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у </a:t>
            </a:r>
            <a:r>
              <a:rPr lang="ru-RU" sz="32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іх</a:t>
            </a:r>
            <a:r>
              <a:rPr lang="ru-RU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;              </a:t>
            </a:r>
          </a:p>
          <a:p>
            <a:r>
              <a:rPr lang="ru-RU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 - </a:t>
            </a:r>
            <a:r>
              <a:rPr lang="ru-RU" sz="32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Далучэнне</a:t>
            </a:r>
            <a:r>
              <a:rPr lang="ru-RU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да </a:t>
            </a:r>
            <a:r>
              <a:rPr lang="ru-RU" sz="32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правіл</a:t>
            </a:r>
            <a:r>
              <a:rPr lang="ru-RU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32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бяспечнага</a:t>
            </a:r>
            <a:r>
              <a:rPr lang="ru-RU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для </a:t>
            </a:r>
            <a:r>
              <a:rPr lang="ru-RU" sz="32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чалавека</a:t>
            </a:r>
            <a:r>
              <a:rPr lang="ru-RU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і </a:t>
            </a:r>
            <a:r>
              <a:rPr lang="ru-RU" sz="32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навакольнага</a:t>
            </a:r>
            <a:r>
              <a:rPr lang="ru-RU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свету </a:t>
            </a:r>
            <a:r>
              <a:rPr lang="ru-RU" sz="32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прыроды</a:t>
            </a:r>
            <a:r>
              <a:rPr lang="ru-RU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32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паводзін</a:t>
            </a:r>
            <a:r>
              <a:rPr lang="ru-RU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;  </a:t>
            </a:r>
          </a:p>
          <a:p>
            <a:r>
              <a:rPr lang="ru-RU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  - </a:t>
            </a:r>
            <a:r>
              <a:rPr lang="ru-RU" sz="32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Перадача</a:t>
            </a:r>
            <a:r>
              <a:rPr lang="ru-RU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32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дзецям</a:t>
            </a:r>
            <a:r>
              <a:rPr lang="ru-RU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32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ведаў</a:t>
            </a:r>
            <a:r>
              <a:rPr lang="ru-RU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32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аб</a:t>
            </a:r>
            <a:r>
              <a:rPr lang="ru-RU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32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правілах</a:t>
            </a:r>
            <a:r>
              <a:rPr lang="ru-RU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32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бяспекі</a:t>
            </a:r>
            <a:r>
              <a:rPr lang="ru-RU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32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дарожнага</a:t>
            </a:r>
            <a:r>
              <a:rPr lang="ru-RU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32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руху</a:t>
            </a:r>
            <a:r>
              <a:rPr lang="ru-RU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ў </a:t>
            </a:r>
            <a:r>
              <a:rPr lang="ru-RU" sz="32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якасці</a:t>
            </a:r>
            <a:r>
              <a:rPr lang="ru-RU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32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пешахода</a:t>
            </a:r>
            <a:r>
              <a:rPr lang="ru-RU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і </a:t>
            </a:r>
            <a:r>
              <a:rPr lang="ru-RU" sz="32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пасажыра</a:t>
            </a:r>
            <a:r>
              <a:rPr lang="ru-RU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32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транспартнага</a:t>
            </a:r>
            <a:r>
              <a:rPr lang="ru-RU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32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сродку</a:t>
            </a:r>
            <a:r>
              <a:rPr lang="ru-RU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; </a:t>
            </a:r>
          </a:p>
          <a:p>
            <a:r>
              <a:rPr lang="ru-RU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  - </a:t>
            </a:r>
            <a:r>
              <a:rPr lang="ru-RU" sz="32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Фарміраванне</a:t>
            </a:r>
            <a:r>
              <a:rPr lang="ru-RU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32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асцярожных</a:t>
            </a:r>
            <a:r>
              <a:rPr lang="ru-RU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32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адносін</a:t>
            </a:r>
            <a:r>
              <a:rPr lang="ru-RU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да </a:t>
            </a:r>
            <a:r>
              <a:rPr lang="ru-RU" sz="32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патэнцыйна</a:t>
            </a:r>
            <a:r>
              <a:rPr lang="ru-RU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32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небяспечных</a:t>
            </a:r>
            <a:r>
              <a:rPr lang="ru-RU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для </a:t>
            </a:r>
            <a:r>
              <a:rPr lang="ru-RU" sz="32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чалавека</a:t>
            </a:r>
            <a:r>
              <a:rPr lang="ru-RU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і </a:t>
            </a:r>
            <a:r>
              <a:rPr lang="ru-RU" sz="32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навакольнага</a:t>
            </a:r>
            <a:r>
              <a:rPr lang="ru-RU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свету </a:t>
            </a:r>
            <a:r>
              <a:rPr lang="ru-RU" sz="32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прыроды</a:t>
            </a:r>
            <a:r>
              <a:rPr lang="ru-RU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32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сітуацыях</a:t>
            </a:r>
            <a:r>
              <a:rPr lang="ru-RU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.</a:t>
            </a:r>
            <a:endParaRPr lang="ru-RU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546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597152" y="-155659"/>
            <a:ext cx="735054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4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У </a:t>
            </a:r>
            <a:r>
              <a:rPr lang="ru-RU" sz="5400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ім</a:t>
            </a:r>
            <a:r>
              <a:rPr lang="ru-RU" sz="54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5400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размешчаны</a:t>
            </a:r>
            <a:r>
              <a:rPr lang="ru-RU" sz="54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: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7092" y="1415582"/>
            <a:ext cx="5060119" cy="445656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597152" y="767671"/>
            <a:ext cx="34290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1. Макет </a:t>
            </a:r>
            <a:r>
              <a:rPr lang="ru-RU" sz="2800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мікрараёна</a:t>
            </a:r>
            <a:endParaRPr lang="ru-RU" sz="28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9638" y="1290891"/>
            <a:ext cx="5476834" cy="410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824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53496" y="113089"/>
            <a:ext cx="796065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2. Макет </a:t>
            </a:r>
            <a:r>
              <a:rPr lang="ru-RU" sz="4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пажарнага</a:t>
            </a:r>
            <a:r>
              <a:rPr lang="ru-RU" sz="4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4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шчыта</a:t>
            </a:r>
            <a:endParaRPr lang="ru-RU" sz="4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9427" y="944086"/>
            <a:ext cx="6637346" cy="5427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616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48932" y="-124091"/>
            <a:ext cx="951985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7200" dirty="0" smtClean="0">
                <a:ln w="0"/>
                <a:solidFill>
                  <a:schemeClr val="accent2"/>
                </a:solidFill>
                <a:effectLst>
                  <a:reflection blurRad="6350" stA="53000" endA="300" endPos="35500" dir="5400000" sy="-90000" algn="bl" rotWithShape="0"/>
                </a:effectLst>
              </a:rPr>
              <a:t>3. </a:t>
            </a:r>
            <a:r>
              <a:rPr lang="ru-RU" sz="7200" dirty="0" err="1" smtClean="0">
                <a:ln w="0"/>
                <a:solidFill>
                  <a:schemeClr val="accent2"/>
                </a:solidFill>
                <a:effectLst>
                  <a:reflection blurRad="6350" stA="53000" endA="300" endPos="35500" dir="5400000" sy="-90000" algn="bl" rotWithShape="0"/>
                </a:effectLst>
              </a:rPr>
              <a:t>Развіваючыя</a:t>
            </a:r>
            <a:r>
              <a:rPr lang="ru-RU" sz="7200" dirty="0" smtClean="0">
                <a:ln w="0"/>
                <a:solidFill>
                  <a:schemeClr val="accent2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sz="7200" dirty="0" err="1" smtClean="0">
                <a:ln w="0"/>
                <a:solidFill>
                  <a:schemeClr val="accent2"/>
                </a:solidFill>
                <a:effectLst>
                  <a:reflection blurRad="6350" stA="53000" endA="300" endPos="35500" dir="5400000" sy="-90000" algn="bl" rotWithShape="0"/>
                </a:effectLst>
              </a:rPr>
              <a:t>картачкі</a:t>
            </a:r>
            <a:endParaRPr lang="ru-RU" sz="7200" dirty="0">
              <a:ln w="0"/>
              <a:solidFill>
                <a:schemeClr val="accent2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5976" y="937693"/>
            <a:ext cx="6895652" cy="5545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356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29664" y="0"/>
            <a:ext cx="1065490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4.  </a:t>
            </a:r>
            <a:r>
              <a:rPr lang="ru-RU" sz="6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Дарожныя</a:t>
            </a:r>
            <a:r>
              <a:rPr lang="ru-RU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6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знакі</a:t>
            </a:r>
            <a:r>
              <a:rPr lang="ru-RU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ў </a:t>
            </a:r>
            <a:r>
              <a:rPr lang="ru-RU" sz="6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карцінках</a:t>
            </a:r>
            <a:endParaRPr lang="ru-RU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2356" y="1015663"/>
            <a:ext cx="7992932" cy="5807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777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928803" y="-231155"/>
            <a:ext cx="454438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72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5.</a:t>
            </a:r>
            <a:r>
              <a:rPr lang="ru-RU" sz="72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sz="72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Плакаты</a:t>
            </a:r>
            <a:endParaRPr lang="ru-RU" sz="72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35739"/>
            <a:ext cx="4544500" cy="330319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3810" y="2813842"/>
            <a:ext cx="4958582" cy="394222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9681" y="818787"/>
            <a:ext cx="4412674" cy="281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277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20586" y="127872"/>
            <a:ext cx="10750828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ru-RU" sz="3600" b="1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6. </a:t>
            </a:r>
            <a:r>
              <a:rPr lang="ru-RU" sz="3600" b="1" dirty="0" err="1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Атрыбуты</a:t>
            </a:r>
            <a:r>
              <a:rPr lang="ru-RU" sz="3600" b="1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 для </a:t>
            </a:r>
            <a:r>
              <a:rPr lang="ru-RU" sz="3600" b="1" dirty="0" err="1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сюжэтна-ралявой</a:t>
            </a:r>
            <a:r>
              <a:rPr lang="ru-RU" sz="3600" b="1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 </a:t>
            </a:r>
            <a:r>
              <a:rPr lang="ru-RU" sz="3600" b="1" dirty="0" err="1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гульні</a:t>
            </a:r>
            <a:r>
              <a:rPr lang="ru-RU" sz="3600" b="1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” </a:t>
            </a:r>
            <a:r>
              <a:rPr lang="ru-RU" sz="3600" b="1" dirty="0" err="1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Бальніца</a:t>
            </a:r>
            <a:r>
              <a:rPr lang="ru-RU" sz="3600" b="1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”</a:t>
            </a:r>
            <a:endParaRPr lang="ru-RU" sz="36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7256" y="897921"/>
            <a:ext cx="7672179" cy="5854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365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079864" y="35581"/>
            <a:ext cx="8053230" cy="76944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ru-RU" sz="4400" b="1" dirty="0" smtClean="0">
                <a:ln/>
                <a:solidFill>
                  <a:srgbClr val="00B050"/>
                </a:solidFill>
              </a:rPr>
              <a:t>7. </a:t>
            </a:r>
            <a:r>
              <a:rPr lang="ru-RU" sz="4400" b="1" dirty="0" err="1" smtClean="0">
                <a:ln/>
                <a:solidFill>
                  <a:srgbClr val="00B050"/>
                </a:solidFill>
              </a:rPr>
              <a:t>Настольна-друкаваныя</a:t>
            </a:r>
            <a:r>
              <a:rPr lang="ru-RU" sz="4400" b="1" dirty="0" smtClean="0">
                <a:ln/>
                <a:solidFill>
                  <a:srgbClr val="00B050"/>
                </a:solidFill>
              </a:rPr>
              <a:t> </a:t>
            </a:r>
            <a:r>
              <a:rPr lang="ru-RU" sz="4400" b="1" dirty="0" err="1" smtClean="0">
                <a:ln/>
                <a:solidFill>
                  <a:srgbClr val="00B050"/>
                </a:solidFill>
              </a:rPr>
              <a:t>гульні</a:t>
            </a:r>
            <a:endParaRPr lang="ru-RU" sz="4400" b="1" dirty="0">
              <a:ln/>
              <a:solidFill>
                <a:srgbClr val="00B05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74880" y="1143403"/>
            <a:ext cx="4127733" cy="70788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ru-RU" sz="4000" b="1" dirty="0" smtClean="0">
                <a:ln/>
                <a:solidFill>
                  <a:srgbClr val="00B050"/>
                </a:solidFill>
              </a:rPr>
              <a:t>- </a:t>
            </a:r>
            <a:r>
              <a:rPr lang="ru-RU" sz="4000" b="1" dirty="0" err="1" smtClean="0">
                <a:ln/>
                <a:solidFill>
                  <a:srgbClr val="00B050"/>
                </a:solidFill>
              </a:rPr>
              <a:t>Дарожныя</a:t>
            </a:r>
            <a:r>
              <a:rPr lang="ru-RU" sz="4000" b="1" dirty="0" smtClean="0">
                <a:ln/>
                <a:solidFill>
                  <a:srgbClr val="00B050"/>
                </a:solidFill>
              </a:rPr>
              <a:t> </a:t>
            </a:r>
            <a:r>
              <a:rPr lang="ru-RU" sz="4000" b="1" dirty="0" err="1" smtClean="0">
                <a:ln/>
                <a:solidFill>
                  <a:srgbClr val="00B050"/>
                </a:solidFill>
              </a:rPr>
              <a:t>знакі</a:t>
            </a:r>
            <a:endParaRPr lang="ru-RU" sz="4000" b="1" dirty="0">
              <a:ln/>
              <a:solidFill>
                <a:srgbClr val="00B05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04830"/>
            <a:ext cx="5927435" cy="4447099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457979" y="1174180"/>
            <a:ext cx="6178367" cy="64633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ru-RU" sz="3600" b="1" dirty="0" smtClean="0">
                <a:ln/>
                <a:solidFill>
                  <a:srgbClr val="00B050"/>
                </a:solidFill>
              </a:rPr>
              <a:t>- </a:t>
            </a:r>
            <a:r>
              <a:rPr lang="ru-RU" sz="3600" b="1" dirty="0" err="1" smtClean="0">
                <a:ln/>
                <a:solidFill>
                  <a:srgbClr val="00B050"/>
                </a:solidFill>
              </a:rPr>
              <a:t>Дарожныя</a:t>
            </a:r>
            <a:r>
              <a:rPr lang="ru-RU" sz="3600" b="1" dirty="0" smtClean="0">
                <a:ln/>
                <a:solidFill>
                  <a:srgbClr val="00B050"/>
                </a:solidFill>
              </a:rPr>
              <a:t> </a:t>
            </a:r>
            <a:r>
              <a:rPr lang="ru-RU" sz="3600" b="1" dirty="0" err="1" smtClean="0">
                <a:ln/>
                <a:solidFill>
                  <a:srgbClr val="00B050"/>
                </a:solidFill>
              </a:rPr>
              <a:t>знакі</a:t>
            </a:r>
            <a:r>
              <a:rPr lang="ru-RU" sz="3600" b="1" dirty="0" smtClean="0">
                <a:ln/>
                <a:solidFill>
                  <a:srgbClr val="00B050"/>
                </a:solidFill>
              </a:rPr>
              <a:t>. </a:t>
            </a:r>
            <a:r>
              <a:rPr lang="ru-RU" sz="3600" b="1" dirty="0" err="1" smtClean="0">
                <a:ln/>
                <a:solidFill>
                  <a:srgbClr val="00B050"/>
                </a:solidFill>
              </a:rPr>
              <a:t>Даміно</a:t>
            </a:r>
            <a:r>
              <a:rPr lang="ru-RU" sz="3600" b="1" dirty="0" smtClean="0">
                <a:ln/>
                <a:solidFill>
                  <a:srgbClr val="00B050"/>
                </a:solidFill>
              </a:rPr>
              <a:t>.</a:t>
            </a:r>
            <a:endParaRPr lang="ru-RU" sz="3600" b="1" dirty="0">
              <a:ln/>
              <a:solidFill>
                <a:srgbClr val="00B05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0823" y="2004830"/>
            <a:ext cx="6011177" cy="445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064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140</Words>
  <Application>Microsoft Office PowerPoint</Application>
  <PresentationFormat>Произвольный</PresentationFormat>
  <Paragraphs>20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1</cp:lastModifiedBy>
  <cp:revision>16</cp:revision>
  <dcterms:created xsi:type="dcterms:W3CDTF">2018-11-30T17:10:13Z</dcterms:created>
  <dcterms:modified xsi:type="dcterms:W3CDTF">2018-12-04T10:24:32Z</dcterms:modified>
</cp:coreProperties>
</file>