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8" r:id="rId2"/>
    <p:sldId id="313" r:id="rId3"/>
    <p:sldId id="310" r:id="rId4"/>
    <p:sldId id="309" r:id="rId5"/>
    <p:sldId id="259" r:id="rId6"/>
    <p:sldId id="311" r:id="rId7"/>
    <p:sldId id="31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8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573719-1053-4322-9175-129B79F763C5}" type="datetimeFigureOut">
              <a:rPr lang="ru-RU" smtClean="0"/>
              <a:t>26.03.2018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03C5A9-44A7-4E02-B6D1-8587797581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2684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endParaRPr lang="ru-RU" sz="4800" b="1" dirty="0" smtClean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Профориентация </a:t>
            </a:r>
            <a:br>
              <a:rPr lang="ru-RU" sz="4800" b="1" dirty="0" smtClean="0">
                <a:solidFill>
                  <a:schemeClr val="accent1"/>
                </a:solidFill>
              </a:rPr>
            </a:br>
            <a:r>
              <a:rPr lang="ru-RU" sz="4800" b="1" dirty="0" smtClean="0">
                <a:solidFill>
                  <a:schemeClr val="accent1"/>
                </a:solidFill>
              </a:rPr>
              <a:t>на уроках </a:t>
            </a:r>
            <a:br>
              <a:rPr lang="ru-RU" sz="4800" b="1" dirty="0" smtClean="0">
                <a:solidFill>
                  <a:schemeClr val="accent1"/>
                </a:solidFill>
              </a:rPr>
            </a:br>
            <a:r>
              <a:rPr lang="ru-RU" sz="4800" b="1" dirty="0" smtClean="0">
                <a:solidFill>
                  <a:schemeClr val="accent1"/>
                </a:solidFill>
              </a:rPr>
              <a:t>иностранного </a:t>
            </a:r>
            <a:br>
              <a:rPr lang="ru-RU" sz="4800" b="1" dirty="0" smtClean="0">
                <a:solidFill>
                  <a:schemeClr val="accent1"/>
                </a:solidFill>
              </a:rPr>
            </a:br>
            <a:r>
              <a:rPr lang="ru-RU" sz="4800" b="1" dirty="0" smtClean="0">
                <a:solidFill>
                  <a:schemeClr val="accent1"/>
                </a:solidFill>
              </a:rPr>
              <a:t>языка</a:t>
            </a:r>
            <a:endParaRPr lang="ru-RU" sz="48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49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400" dirty="0" smtClean="0"/>
              <a:t>Профессии           </a:t>
            </a:r>
            <a:r>
              <a:rPr lang="ru-RU" sz="2400" b="1" dirty="0" smtClean="0"/>
              <a:t>Иностранный</a:t>
            </a:r>
            <a:r>
              <a:rPr lang="ru-RU" sz="2400" dirty="0" smtClean="0"/>
              <a:t>       Профессии</a:t>
            </a:r>
            <a:br>
              <a:rPr lang="ru-RU" sz="2400" dirty="0" smtClean="0"/>
            </a:br>
            <a:r>
              <a:rPr lang="ru-RU" sz="2400" dirty="0" smtClean="0"/>
              <a:t>связанные            </a:t>
            </a:r>
            <a:r>
              <a:rPr lang="ru-RU" sz="2400" b="1" dirty="0" smtClean="0"/>
              <a:t>язык </a:t>
            </a:r>
            <a:r>
              <a:rPr lang="ru-RU" sz="2400" dirty="0" smtClean="0"/>
              <a:t>                    из всех</a:t>
            </a:r>
            <a:br>
              <a:rPr lang="ru-RU" sz="2400" dirty="0" smtClean="0"/>
            </a:br>
            <a:r>
              <a:rPr lang="ru-RU" sz="2400" dirty="0" smtClean="0"/>
              <a:t>с иностранным                                   </a:t>
            </a:r>
            <a:r>
              <a:rPr lang="ru-RU" sz="2400" dirty="0" smtClean="0">
                <a:solidFill>
                  <a:prstClr val="black"/>
                </a:solidFill>
              </a:rPr>
              <a:t>сфер </a:t>
            </a:r>
            <a:br>
              <a:rPr lang="ru-RU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языком                                              жизни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(учитель, </a:t>
            </a:r>
            <a:br>
              <a:rPr lang="ru-RU" sz="2400" dirty="0" smtClean="0"/>
            </a:br>
            <a:r>
              <a:rPr lang="ru-RU" sz="2400" dirty="0" smtClean="0"/>
              <a:t>переводчик)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43808" y="1556792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56176" y="154802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38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75856" y="2348880"/>
            <a:ext cx="18002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Проф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ориентация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5173214" y="838881"/>
            <a:ext cx="17750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экология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347289" y="1689092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наука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60738" y="2907044"/>
            <a:ext cx="2039653" cy="1026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искусство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869868" y="4041068"/>
            <a:ext cx="1078395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СМИ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3779912" y="4293096"/>
            <a:ext cx="187221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туризм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1979712" y="4221088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жильё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11559" y="3068960"/>
            <a:ext cx="2088233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профессии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71055" y="1844823"/>
            <a:ext cx="1754413" cy="1062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карьера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2987824" y="470279"/>
            <a:ext cx="2088232" cy="1146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Здоровый образ жизни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971600" y="838881"/>
            <a:ext cx="180020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образование</a:t>
            </a:r>
            <a:endParaRPr lang="ru-RU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292080" y="2276872"/>
            <a:ext cx="768658" cy="326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076056" y="1844824"/>
            <a:ext cx="457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948" y="1753281"/>
            <a:ext cx="72008" cy="393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99792" y="1689092"/>
            <a:ext cx="720080" cy="58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11760" y="2375933"/>
            <a:ext cx="720080" cy="227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771801" y="3364245"/>
            <a:ext cx="360039" cy="6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059832" y="3789040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499992" y="393305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076056" y="3645024"/>
            <a:ext cx="98468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292080" y="3212976"/>
            <a:ext cx="577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63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589240"/>
            <a:ext cx="8183880" cy="4458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389560" cy="5058888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/>
                </a:solidFill>
              </a:rPr>
              <a:t>Профессии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2-й класс:</a:t>
            </a:r>
            <a:r>
              <a:rPr lang="ru-RU" dirty="0" smtClean="0"/>
              <a:t>                </a:t>
            </a:r>
            <a:r>
              <a:rPr lang="ru-RU" u="sng" dirty="0" smtClean="0"/>
              <a:t>7-й класс: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названия профессий      профессии</a:t>
            </a:r>
            <a:br>
              <a:rPr lang="ru-RU" sz="2400" dirty="0" smtClean="0"/>
            </a:br>
            <a:r>
              <a:rPr lang="ru-RU" sz="2400" dirty="0" err="1" smtClean="0"/>
              <a:t>профессии</a:t>
            </a:r>
            <a:r>
              <a:rPr lang="ru-RU" sz="2400" dirty="0" smtClean="0"/>
              <a:t> родителей    черты характера</a:t>
            </a:r>
            <a:br>
              <a:rPr lang="ru-RU" sz="2400" dirty="0" smtClean="0"/>
            </a:br>
            <a:r>
              <a:rPr lang="ru-RU" sz="2400" dirty="0" smtClean="0"/>
              <a:t>профессия мечты           заработок для студентов</a:t>
            </a:r>
            <a:br>
              <a:rPr lang="ru-RU" sz="2400" dirty="0" smtClean="0"/>
            </a:br>
            <a:r>
              <a:rPr lang="ru-RU" sz="2400" dirty="0" smtClean="0"/>
              <a:t>                                     </a:t>
            </a:r>
            <a:r>
              <a:rPr lang="ru-RU" sz="2400" dirty="0" err="1" smtClean="0"/>
              <a:t>волонтёрство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резюме</a:t>
            </a:r>
            <a:br>
              <a:rPr lang="ru-RU" sz="2400" dirty="0" smtClean="0"/>
            </a:br>
            <a:r>
              <a:rPr lang="ru-RU" sz="2400" dirty="0" smtClean="0"/>
              <a:t>                                     анкета</a:t>
            </a:r>
          </a:p>
          <a:p>
            <a:pPr marL="0" indent="0">
              <a:buNone/>
            </a:pPr>
            <a:r>
              <a:rPr lang="ru-RU" u="sng" dirty="0" smtClean="0"/>
              <a:t>11-й класс: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карьера</a:t>
            </a:r>
            <a:br>
              <a:rPr lang="ru-RU" sz="2400" dirty="0" smtClean="0"/>
            </a:br>
            <a:r>
              <a:rPr lang="ru-RU" sz="2400" dirty="0" smtClean="0"/>
              <a:t>успех</a:t>
            </a:r>
          </a:p>
        </p:txBody>
      </p:sp>
    </p:spTree>
    <p:extLst>
      <p:ext uri="{BB962C8B-B14F-4D97-AF65-F5344CB8AC3E}">
        <p14:creationId xmlns:p14="http://schemas.microsoft.com/office/powerpoint/2010/main" val="182620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Категории профессий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400" dirty="0" smtClean="0"/>
              <a:t>- </a:t>
            </a:r>
            <a:r>
              <a:rPr lang="ru-RU" sz="2400" b="1" dirty="0" smtClean="0"/>
              <a:t>общение с людьми </a:t>
            </a:r>
            <a:r>
              <a:rPr lang="ru-RU" sz="2400" dirty="0" smtClean="0"/>
              <a:t>(медсестра, учитель)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свой бизнес </a:t>
            </a:r>
            <a:r>
              <a:rPr lang="ru-RU" sz="2400" dirty="0" smtClean="0"/>
              <a:t>(веб дизайнер)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офисная работа </a:t>
            </a:r>
            <a:r>
              <a:rPr lang="ru-RU" sz="2400" dirty="0" smtClean="0"/>
              <a:t>(секретарь)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управление</a:t>
            </a:r>
            <a:r>
              <a:rPr lang="ru-RU" sz="2400" dirty="0" smtClean="0"/>
              <a:t> (менеджер, директор)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работа на дому как </a:t>
            </a:r>
            <a:r>
              <a:rPr lang="ru-RU" sz="2400" b="1" dirty="0" err="1" smtClean="0"/>
              <a:t>фрилансер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(писатель,    переводчик)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с высшим образованием </a:t>
            </a:r>
            <a:r>
              <a:rPr lang="ru-RU" sz="2400" dirty="0" smtClean="0"/>
              <a:t>(врач, юрист)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без высшего образования </a:t>
            </a:r>
            <a:r>
              <a:rPr lang="ru-RU" sz="2400" dirty="0" smtClean="0"/>
              <a:t>(садовник,</a:t>
            </a:r>
            <a:r>
              <a:rPr lang="ru-RU" sz="2400" dirty="0"/>
              <a:t> </a:t>
            </a:r>
            <a:r>
              <a:rPr lang="ru-RU" sz="2400" dirty="0" smtClean="0"/>
              <a:t>электрик)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- </a:t>
            </a:r>
            <a:r>
              <a:rPr lang="ru-RU" sz="2400" b="1" dirty="0" smtClean="0"/>
              <a:t>военнослужащие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3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763688" y="1484784"/>
            <a:ext cx="293062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интерес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139952" y="1484784"/>
            <a:ext cx="2880320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Требования к профессии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987824" y="3140968"/>
            <a:ext cx="2736304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Востребованность в социуме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504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661248"/>
            <a:ext cx="8183880" cy="37379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75856" y="2348880"/>
            <a:ext cx="18002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prstClr val="white"/>
                </a:solidFill>
              </a:rPr>
              <a:t>Проф</a:t>
            </a:r>
            <a:r>
              <a:rPr lang="ru-RU" dirty="0" smtClean="0">
                <a:solidFill>
                  <a:prstClr val="white"/>
                </a:solidFill>
              </a:rPr>
              <a:t/>
            </a:r>
            <a:br>
              <a:rPr lang="ru-RU" dirty="0" smtClean="0">
                <a:solidFill>
                  <a:prstClr val="white"/>
                </a:solidFill>
              </a:rPr>
            </a:br>
            <a:r>
              <a:rPr lang="ru-RU" dirty="0" smtClean="0">
                <a:solidFill>
                  <a:prstClr val="white"/>
                </a:solidFill>
              </a:rPr>
              <a:t>ориентация 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73214" y="838881"/>
            <a:ext cx="177504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экология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347289" y="1689092"/>
            <a:ext cx="13716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наука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060738" y="2907044"/>
            <a:ext cx="2039653" cy="10260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искусство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869868" y="4041068"/>
            <a:ext cx="1078395" cy="97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СМИ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779912" y="4293096"/>
            <a:ext cx="187221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туризм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979712" y="4221088"/>
            <a:ext cx="158417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жильё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1559" y="3068960"/>
            <a:ext cx="2088233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профессии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71055" y="1844823"/>
            <a:ext cx="1754413" cy="10622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карьера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987824" y="470279"/>
            <a:ext cx="2088232" cy="1146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Здоровый образ жизни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71600" y="838881"/>
            <a:ext cx="1800201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образование</a:t>
            </a:r>
            <a:endParaRPr lang="ru-RU" dirty="0">
              <a:solidFill>
                <a:prstClr val="white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5292080" y="2276872"/>
            <a:ext cx="768658" cy="326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5076056" y="1844824"/>
            <a:ext cx="45720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948" y="1753281"/>
            <a:ext cx="72008" cy="393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99792" y="1689092"/>
            <a:ext cx="720080" cy="5877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411760" y="2375933"/>
            <a:ext cx="720080" cy="227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2771801" y="3364245"/>
            <a:ext cx="360039" cy="64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V="1">
            <a:off x="3059832" y="3789040"/>
            <a:ext cx="36004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4499992" y="393305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5076056" y="3645024"/>
            <a:ext cx="98468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292080" y="3212976"/>
            <a:ext cx="5777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59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1142</TotalTime>
  <Words>50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Категории профессий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Проекты ШГО</dc:title>
  <dc:creator>RePack by Diakov</dc:creator>
  <cp:lastModifiedBy>RePack by Diakov</cp:lastModifiedBy>
  <cp:revision>92</cp:revision>
  <dcterms:created xsi:type="dcterms:W3CDTF">2017-12-03T13:41:20Z</dcterms:created>
  <dcterms:modified xsi:type="dcterms:W3CDTF">2018-03-26T18:26:39Z</dcterms:modified>
</cp:coreProperties>
</file>