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7" r:id="rId2"/>
    <p:sldId id="266" r:id="rId3"/>
    <p:sldId id="256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2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7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19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72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77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18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1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4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96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5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20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9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95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2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7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2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9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62C2C2-5631-426F-BD08-799271DB3048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A53639-965C-473B-BFF8-450D76C1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248" y="2209691"/>
            <a:ext cx="10515600" cy="2992930"/>
          </a:xfrm>
        </p:spPr>
        <p:txBody>
          <a:bodyPr/>
          <a:lstStyle/>
          <a:p>
            <a:pPr algn="ctr"/>
            <a:r>
              <a:rPr lang="ru-RU" dirty="0" smtClean="0"/>
              <a:t>От профориентации к профессиональному самоопределению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1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исследовательских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25625"/>
            <a:ext cx="6681952" cy="4351338"/>
          </a:xfrm>
        </p:spPr>
        <p:txBody>
          <a:bodyPr/>
          <a:lstStyle/>
          <a:p>
            <a:r>
              <a:rPr lang="ru-RU" dirty="0" smtClean="0"/>
              <a:t>Выращивание и размножение растений</a:t>
            </a:r>
          </a:p>
          <a:p>
            <a:r>
              <a:rPr lang="ru-RU" dirty="0" smtClean="0"/>
              <a:t>Выращивание кристаллов</a:t>
            </a:r>
          </a:p>
          <a:p>
            <a:r>
              <a:rPr lang="ru-RU" dirty="0" smtClean="0"/>
              <a:t>Создание действующих моделей различных технических устройств и измерительных приборов</a:t>
            </a:r>
          </a:p>
          <a:p>
            <a:r>
              <a:rPr lang="ru-RU" dirty="0" err="1" smtClean="0"/>
              <a:t>Биоиндикация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284" y="2467631"/>
            <a:ext cx="4156429" cy="27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лабораторных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умений работать с лабораторным оборудованием и измерительными приборами</a:t>
            </a:r>
          </a:p>
          <a:p>
            <a:r>
              <a:rPr lang="ru-RU" dirty="0" smtClean="0"/>
              <a:t>Формирование практических навыков, которые могут понадобиться при освоении любой специальности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Обобщить опыт </a:t>
            </a:r>
            <a:r>
              <a:rPr lang="ru-RU" sz="4000" dirty="0" err="1" smtClean="0"/>
              <a:t>профориентационной</a:t>
            </a:r>
            <a:r>
              <a:rPr lang="ru-RU" sz="4000" dirty="0" smtClean="0"/>
              <a:t> работы учителей-предметников природоведческого цикла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513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019" t="16487" r="17942" b="14763"/>
          <a:stretch/>
        </p:blipFill>
        <p:spPr>
          <a:xfrm>
            <a:off x="2264747" y="229528"/>
            <a:ext cx="7872481" cy="64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Деловые игры: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«Я директор зоопарка». Дети выступали в роли: ветврача, 	зоотехника, администратора.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«Поликлиника». Дети </a:t>
            </a:r>
            <a:r>
              <a:rPr lang="ru-RU" dirty="0"/>
              <a:t>выступали в роли </a:t>
            </a:r>
            <a:r>
              <a:rPr lang="ru-RU" dirty="0" smtClean="0"/>
              <a:t>мед работников 	различных специализаций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1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Сюжетно ролевые игры: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«Встреча двух миров». Дети примерялись к роли конкретных 	специалистов: геохимик, эколог, гидролог, технолог, 	искусствовед, 	провизор,  океанолог</a:t>
            </a:r>
          </a:p>
          <a:p>
            <a:pPr marL="0" indent="0">
              <a:buNone/>
            </a:pPr>
            <a:r>
              <a:rPr lang="ru-RU" dirty="0" smtClean="0"/>
              <a:t>	«Алкоголь: за и против». Дети примерялись к роли 	журналиста, 	врача нарколога, </a:t>
            </a:r>
            <a:r>
              <a:rPr lang="ru-RU" dirty="0" err="1" smtClean="0"/>
              <a:t>сомелье</a:t>
            </a:r>
            <a:r>
              <a:rPr lang="ru-RU" dirty="0" smtClean="0"/>
              <a:t>, химика-технолога, 	психиатра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9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934" y="521758"/>
            <a:ext cx="4348653" cy="1303867"/>
          </a:xfrm>
        </p:spPr>
        <p:txBody>
          <a:bodyPr/>
          <a:lstStyle/>
          <a:p>
            <a:r>
              <a:rPr lang="ru-RU" dirty="0" smtClean="0"/>
              <a:t> Экскурсии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30159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Экскурсии в ботанический заказник «Чертова борода», Витебский зоопарк, ботанический сад, гимназическая экологическая тропа. (Эколог, ботаник, учитель биологии, фармацевт, ландшафтный дизайнер, озеленитель.</a:t>
            </a:r>
          </a:p>
          <a:p>
            <a:r>
              <a:rPr lang="ru-RU" dirty="0" smtClean="0"/>
              <a:t>Экскурсии на станцию переливания крови, ВГМУ, УЗ ВОДЦ (диагностический центр), ВГАВМ, ВГУ им П.М. </a:t>
            </a:r>
            <a:r>
              <a:rPr lang="ru-RU" dirty="0" err="1" smtClean="0"/>
              <a:t>Машерова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Экскурсии на предприятия: завод «Кока-кола», ВТТУ.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763" y="249072"/>
            <a:ext cx="4469361" cy="3550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63" y="3799488"/>
            <a:ext cx="4078016" cy="30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105" y="273640"/>
            <a:ext cx="9601196" cy="1303867"/>
          </a:xfrm>
        </p:spPr>
        <p:txBody>
          <a:bodyPr/>
          <a:lstStyle/>
          <a:p>
            <a:r>
              <a:rPr lang="ru-RU" dirty="0" smtClean="0"/>
              <a:t>Встречи с интересными людьми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981497" cy="4351338"/>
          </a:xfrm>
        </p:spPr>
        <p:txBody>
          <a:bodyPr/>
          <a:lstStyle/>
          <a:p>
            <a:r>
              <a:rPr lang="ru-RU" dirty="0" smtClean="0"/>
              <a:t>Встречи с бывшими выпускниками.</a:t>
            </a:r>
          </a:p>
          <a:p>
            <a:r>
              <a:rPr lang="ru-RU" dirty="0" smtClean="0"/>
              <a:t>Встречи с представителями ВУЗов.</a:t>
            </a:r>
          </a:p>
          <a:p>
            <a:r>
              <a:rPr lang="ru-RU" dirty="0" smtClean="0"/>
              <a:t>Встречи со специалистами разных специальностей.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679" y="1329389"/>
            <a:ext cx="5469321" cy="3646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766" y="3793220"/>
            <a:ext cx="4104849" cy="3051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58" y="4277622"/>
            <a:ext cx="3920359" cy="220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Участие в интернет олимпиадах и конкурсах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Тенгри</a:t>
            </a:r>
          </a:p>
          <a:p>
            <a:r>
              <a:rPr lang="ru-RU" dirty="0" smtClean="0"/>
              <a:t>Республиканские игры-конкурсы «Колосок», «Синица», «Белка», «Зубренок».</a:t>
            </a:r>
          </a:p>
          <a:p>
            <a:r>
              <a:rPr lang="ru-RU" dirty="0" smtClean="0"/>
              <a:t>Областные экологические конкурсы «Во имя сохранения Земли», «Поможем пернатому другу», «Сохраним зеленую ель»</a:t>
            </a:r>
          </a:p>
          <a:p>
            <a:r>
              <a:rPr lang="ru-RU" dirty="0" smtClean="0"/>
              <a:t>Олимпиады «</a:t>
            </a:r>
            <a:r>
              <a:rPr lang="ru-RU" dirty="0" err="1" smtClean="0"/>
              <a:t>Фоксфорд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Олимпиады МФТИ, СПБГУ, ЛЭТИ, «</a:t>
            </a:r>
            <a:r>
              <a:rPr lang="ru-RU" dirty="0" err="1" smtClean="0"/>
              <a:t>Росатом</a:t>
            </a:r>
            <a:r>
              <a:rPr lang="ru-RU" dirty="0" smtClean="0"/>
              <a:t>», СПБГУ «Барсик»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задач на производственную тематику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Генетика</a:t>
            </a:r>
          </a:p>
          <a:p>
            <a:r>
              <a:rPr lang="ru-RU" dirty="0" smtClean="0"/>
              <a:t>Экология</a:t>
            </a:r>
          </a:p>
          <a:p>
            <a:r>
              <a:rPr lang="ru-RU" dirty="0" smtClean="0"/>
              <a:t>Растворы</a:t>
            </a:r>
          </a:p>
          <a:p>
            <a:r>
              <a:rPr lang="ru-RU" dirty="0" smtClean="0"/>
              <a:t>Силикатная промышленность</a:t>
            </a:r>
          </a:p>
          <a:p>
            <a:r>
              <a:rPr lang="ru-RU" dirty="0" smtClean="0"/>
              <a:t>Удобрения</a:t>
            </a:r>
          </a:p>
          <a:p>
            <a:r>
              <a:rPr lang="ru-RU" dirty="0" smtClean="0"/>
              <a:t>Электролиз</a:t>
            </a:r>
          </a:p>
          <a:p>
            <a:r>
              <a:rPr lang="ru-RU" dirty="0" smtClean="0"/>
              <a:t>Тепловые процессы</a:t>
            </a:r>
          </a:p>
          <a:p>
            <a:r>
              <a:rPr lang="ru-RU" dirty="0" smtClean="0"/>
              <a:t>Энергетика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0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227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От профориентации к профессиональному самоопределению</vt:lpstr>
      <vt:lpstr>Цель</vt:lpstr>
      <vt:lpstr>Презентация PowerPoint</vt:lpstr>
      <vt:lpstr>На уроках </vt:lpstr>
      <vt:lpstr>На уроках </vt:lpstr>
      <vt:lpstr> Экскурсии </vt:lpstr>
      <vt:lpstr>Встречи с интересными людьми</vt:lpstr>
      <vt:lpstr> Участие в интернет олимпиадах и конкурсах</vt:lpstr>
      <vt:lpstr>Решение задач на производственную тематику</vt:lpstr>
      <vt:lpstr>Выполнение исследовательских работ</vt:lpstr>
      <vt:lpstr>Выполнение лабораторных работ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11</cp:revision>
  <dcterms:created xsi:type="dcterms:W3CDTF">2018-03-26T08:02:45Z</dcterms:created>
  <dcterms:modified xsi:type="dcterms:W3CDTF">2018-03-26T09:38:16Z</dcterms:modified>
</cp:coreProperties>
</file>