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86" r:id="rId6"/>
    <p:sldId id="264" r:id="rId7"/>
    <p:sldId id="282" r:id="rId8"/>
    <p:sldId id="285" r:id="rId9"/>
    <p:sldId id="284" r:id="rId10"/>
    <p:sldId id="28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5" autoAdjust="0"/>
    <p:restoredTop sz="94660"/>
  </p:normalViewPr>
  <p:slideViewPr>
    <p:cSldViewPr>
      <p:cViewPr varScale="1">
        <p:scale>
          <a:sx n="69" d="100"/>
          <a:sy n="69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e-BY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be-BY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be-B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45B734-0754-488A-AF03-C739EF16F46D}" type="slidenum">
              <a:rPr lang="en-US" altLang="be-BY"/>
              <a:pPr/>
              <a:t>‹#›</a:t>
            </a:fld>
            <a:endParaRPr lang="en-US" altLang="be-BY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be-BY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be-BY" noProof="0" smtClean="0"/>
              <a:t>Образец подзаголовка</a:t>
            </a:r>
            <a:endParaRPr lang="en-US" altLang="be-BY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be-BY" noProof="0" smtClean="0"/>
              <a:t>Образец заголовка</a:t>
            </a:r>
            <a:endParaRPr lang="en-US" altLang="be-BY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B8A4-2E0F-4EEE-9C92-763FD532FB30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303080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6C5DC-4FD4-4A6B-B0DB-8520774E843E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205850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46184DE-9223-4F89-BFB7-27581D32ED35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46010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5312F-3F55-4D8A-AB2D-98EA49CD050A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165956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06389-F1D6-477A-9BF5-3BCE6E8B1C89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170311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DCC2B-151D-4997-8BB2-D2D4B42D7866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383751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A8028-BB86-4F44-A709-DBA400CD593C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42407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1DD52-FA4D-45A2-83CF-2ED56B3072CA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375246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3239F-B663-422F-A32E-8EF861E4C07A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310287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58789-A096-4324-A2CD-3D6F63739796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372081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C9EF7-6010-4BC1-A3DB-CEEB4108315D}" type="slidenum">
              <a:rPr lang="en-US" altLang="be-BY"/>
              <a:pPr/>
              <a:t>‹#›</a:t>
            </a:fld>
            <a:endParaRPr lang="en-US" altLang="be-BY"/>
          </a:p>
        </p:txBody>
      </p:sp>
    </p:spTree>
    <p:extLst>
      <p:ext uri="{BB962C8B-B14F-4D97-AF65-F5344CB8AC3E}">
        <p14:creationId xmlns:p14="http://schemas.microsoft.com/office/powerpoint/2010/main" val="129409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Image" r:id="rId15" imgW="10793651" imgH="1498413" progId="Photoshop.Image.6">
                  <p:embed/>
                </p:oleObj>
              </mc:Choice>
              <mc:Fallback>
                <p:oleObj name="Image" r:id="rId15" imgW="10793651" imgH="1498413" progId="Photoshop.Image.6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e-BY" smtClean="0"/>
              <a:t>Образец текста</a:t>
            </a:r>
          </a:p>
          <a:p>
            <a:pPr lvl="1"/>
            <a:r>
              <a:rPr lang="ru-RU" altLang="be-BY" smtClean="0"/>
              <a:t>Второй уровень</a:t>
            </a:r>
          </a:p>
          <a:p>
            <a:pPr lvl="2"/>
            <a:r>
              <a:rPr lang="ru-RU" altLang="be-BY" smtClean="0"/>
              <a:t>Третий уровень</a:t>
            </a:r>
          </a:p>
          <a:p>
            <a:pPr lvl="3"/>
            <a:r>
              <a:rPr lang="ru-RU" altLang="be-BY" smtClean="0"/>
              <a:t>Четвертый уровень</a:t>
            </a:r>
          </a:p>
          <a:p>
            <a:pPr lvl="4"/>
            <a:r>
              <a:rPr lang="ru-RU" altLang="be-BY" smtClean="0"/>
              <a:t>Пятый уровень</a:t>
            </a:r>
            <a:endParaRPr lang="en-US" altLang="be-BY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e-B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e-B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E669C4-1C20-4422-9D01-46F17D866C09}" type="slidenum">
              <a:rPr lang="en-US" altLang="be-BY"/>
              <a:pPr/>
              <a:t>‹#›</a:t>
            </a:fld>
            <a:endParaRPr lang="en-US" altLang="be-BY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be-BY" smtClean="0"/>
              <a:t>Образец заголовка</a:t>
            </a:r>
            <a:endParaRPr lang="en-US" altLang="be-BY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be-BY" sz="20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60648"/>
            <a:ext cx="7620000" cy="2022177"/>
          </a:xfrm>
        </p:spPr>
        <p:txBody>
          <a:bodyPr/>
          <a:lstStyle/>
          <a:p>
            <a:r>
              <a:rPr lang="ru-RU" altLang="be-BY" dirty="0" smtClean="0">
                <a:solidFill>
                  <a:schemeClr val="tx2"/>
                </a:solidFill>
              </a:rPr>
              <a:t>Предметы обществоведческих дисциплин </a:t>
            </a:r>
            <a:endParaRPr lang="en-US" altLang="be-BY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be-BY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12879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4155" b="15052"/>
          <a:stretch/>
        </p:blipFill>
        <p:spPr>
          <a:xfrm>
            <a:off x="4365499" y="4332076"/>
            <a:ext cx="4715347" cy="252028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be-BY" sz="20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0" y="1871663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7860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3328374" y="2135341"/>
            <a:ext cx="3020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be-BY" sz="2400" dirty="0" smtClean="0"/>
              <a:t>Обществоведение   </a:t>
            </a:r>
            <a:endParaRPr lang="en-US" altLang="be-BY" sz="2400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19700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be-BY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3505200" y="2862263"/>
            <a:ext cx="1865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be-BY" sz="2400" dirty="0" smtClean="0"/>
              <a:t>Философия</a:t>
            </a:r>
            <a:endParaRPr lang="en-US" altLang="be-BY" sz="24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844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be-BY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0" y="3678238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28800" y="4592638"/>
            <a:ext cx="762000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2878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3505200" y="3754438"/>
            <a:ext cx="1378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be-BY" sz="2400" dirty="0" smtClean="0"/>
              <a:t>История</a:t>
            </a:r>
            <a:endParaRPr lang="en-US" altLang="be-BY" sz="2400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766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be-BY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3505200" y="4668838"/>
            <a:ext cx="1720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be-BY" sz="2400" dirty="0" smtClean="0"/>
              <a:t>География</a:t>
            </a:r>
            <a:endParaRPr lang="en-US" altLang="be-BY" sz="2400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910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be-BY" sz="2400" b="1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99" y="3692951"/>
            <a:ext cx="3615714" cy="3165049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be-BY" sz="20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580112" y="3174327"/>
            <a:ext cx="3456384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be-BY" altLang="be-BY">
              <a:latin typeface="Verdana" panose="020B0604030504040204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3200400"/>
            <a:ext cx="2741609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be-BY" altLang="be-BY">
              <a:latin typeface="Verdana" panose="020B0604030504040204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89752" y="3400425"/>
            <a:ext cx="27868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be-BY" sz="2800" dirty="0" smtClean="0">
                <a:solidFill>
                  <a:srgbClr val="C00000"/>
                </a:solidFill>
              </a:rPr>
              <a:t>Предметные</a:t>
            </a:r>
          </a:p>
          <a:p>
            <a:pPr eaLnBrk="0" hangingPunct="0"/>
            <a:r>
              <a:rPr lang="ru-RU" altLang="be-BY" sz="2800" dirty="0" smtClean="0">
                <a:solidFill>
                  <a:srgbClr val="C00000"/>
                </a:solidFill>
              </a:rPr>
              <a:t>компетенции</a:t>
            </a:r>
            <a:endParaRPr lang="en-US" altLang="be-BY" sz="2800" dirty="0">
              <a:solidFill>
                <a:srgbClr val="C00000"/>
              </a:solidFill>
            </a:endParaRPr>
          </a:p>
        </p:txBody>
      </p:sp>
      <p:sp>
        <p:nvSpPr>
          <p:cNvPr id="43016" name="Freeform 8"/>
          <p:cNvSpPr>
            <a:spLocks/>
          </p:cNvSpPr>
          <p:nvPr/>
        </p:nvSpPr>
        <p:spPr bwMode="gray">
          <a:xfrm>
            <a:off x="3222625" y="31035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e-BY"/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1003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e-BY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4875213" y="31035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e-BY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395536" y="1484312"/>
            <a:ext cx="8640960" cy="1601788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e-BY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e-BY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895445" y="1676400"/>
            <a:ext cx="3210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be-BY" sz="2400" b="1" dirty="0" err="1" smtClean="0">
                <a:solidFill>
                  <a:srgbClr val="000000"/>
                </a:solidFill>
              </a:rPr>
              <a:t>Компетентностный</a:t>
            </a:r>
            <a:r>
              <a:rPr lang="ru-RU" altLang="be-BY" sz="2400" b="1" dirty="0" smtClean="0">
                <a:solidFill>
                  <a:srgbClr val="000000"/>
                </a:solidFill>
              </a:rPr>
              <a:t> </a:t>
            </a:r>
          </a:p>
          <a:p>
            <a:pPr algn="ctr" eaLnBrk="0" hangingPunct="0"/>
            <a:r>
              <a:rPr lang="ru-RU" altLang="be-BY" sz="2400" b="1" dirty="0" smtClean="0">
                <a:solidFill>
                  <a:srgbClr val="000000"/>
                </a:solidFill>
              </a:rPr>
              <a:t>подход</a:t>
            </a:r>
            <a:endParaRPr lang="en-US" altLang="be-BY" sz="24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4850" y="3537046"/>
            <a:ext cx="315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Метапредметные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компетенции</a:t>
            </a:r>
            <a:endParaRPr lang="be-BY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3193" r="8420" b="6031"/>
          <a:stretch/>
        </p:blipFill>
        <p:spPr>
          <a:xfrm>
            <a:off x="5343444" y="4145333"/>
            <a:ext cx="3800556" cy="2643865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be-BY" sz="2000" dirty="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gray">
          <a:xfrm>
            <a:off x="2916238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gray">
          <a:xfrm>
            <a:off x="5651500" y="28495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gray">
          <a:xfrm>
            <a:off x="6227763" y="20574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gray">
          <a:xfrm>
            <a:off x="6227763" y="20574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gray">
          <a:xfrm>
            <a:off x="6369050" y="21986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be-BY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gray">
          <a:xfrm>
            <a:off x="6400800" y="22098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be-BY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gray">
          <a:xfrm>
            <a:off x="6470650" y="229235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be-BY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gray">
          <a:xfrm>
            <a:off x="755650" y="20510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0" y="2051050"/>
            <a:ext cx="291623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be-BY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gray">
          <a:xfrm>
            <a:off x="896938" y="21923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be-BY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gray">
          <a:xfrm>
            <a:off x="306497" y="2195513"/>
            <a:ext cx="2470041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be-BY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gray">
          <a:xfrm>
            <a:off x="146908" y="2286000"/>
            <a:ext cx="2534380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be-BY"/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250825" y="2311400"/>
            <a:ext cx="2403475" cy="1636713"/>
            <a:chOff x="4166" y="1706"/>
            <a:chExt cx="1252" cy="1252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</p:grpSp>
      <p:sp>
        <p:nvSpPr>
          <p:cNvPr id="49172" name="Oval 20"/>
          <p:cNvSpPr>
            <a:spLocks noChangeArrowheads="1"/>
          </p:cNvSpPr>
          <p:nvPr/>
        </p:nvSpPr>
        <p:spPr bwMode="gray">
          <a:xfrm>
            <a:off x="3492500" y="2057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gray">
          <a:xfrm>
            <a:off x="3492500" y="20574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be-BY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gray">
          <a:xfrm>
            <a:off x="3633788" y="21986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be-BY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gray">
          <a:xfrm>
            <a:off x="3635375" y="22018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be-BY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gray">
          <a:xfrm>
            <a:off x="3727450" y="2292350"/>
            <a:ext cx="1690688" cy="169068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be-BY"/>
          </a:p>
        </p:txBody>
      </p:sp>
      <p:grpSp>
        <p:nvGrpSpPr>
          <p:cNvPr id="49177" name="Group 25"/>
          <p:cNvGrpSpPr>
            <a:grpSpLocks/>
          </p:cNvGrpSpPr>
          <p:nvPr/>
        </p:nvGrpSpPr>
        <p:grpSpPr bwMode="auto">
          <a:xfrm rot="16200000">
            <a:off x="3749863" y="2235157"/>
            <a:ext cx="1645863" cy="1717531"/>
            <a:chOff x="4159" y="1706"/>
            <a:chExt cx="1259" cy="1252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gray">
            <a:xfrm>
              <a:off x="4159" y="1857"/>
              <a:ext cx="1162" cy="98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ru-RU" sz="4400" dirty="0" smtClean="0"/>
                <a:t>ЦТ</a:t>
              </a:r>
              <a:endParaRPr lang="be-BY" sz="4400" dirty="0"/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6500813" y="2311400"/>
            <a:ext cx="1636712" cy="1636713"/>
            <a:chOff x="4166" y="1706"/>
            <a:chExt cx="1252" cy="1252"/>
          </a:xfrm>
        </p:grpSpPr>
        <p:sp>
          <p:nvSpPr>
            <p:cNvPr id="4918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be-BY"/>
            </a:p>
          </p:txBody>
        </p:sp>
      </p:grpSp>
      <p:sp>
        <p:nvSpPr>
          <p:cNvPr id="49187" name="AutoShape 35"/>
          <p:cNvSpPr>
            <a:spLocks noChangeArrowheads="1"/>
          </p:cNvSpPr>
          <p:nvPr/>
        </p:nvSpPr>
        <p:spPr bwMode="gray">
          <a:xfrm>
            <a:off x="250826" y="4589463"/>
            <a:ext cx="2953022" cy="121580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be-BY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История</a:t>
            </a:r>
          </a:p>
          <a:p>
            <a:pPr algn="ctr" eaLnBrk="0" hangingPunct="0"/>
            <a:r>
              <a:rPr lang="ru-RU" altLang="be-BY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Обществоведение</a:t>
            </a:r>
          </a:p>
          <a:p>
            <a:pPr algn="ctr" eaLnBrk="0" hangingPunct="0"/>
            <a:r>
              <a:rPr lang="ru-RU" altLang="be-BY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География</a:t>
            </a:r>
            <a:endParaRPr lang="en-US" altLang="be-BY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9188" name="AutoShape 36"/>
          <p:cNvSpPr>
            <a:spLocks noChangeArrowheads="1"/>
          </p:cNvSpPr>
          <p:nvPr/>
        </p:nvSpPr>
        <p:spPr bwMode="gray">
          <a:xfrm>
            <a:off x="3538538" y="4589463"/>
            <a:ext cx="2057400" cy="1215801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be-BY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Уроки</a:t>
            </a:r>
          </a:p>
          <a:p>
            <a:pPr algn="ctr" eaLnBrk="0" hangingPunct="0"/>
            <a:r>
              <a:rPr lang="ru-RU" altLang="be-BY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Факультативы </a:t>
            </a:r>
          </a:p>
          <a:p>
            <a:pPr algn="ctr" eaLnBrk="0" hangingPunct="0"/>
            <a:r>
              <a:rPr lang="ru-RU" altLang="be-BY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Курсы</a:t>
            </a:r>
          </a:p>
          <a:p>
            <a:pPr algn="ctr" eaLnBrk="0" hangingPunct="0"/>
            <a:r>
              <a:rPr lang="ru-RU" altLang="be-BY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Олимпиады</a:t>
            </a:r>
            <a:endParaRPr lang="en-US" altLang="be-BY" b="1" dirty="0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gray">
          <a:xfrm>
            <a:off x="288196" y="2708920"/>
            <a:ext cx="2567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be-BY" sz="2400" dirty="0" smtClean="0">
                <a:solidFill>
                  <a:srgbClr val="000000"/>
                </a:solidFill>
              </a:rPr>
              <a:t>Предметные</a:t>
            </a:r>
          </a:p>
          <a:p>
            <a:pPr algn="ctr" eaLnBrk="0" hangingPunct="0"/>
            <a:r>
              <a:rPr lang="ru-RU" altLang="be-BY" sz="2400" dirty="0" smtClean="0">
                <a:solidFill>
                  <a:srgbClr val="000000"/>
                </a:solidFill>
              </a:rPr>
              <a:t>компетенции</a:t>
            </a:r>
            <a:endParaRPr lang="en-US" altLang="be-BY" sz="2400" dirty="0">
              <a:solidFill>
                <a:srgbClr val="000000"/>
              </a:solidFill>
            </a:endParaRP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gray">
          <a:xfrm>
            <a:off x="6710125" y="2708920"/>
            <a:ext cx="12679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be-BY" sz="4400" dirty="0" smtClean="0">
                <a:solidFill>
                  <a:srgbClr val="000000"/>
                </a:solidFill>
              </a:rPr>
              <a:t>ВУЗ</a:t>
            </a:r>
            <a:endParaRPr lang="en-US" altLang="be-BY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be-BY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249" r="13008" b="-249"/>
          <a:stretch/>
        </p:blipFill>
        <p:spPr>
          <a:xfrm>
            <a:off x="286441" y="1219200"/>
            <a:ext cx="840035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372" y="1025860"/>
            <a:ext cx="6248400" cy="1148680"/>
          </a:xfrm>
        </p:spPr>
        <p:txBody>
          <a:bodyPr/>
          <a:lstStyle/>
          <a:p>
            <a:r>
              <a:rPr lang="ru-RU" altLang="be-BY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altLang="be-BY" dirty="0" smtClean="0">
                <a:solidFill>
                  <a:srgbClr val="FF0000"/>
                </a:solidFill>
              </a:rPr>
              <a:t> компетенции</a:t>
            </a:r>
            <a:endParaRPr lang="en-US" altLang="be-BY" dirty="0">
              <a:solidFill>
                <a:srgbClr val="FF0000"/>
              </a:solidFill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gray">
          <a:xfrm>
            <a:off x="611560" y="1966118"/>
            <a:ext cx="5715000" cy="4495800"/>
          </a:xfrm>
          <a:prstGeom prst="rightArrow">
            <a:avLst>
              <a:gd name="adj1" fmla="val 79306"/>
              <a:gd name="adj2" fmla="val 31485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blackWhite">
          <a:xfrm>
            <a:off x="762000" y="2057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e-BY" altLang="be-BY" sz="3600" dirty="0" smtClean="0">
                <a:solidFill>
                  <a:schemeClr val="bg1"/>
                </a:solidFill>
              </a:rPr>
              <a:t>Регулятивная </a:t>
            </a:r>
            <a:endParaRPr lang="en-US" altLang="be-BY" sz="3600" dirty="0">
              <a:solidFill>
                <a:schemeClr val="bg1"/>
              </a:solidFill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blackWhite">
          <a:xfrm>
            <a:off x="787330" y="4346973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e-BY" altLang="be-BY" sz="3200" dirty="0">
                <a:solidFill>
                  <a:schemeClr val="bg1"/>
                </a:solidFill>
              </a:rPr>
              <a:t>Информационная</a:t>
            </a:r>
            <a:endParaRPr lang="en-US" altLang="be-BY" sz="3200" dirty="0">
              <a:solidFill>
                <a:schemeClr val="bg1"/>
              </a:solidFill>
            </a:endParaRP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blackWhite">
          <a:xfrm>
            <a:off x="762000" y="3223418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e-BY" altLang="be-BY" sz="3600" dirty="0">
                <a:solidFill>
                  <a:schemeClr val="bg1"/>
                </a:solidFill>
              </a:rPr>
              <a:t>Познавательная</a:t>
            </a:r>
            <a:endParaRPr lang="en-US" altLang="be-BY" sz="3600" dirty="0">
              <a:solidFill>
                <a:schemeClr val="bg1"/>
              </a:solidFill>
            </a:endParaRP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724128" y="3048000"/>
            <a:ext cx="3240360" cy="1966118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altLang="be-BY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altLang="be-BY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Социализация личности</a:t>
            </a:r>
            <a:endParaRPr lang="en-US" altLang="be-BY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753972" y="5512991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be-BY" altLang="be-BY" sz="3200" dirty="0" smtClean="0">
                <a:solidFill>
                  <a:schemeClr val="bg1"/>
                </a:solidFill>
              </a:rPr>
              <a:t>Коммуникативная</a:t>
            </a:r>
            <a:endParaRPr lang="en-US" altLang="be-BY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286250" cy="4286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и навыки – это ключ к успешной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 </a:t>
            </a:r>
            <a:r>
              <a:rPr lang="be-BY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немыслимо </a:t>
            </a:r>
            <a:endParaRPr lang="be-BY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 </a:t>
            </a:r>
            <a:r>
              <a:rPr lang="be-BY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общения</a:t>
            </a:r>
            <a:r>
              <a:rPr lang="be-BY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e-BY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</a:t>
            </a:r>
            <a:endParaRPr lang="be-BY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be-BY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</a:t>
            </a:r>
            <a:r>
              <a:rPr lang="be-BY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коммуникации</a:t>
            </a:r>
          </a:p>
          <a:p>
            <a:pPr marL="0" indent="0">
              <a:buNone/>
            </a:pPr>
            <a:r>
              <a:rPr lang="be-BY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e-BY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осуществляет </a:t>
            </a:r>
            <a:endParaRPr lang="be-BY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свои </a:t>
            </a:r>
            <a:r>
              <a:rPr lang="be-BY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</a:t>
            </a:r>
            <a:endParaRPr lang="be-BY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e-BY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be-BY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 планы. </a:t>
            </a:r>
            <a:endParaRPr lang="be-BY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be-BY" sz="2000" dirty="0" smtClean="0">
                <a:solidFill>
                  <a:schemeClr val="accent1"/>
                </a:solidFill>
              </a:rPr>
              <a:t>1-4 класс</a:t>
            </a:r>
            <a:endParaRPr lang="en-US" altLang="be-BY" sz="20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971600" y="1871663"/>
            <a:ext cx="16192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971714" y="2797387"/>
            <a:ext cx="1619086" cy="670578"/>
            <a:chOff x="3161" y="2679"/>
            <a:chExt cx="1562" cy="1362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61" y="271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1-4 класс</a:t>
              </a:r>
              <a:endParaRPr lang="be-BY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4812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>
              <a:solidFill>
                <a:srgbClr val="132767"/>
              </a:solidFill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771800" y="2064514"/>
            <a:ext cx="3754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be-BY" sz="2800" dirty="0"/>
              <a:t>радость жизни</a:t>
            </a:r>
            <a:endParaRPr lang="en-US" altLang="be-BY" sz="2800" dirty="0">
              <a:solidFill>
                <a:srgbClr val="132767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1065679" y="1970088"/>
            <a:ext cx="1452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be-BY" sz="2400" b="1" dirty="0" smtClean="0">
                <a:solidFill>
                  <a:srgbClr val="FFFFFF"/>
                </a:solidFill>
              </a:rPr>
              <a:t>1</a:t>
            </a:r>
            <a:r>
              <a:rPr lang="ru-RU" altLang="be-BY" sz="2400" b="1" dirty="0" smtClean="0">
                <a:solidFill>
                  <a:srgbClr val="FFFFFF"/>
                </a:solidFill>
              </a:rPr>
              <a:t>-6 лет</a:t>
            </a:r>
            <a:endParaRPr lang="en-US" altLang="be-BY" sz="2400" b="1" dirty="0">
              <a:solidFill>
                <a:srgbClr val="FFFFFF"/>
              </a:solidFill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38400" y="3395663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>
              <a:solidFill>
                <a:srgbClr val="132767"/>
              </a:solidFill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903790" y="2862263"/>
            <a:ext cx="2972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be-BY" sz="2800" dirty="0"/>
              <a:t>основа жизни</a:t>
            </a:r>
            <a:endParaRPr lang="en-US" altLang="be-BY" sz="2800" dirty="0">
              <a:solidFill>
                <a:srgbClr val="132767"/>
              </a:solidFill>
            </a:endParaRP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971601" y="3678238"/>
            <a:ext cx="16192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078478" y="4691063"/>
            <a:ext cx="1498733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e-BY">
                <a:solidFill>
                  <a:srgbClr val="132767"/>
                </a:solidFill>
              </a:endParaRPr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2878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>
              <a:solidFill>
                <a:srgbClr val="132767"/>
              </a:solidFill>
            </a:endParaRPr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771800" y="3727090"/>
            <a:ext cx="2939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be-BY" sz="2800" dirty="0"/>
              <a:t>развитие </a:t>
            </a:r>
            <a:r>
              <a:rPr lang="be-BY" sz="2800" dirty="0" smtClean="0"/>
              <a:t>жизни</a:t>
            </a:r>
            <a:endParaRPr lang="en-US" altLang="be-BY" sz="2800" dirty="0">
              <a:solidFill>
                <a:srgbClr val="132767"/>
              </a:solidFill>
            </a:endParaRP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1165558" y="3776663"/>
            <a:ext cx="1411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be-BY" sz="2000" b="1" dirty="0" smtClean="0">
                <a:solidFill>
                  <a:srgbClr val="FFFFFF"/>
                </a:solidFill>
              </a:rPr>
              <a:t>5-8 класс</a:t>
            </a:r>
            <a:endParaRPr lang="en-US" altLang="be-BY" sz="2000" b="1" dirty="0">
              <a:solidFill>
                <a:srgbClr val="FFFFFF"/>
              </a:solidFill>
            </a:endParaRP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2438400" y="5202238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e-BY">
              <a:solidFill>
                <a:srgbClr val="132767"/>
              </a:solidFill>
            </a:endParaRP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682151" y="4668838"/>
            <a:ext cx="34083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be-BY" sz="2400" dirty="0"/>
              <a:t> </a:t>
            </a:r>
            <a:r>
              <a:rPr lang="be-BY" sz="2800" dirty="0"/>
              <a:t>успех в жизни</a:t>
            </a:r>
            <a:endParaRPr lang="en-US" altLang="be-BY" sz="2800" dirty="0">
              <a:solidFill>
                <a:srgbClr val="132767"/>
              </a:solidFill>
            </a:endParaRP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1165557" y="4691063"/>
            <a:ext cx="1429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be-BY" sz="2400" b="1" dirty="0" smtClean="0">
                <a:solidFill>
                  <a:srgbClr val="FFFFFF"/>
                </a:solidFill>
              </a:rPr>
              <a:t>9-11</a:t>
            </a:r>
            <a:endParaRPr lang="en-US" altLang="be-BY" sz="2400" b="1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325907"/>
            <a:ext cx="4866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be-BY" sz="3600" dirty="0">
                <a:solidFill>
                  <a:srgbClr val="FF0000"/>
                </a:solidFill>
              </a:rPr>
              <a:t>Общение - это</a:t>
            </a:r>
            <a:endParaRPr lang="en-US" altLang="be-BY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46" y="4285134"/>
            <a:ext cx="3774863" cy="25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5"/>
          <a:stretch/>
        </p:blipFill>
        <p:spPr>
          <a:xfrm>
            <a:off x="2123728" y="188640"/>
            <a:ext cx="6858000" cy="4339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1" b="-4892"/>
          <a:stretch/>
        </p:blipFill>
        <p:spPr>
          <a:xfrm>
            <a:off x="323528" y="3789040"/>
            <a:ext cx="539268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1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3">
      <a:dk1>
        <a:srgbClr val="132767"/>
      </a:dk1>
      <a:lt1>
        <a:srgbClr val="FFFFFF"/>
      </a:lt1>
      <a:dk2>
        <a:srgbClr val="184BB2"/>
      </a:dk2>
      <a:lt2>
        <a:srgbClr val="C0C0C0"/>
      </a:lt2>
      <a:accent1>
        <a:srgbClr val="22A2E2"/>
      </a:accent1>
      <a:accent2>
        <a:srgbClr val="81CFEB"/>
      </a:accent2>
      <a:accent3>
        <a:srgbClr val="FFFFFF"/>
      </a:accent3>
      <a:accent4>
        <a:srgbClr val="0E2057"/>
      </a:accent4>
      <a:accent5>
        <a:srgbClr val="ABCEEE"/>
      </a:accent5>
      <a:accent6>
        <a:srgbClr val="74BBD5"/>
      </a:accent6>
      <a:hlink>
        <a:srgbClr val="55ABA9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cdb2004167l</Template>
  <TotalTime>132</TotalTime>
  <Words>86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</vt:lpstr>
      <vt:lpstr>Тема Office</vt:lpstr>
      <vt:lpstr>Image</vt:lpstr>
      <vt:lpstr>Предметы обществоведческих дисциплин </vt:lpstr>
      <vt:lpstr>Презентация PowerPoint</vt:lpstr>
      <vt:lpstr>Презентация PowerPoint</vt:lpstr>
      <vt:lpstr>Презентация PowerPoint</vt:lpstr>
      <vt:lpstr>ГЕОГРАФИЯ</vt:lpstr>
      <vt:lpstr>Метапредметные компетенции</vt:lpstr>
      <vt:lpstr>Презентация PowerPoint</vt:lpstr>
      <vt:lpstr>1-4 класс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18</cp:revision>
  <dcterms:created xsi:type="dcterms:W3CDTF">2018-03-26T15:52:21Z</dcterms:created>
  <dcterms:modified xsi:type="dcterms:W3CDTF">2018-03-27T03:57:24Z</dcterms:modified>
</cp:coreProperties>
</file>