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69" r:id="rId3"/>
    <p:sldId id="267" r:id="rId4"/>
    <p:sldId id="261" r:id="rId5"/>
    <p:sldId id="265" r:id="rId6"/>
    <p:sldId id="268" r:id="rId7"/>
    <p:sldId id="258" r:id="rId8"/>
    <p:sldId id="270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EFA76"/>
    <a:srgbClr val="340BE3"/>
    <a:srgbClr val="991389"/>
    <a:srgbClr val="FFFF66"/>
    <a:srgbClr val="077B0F"/>
    <a:srgbClr val="13DB34"/>
    <a:srgbClr val="DA0000"/>
    <a:srgbClr val="DCF0F0"/>
    <a:srgbClr val="D96709"/>
    <a:srgbClr val="5907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2816" autoAdjust="0"/>
  </p:normalViewPr>
  <p:slideViewPr>
    <p:cSldViewPr>
      <p:cViewPr>
        <p:scale>
          <a:sx n="100" d="100"/>
          <a:sy n="100" d="100"/>
        </p:scale>
        <p:origin x="-612" y="322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48521-2E1D-494C-9CAC-C5B2FE4E2653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BF32E-6F22-471D-991A-2FEC6CADE68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7138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831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9BF32E-6F22-471D-991A-2FEC6CADE68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641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208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360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3448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2881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597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04736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667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5419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973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593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833">
              <a:srgbClr val="92D050">
                <a:lumMod val="38000"/>
                <a:lumOff val="62000"/>
              </a:srgbClr>
            </a:gs>
            <a:gs pos="87100">
              <a:srgbClr val="959283">
                <a:lumMod val="29000"/>
                <a:lumOff val="71000"/>
              </a:srgbClr>
            </a:gs>
            <a:gs pos="17000">
              <a:srgbClr val="CBCAC6"/>
            </a:gs>
            <a:gs pos="0">
              <a:srgbClr val="00B050"/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rgbClr val="00B05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670EE-BB17-4E46-8C7B-3CBEC6EF5E4F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ED9624-18AF-43DC-B8DA-C0952BD3E9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9321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357158"/>
            <a:ext cx="6357982" cy="3857652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4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10 лет театру гимназии</a:t>
            </a:r>
            <a:r>
              <a:rPr lang="be-BY" sz="4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40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2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«Дети должны жить в мире красоты, игры, сказки, музыки, рисунка, фантазии, творчества»</a:t>
            </a:r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77B0F"/>
                </a:solidFill>
                <a:latin typeface="Times New Roman" pitchFamily="18" charset="0"/>
                <a:cs typeface="Times New Roman" pitchFamily="18" charset="0"/>
              </a:rPr>
              <a:t>В.А.Сухомлинский</a:t>
            </a:r>
            <a:r>
              <a:rPr lang="ru-RU" sz="2400" b="1" dirty="0" smtClean="0">
                <a:solidFill>
                  <a:srgbClr val="00B050"/>
                </a:solidFill>
              </a:rPr>
              <a:t/>
            </a:r>
            <a:br>
              <a:rPr lang="ru-RU" sz="2400" b="1" dirty="0" smtClean="0">
                <a:solidFill>
                  <a:srgbClr val="00B050"/>
                </a:solidFill>
              </a:rPr>
            </a:br>
            <a:r>
              <a:rPr lang="be-BY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24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>10 лет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632" y="4286248"/>
            <a:ext cx="6455640" cy="4286280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4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‒ уникальная развивающая среда для юного человека в период становления личности. Подростки, увлекающиеся театром, общительнее других, они способны к более глубокому самоанализу, лучше понимают других людей, у них развита способность к сочувствию и сопереживанию. Приобщая юного человека к искусству, театр пробуждает в нем талант зрителя, без участия которого спектакль, как произведение искусства, не может состояться.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Театр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открывает простор для самовыражения, а это одна из главных потребностей ребенка. Работа на этом уровне пробуждает интерес, вызывает большую творческую активность.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4000496"/>
            <a:ext cx="1872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544354" y="5679150"/>
            <a:ext cx="205299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90" y="142844"/>
            <a:ext cx="6286544" cy="3786214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Художественный руководитель театра</a:t>
            </a:r>
            <a:br>
              <a:rPr lang="ru-RU" sz="24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Кастевич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Тамара Михайловна</a:t>
            </a:r>
            <a:r>
              <a:rPr lang="ru-RU" sz="24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rgbClr val="FF0000"/>
                </a:solidFill>
              </a:rPr>
              <a:t/>
            </a:r>
            <a:br>
              <a:rPr lang="ru-RU" sz="1800" b="1" dirty="0" smtClean="0">
                <a:solidFill>
                  <a:srgbClr val="FF0000"/>
                </a:solidFill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66" y="4000496"/>
            <a:ext cx="6215106" cy="4857784"/>
          </a:xfrm>
          <a:solidFill>
            <a:srgbClr val="FFFF66"/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Сегодня театральная студия насчитывает 36 человек. Это учащиеся 5-11 классов. Это маленький коллектив со своим расписанием и укладом. Многие дети открывают для себя новые профессии, с удовольствием работают декораторами, гримерами, звукорежиссерами, рабочими сцены.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Основным условием набора в студию является мотивация ребенка — «я очень хочу этим заниматься».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Первый спектакль мы играем для родителей и друзей, а после его просмотра родители с удивлением и восхищением говорят, что они узнали о своих детях много нового, неожиданно раскрылись новые грани их личности.</a:t>
            </a:r>
          </a:p>
          <a:p>
            <a:pPr algn="just">
              <a:buNone/>
            </a:pP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Опыт моей работы показывает огромные возможности школьной театральной деятельности в воспитании молодых людей и решении сложных проблем их адаптации к жизни в современном обществе.</a:t>
            </a:r>
          </a:p>
          <a:p>
            <a:pPr>
              <a:buNone/>
            </a:pP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4000496"/>
            <a:ext cx="1872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544354" y="5679150"/>
            <a:ext cx="205299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86" y="1142976"/>
            <a:ext cx="214314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\\Admin\users\сеть\Фото\Спектакль май 2019\IMG_066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90" y="1285852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0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42" y="142844"/>
            <a:ext cx="6072230" cy="1357322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 истории театра 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гимназии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B616A3"/>
                </a:solidFill>
                <a:ea typeface="Calibri"/>
                <a:cs typeface="Times New Roman"/>
              </a:rPr>
              <a:t/>
            </a:r>
            <a:br>
              <a:rPr lang="ru-RU" sz="3600" dirty="0" smtClean="0">
                <a:solidFill>
                  <a:srgbClr val="B616A3"/>
                </a:solidFill>
                <a:ea typeface="Calibri"/>
                <a:cs typeface="Times New Roman"/>
              </a:rPr>
            </a:br>
            <a:r>
              <a:rPr lang="ru-RU" sz="36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042" y="1500166"/>
            <a:ext cx="6143668" cy="764383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61950" indent="-361950"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16 февраля 2016 года в гимназии была создана театральная студия «Завтра».</a:t>
            </a:r>
          </a:p>
          <a:p>
            <a:pPr marL="361950" indent="-361950"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 – создание условий для художественного и творческого самовыражения детей, пропаганда творческих способностей, развитие всех видов художественной самодеятельности.    </a:t>
            </a:r>
          </a:p>
          <a:p>
            <a:pPr marL="361950" indent="-361950"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рамках театральной студии был создан кружок «Роднае слова».</a:t>
            </a:r>
          </a:p>
          <a:p>
            <a:pPr marL="361950" indent="-361950">
              <a:spcAft>
                <a:spcPts val="0"/>
              </a:spcAft>
              <a:buNone/>
            </a:pP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Следующий этап – участие в работе театральных коллективов «</a:t>
            </a:r>
            <a:r>
              <a:rPr lang="be-BY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Крынічка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be-BY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be-BY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Заўтра</a:t>
            </a:r>
            <a:r>
              <a:rPr lang="ru-RU" sz="1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4000496"/>
            <a:ext cx="1872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544354" y="5679150"/>
            <a:ext cx="205299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4356" y="5000628"/>
            <a:ext cx="285752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Спектакль </a:t>
            </a:r>
            <a:r>
              <a:rPr lang="ru-RU" sz="20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e-BY" sz="20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Нельга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be-BY" sz="20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і </a:t>
            </a:r>
            <a:r>
              <a:rPr lang="ru-RU" sz="2000" b="1" dirty="0" err="1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25" name="TextBox 24"/>
          <p:cNvSpPr txBox="1"/>
          <p:nvPr/>
        </p:nvSpPr>
        <p:spPr>
          <a:xfrm flipH="1">
            <a:off x="3786190" y="5072098"/>
            <a:ext cx="2857520" cy="1405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e-BY" sz="20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2017 год</a:t>
            </a:r>
          </a:p>
          <a:p>
            <a:pPr algn="ctr"/>
            <a:r>
              <a:rPr lang="be-BY" sz="20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М.Скрыпка “Прыгоды Мішкі-Таптыжкі і яго слаўных таварышаў”</a:t>
            </a:r>
          </a:p>
          <a:p>
            <a:pPr algn="ctr"/>
            <a:endParaRPr lang="be-BY" sz="2000" b="1" dirty="0" smtClean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e-BY" sz="2000" b="1" dirty="0" smtClean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e-BY" sz="2000" b="1" dirty="0" smtClean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 dirty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>
            <a:spLocks noChangeAspect="1"/>
          </p:cNvSpPr>
          <p:nvPr/>
        </p:nvSpPr>
        <p:spPr>
          <a:xfrm>
            <a:off x="3929066" y="6715140"/>
            <a:ext cx="2400292" cy="170631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e-BY" b="1" dirty="0" smtClean="0">
                <a:solidFill>
                  <a:srgbClr val="B616A3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  <a:p>
            <a:pPr algn="ctr"/>
            <a:r>
              <a:rPr lang="be-BY" b="1" dirty="0" smtClean="0">
                <a:solidFill>
                  <a:srgbClr val="B616A3"/>
                </a:solidFill>
                <a:latin typeface="Times New Roman" pitchFamily="18" charset="0"/>
                <a:cs typeface="Times New Roman" pitchFamily="18" charset="0"/>
              </a:rPr>
              <a:t>“Дзівосныя авантуры паноў Кубліцкага і Заблоцкага”</a:t>
            </a:r>
          </a:p>
          <a:p>
            <a:pPr algn="ctr"/>
            <a:endParaRPr lang="be-BY" b="1" dirty="0" smtClean="0">
              <a:solidFill>
                <a:srgbClr val="B616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e-BY" b="1" dirty="0" smtClean="0">
              <a:solidFill>
                <a:srgbClr val="B616A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B616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 flipV="1">
            <a:off x="7929594" y="6357949"/>
            <a:ext cx="1071546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85794" y="6143636"/>
            <a:ext cx="2857520" cy="10156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e-BY" sz="2000" b="1" dirty="0" smtClean="0">
                <a:solidFill>
                  <a:srgbClr val="B616A3"/>
                </a:solidFill>
                <a:latin typeface="Times New Roman" pitchFamily="18" charset="0"/>
                <a:cs typeface="Times New Roman" pitchFamily="18" charset="0"/>
              </a:rPr>
              <a:t>2018 год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Спектакль «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Нестерка</a:t>
            </a:r>
            <a: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B616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18" y="4357686"/>
            <a:ext cx="5715040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Репертуар наших лучших спектаклей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785794" y="7215232"/>
            <a:ext cx="3000396" cy="153888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e-BY" sz="20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2020 год </a:t>
            </a:r>
          </a:p>
          <a:p>
            <a:pPr algn="ctr"/>
            <a:r>
              <a:rPr lang="be-BY" sz="20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>“Камедыя” </a:t>
            </a:r>
          </a:p>
          <a:p>
            <a:pPr algn="ctr"/>
            <a:endParaRPr lang="be-BY" b="1" dirty="0" smtClean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be-BY" b="1" dirty="0" smtClean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0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00100"/>
            <a:ext cx="2285992" cy="6357982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7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99138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3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300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29132" y="1000101"/>
            <a:ext cx="2286016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72000" lvl="0"/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63155" y="1285852"/>
            <a:ext cx="1965977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  <a:p>
            <a:endParaRPr lang="ru-RU" sz="1200" dirty="0" smtClean="0">
              <a:solidFill>
                <a:srgbClr val="00206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17629" y="5076197"/>
            <a:ext cx="243978" cy="3202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77B0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endParaRPr lang="ru-RU" sz="1200" b="1" dirty="0">
              <a:solidFill>
                <a:srgbClr val="077B0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42918" y="167422"/>
            <a:ext cx="5715040" cy="830997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2016 год. Спектакль </a:t>
            </a:r>
            <a:r>
              <a:rPr lang="ru-RU" sz="2400" b="1" dirty="0" err="1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Г.Павликовой</a:t>
            </a:r>
            <a:endParaRPr lang="ru-RU" sz="2400" b="1" dirty="0" smtClean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be-BY" sz="24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Нельга і</a:t>
            </a:r>
            <a:r>
              <a:rPr lang="ru-RU" sz="24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4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257491" y="7786710"/>
            <a:ext cx="671443" cy="71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400" dirty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F:\фото муз\DSC0101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66" y="1071538"/>
            <a:ext cx="2728895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\\Admin\users\сеть\Фото\Встреча с выпускниками 2019\IMG_88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1142976"/>
            <a:ext cx="300039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\\Admin\users\сеть\РУДАЯ\театр\IMG_575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52" y="5214942"/>
            <a:ext cx="3518997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\\Admin\users\сеть\РУДАЯ\Ирине Михайловне\Нестерка\IMG_794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8" y="2928926"/>
            <a:ext cx="3405100" cy="2052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\\Admin\users\сеть\РУДАЯ\Ирине Михайловне\Нестерка\IMG_795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90" y="3143240"/>
            <a:ext cx="278608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\\Admin\users\сеть\РУДАЯ\театр\IMG_5796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52" y="5643570"/>
            <a:ext cx="30003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1799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52" y="323528"/>
            <a:ext cx="6500858" cy="1033762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15000"/>
              </a:lnSpc>
            </a:pP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2018 год. Спектакль «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Нестерка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90" y="2071670"/>
            <a:ext cx="2071702" cy="642942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43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be-BY" sz="56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be-BY" sz="5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ru-RU" sz="5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be-BY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be-BY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buNone/>
            </a:pP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0"/>
              </a:spcAft>
              <a:buNone/>
            </a:pPr>
            <a:endParaRPr lang="ru-RU" sz="4300" dirty="0" smtClean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4818" y="2071689"/>
            <a:ext cx="2311095" cy="659996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77B0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b="1" i="1" dirty="0" smtClean="0"/>
          </a:p>
          <a:p>
            <a:endParaRPr lang="ru-RU" sz="1200" dirty="0" smtClean="0"/>
          </a:p>
          <a:p>
            <a:endParaRPr lang="ru-RU" sz="12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b="1" i="1" dirty="0" smtClean="0"/>
          </a:p>
          <a:p>
            <a:endParaRPr lang="ru-RU" sz="1400" dirty="0" smtClean="0"/>
          </a:p>
        </p:txBody>
      </p:sp>
      <p:pic>
        <p:nvPicPr>
          <p:cNvPr id="16" name="Рисунок 15" descr="\\Admin\users\сеть\Фото\Нестерка\IMG_47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52" y="1428728"/>
            <a:ext cx="3415912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\\Admin\users\сеть\Фото\Нестерка\IMG_465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4" y="3786182"/>
            <a:ext cx="3143272" cy="1785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\\Admin\users\сеть\Фото\Нестерка\IMG_465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52" y="3857620"/>
            <a:ext cx="3087282" cy="1914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\\Admin\users\сеть\Фото\Нестерка\IMG_45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52" y="6000760"/>
            <a:ext cx="3071834" cy="216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\\Admin\users\сеть\Фото\Нестерка\IMG_454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86124" y="5857884"/>
            <a:ext cx="2928958" cy="229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\\Admin\users\сеть\Фото\Спектакль май 2019\IMG_0649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00439" y="1428728"/>
            <a:ext cx="3143272" cy="2214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0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42" y="0"/>
            <a:ext cx="6215106" cy="1785918"/>
          </a:xfrm>
          <a:solidFill>
            <a:srgbClr val="BEFA76"/>
          </a:solidFill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2016 год. Спектакль “Прымакі”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b="1" dirty="0" smtClean="0">
                <a:solidFill>
                  <a:srgbClr val="340BE3"/>
                </a:solidFill>
                <a:latin typeface="Times New Roman"/>
                <a:ea typeface="Calibri"/>
                <a:cs typeface="Times New Roman"/>
              </a:rPr>
              <a:t>Совместная постановка учительского и ученического коллективов</a:t>
            </a:r>
            <a:r>
              <a:rPr lang="ru-RU" sz="2800" dirty="0" smtClean="0">
                <a:solidFill>
                  <a:srgbClr val="B616A3"/>
                </a:solidFill>
                <a:ea typeface="Calibri"/>
                <a:cs typeface="Times New Roman"/>
              </a:rPr>
              <a:t/>
            </a:r>
            <a:br>
              <a:rPr lang="ru-RU" sz="2800" dirty="0" smtClean="0">
                <a:solidFill>
                  <a:srgbClr val="B616A3"/>
                </a:solidFill>
                <a:ea typeface="Calibri"/>
                <a:cs typeface="Times New Roman"/>
              </a:rPr>
            </a:br>
            <a:r>
              <a:rPr lang="ru-RU" sz="36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8" y="1928794"/>
            <a:ext cx="5812722" cy="7215206"/>
          </a:xfrm>
          <a:solidFill>
            <a:srgbClr val="BEFA76"/>
          </a:solidFill>
        </p:spPr>
        <p:txBody>
          <a:bodyPr>
            <a:noAutofit/>
          </a:bodyPr>
          <a:lstStyle/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4000496"/>
            <a:ext cx="1872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544354" y="5679150"/>
            <a:ext cx="205299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 flipV="1">
            <a:off x="7929594" y="6357949"/>
            <a:ext cx="1071546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\\Admin\users\сеть\Фото\Прымакі\IMG_99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80" y="1857356"/>
            <a:ext cx="2571768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\\Admin\users\сеть\Фото\Прымакі\IMG_99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90" y="3643306"/>
            <a:ext cx="3143296" cy="226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Рисунок 19" descr="\\Admin\users\сеть\Фото\Прымакі\IMG_999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62" y="1928794"/>
            <a:ext cx="2643206" cy="150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\\Admin\users\сеть\Фото\Прымакі\IMG_993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8" y="3571868"/>
            <a:ext cx="278608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 descr="\\Admin\users\сеть\Фото\Прымакі\IMG_997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66" y="6000760"/>
            <a:ext cx="3000376" cy="1902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Рисунок 26" descr="\\Admin\users\сеть\Фото\Прымакі\IMG_005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14" y="5572132"/>
            <a:ext cx="2928958" cy="2014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0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41" y="285720"/>
            <a:ext cx="5572165" cy="1071570"/>
          </a:xfrm>
          <a:solidFill>
            <a:srgbClr val="BEFA76"/>
          </a:soli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Встречаем Новый 2018 год!</a:t>
            </a:r>
            <a:b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ea typeface="Calibri"/>
                <a:cs typeface="Times New Roman"/>
              </a:rPr>
              <a:t/>
            </a:r>
            <a:br>
              <a:rPr lang="ru-RU" sz="2000" dirty="0">
                <a:ea typeface="Calibri"/>
                <a:cs typeface="Times New Roman"/>
              </a:rPr>
            </a:br>
            <a:endParaRPr lang="ru-RU" sz="2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42" y="1500166"/>
            <a:ext cx="5572164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340BE3"/>
              </a:solidFill>
              <a:effectLst/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9" name="Рисунок 8" descr="\\Admin\users\сеть\Фото\Новый год 2018\IMG_84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8" y="1500166"/>
            <a:ext cx="2343150" cy="1561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\\Admin\users\сеть\Фото\Новый год 2018\IMG_835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2" y="1571604"/>
            <a:ext cx="2643206" cy="1479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\\Admin\users\сеть\Фото\Новый год 2018\IMG_846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8" y="3071802"/>
            <a:ext cx="2558361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12" descr="\\Admin\users\сеть\Фото\Новый год 2018\IMG_8482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6" y="3071802"/>
            <a:ext cx="257176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 flipV="1">
            <a:off x="928670" y="4987496"/>
            <a:ext cx="49292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ea typeface="Calibri"/>
                <a:cs typeface="Times New Roman"/>
              </a:rPr>
              <a:t/>
            </a:r>
            <a:br>
              <a:rPr lang="ru-RU" sz="1200" dirty="0" smtClean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285728" y="4786315"/>
            <a:ext cx="642942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9074F"/>
                </a:solidFill>
                <a:latin typeface="Times New Roman" pitchFamily="18" charset="0"/>
                <a:cs typeface="Times New Roman" pitchFamily="18" charset="0"/>
              </a:rPr>
              <a:t>Встречаем Новый 2019 год!</a:t>
            </a:r>
            <a:br>
              <a:rPr lang="ru-RU" sz="2800" b="1" dirty="0" smtClean="0">
                <a:solidFill>
                  <a:srgbClr val="59074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ea typeface="Calibri"/>
                <a:cs typeface="Times New Roman"/>
              </a:rPr>
              <a:t/>
            </a:r>
            <a:br>
              <a:rPr lang="ru-RU" sz="2800" dirty="0" smtClean="0">
                <a:ea typeface="Calibri"/>
                <a:cs typeface="Times New Roman"/>
              </a:rPr>
            </a:br>
            <a:endParaRPr lang="ru-RU" sz="2800" dirty="0"/>
          </a:p>
        </p:txBody>
      </p:sp>
      <p:pic>
        <p:nvPicPr>
          <p:cNvPr id="20" name="Рисунок 19" descr="\\Admin\users\сеть\Фото\Новый год 2019\IMG_325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04" y="5357818"/>
            <a:ext cx="2943225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Рисунок 20" descr="\\Admin\users\сеть\Фото\Новый год 2019\IMG_3242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6" y="5429256"/>
            <a:ext cx="271464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 descr="\\Admin\users\сеть\Фото\Новый год 2019\IMG_3238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8801" y="7215206"/>
            <a:ext cx="2928959" cy="192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9320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42" y="142844"/>
            <a:ext cx="6072230" cy="1214446"/>
          </a:xfrm>
          <a:solidFill>
            <a:srgbClr val="FFFF00"/>
          </a:solidFill>
        </p:spPr>
        <p:txBody>
          <a:bodyPr>
            <a:noAutofit/>
          </a:bodyPr>
          <a:lstStyle/>
          <a:p>
            <a:pPr>
              <a:spcAft>
                <a:spcPts val="0"/>
              </a:spcAft>
            </a:pP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be-BY" b="1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Наши успехи</a:t>
            </a:r>
            <a:r>
              <a:rPr lang="ru-RU" dirty="0" smtClean="0">
                <a:solidFill>
                  <a:srgbClr val="FF0000"/>
                </a:solidFill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rgbClr val="FF0000"/>
                </a:solidFill>
                <a:ea typeface="Calibri"/>
                <a:cs typeface="Times New Roman"/>
              </a:rPr>
            </a:br>
            <a:r>
              <a:rPr lang="ru-RU" sz="36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be-BY" sz="1800" b="1" dirty="0" smtClean="0">
                <a:solidFill>
                  <a:srgbClr val="00B05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ea typeface="Calibri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52" y="1000100"/>
            <a:ext cx="6500858" cy="3429024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1950" indent="-361950">
              <a:spcAft>
                <a:spcPts val="0"/>
              </a:spcAft>
              <a:buNone/>
            </a:pPr>
            <a:endParaRPr lang="ru-RU" sz="17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20888" y="4000496"/>
            <a:ext cx="18722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4544354" y="5679150"/>
            <a:ext cx="205299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effectLst/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endParaRPr lang="ru-RU" sz="1400" dirty="0" smtClean="0">
              <a:solidFill>
                <a:srgbClr val="7030A0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29" name="TextBox 28"/>
          <p:cNvSpPr txBox="1"/>
          <p:nvPr/>
        </p:nvSpPr>
        <p:spPr>
          <a:xfrm flipV="1">
            <a:off x="7929594" y="6357949"/>
            <a:ext cx="1071546" cy="27699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srgbClr val="340B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52" y="1071539"/>
            <a:ext cx="6572296" cy="3416320"/>
          </a:xfrm>
          <a:prstGeom prst="rect">
            <a:avLst/>
          </a:prstGeom>
          <a:solidFill>
            <a:srgbClr val="BEFA76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Лучшие наши спектакли были показаны как в гимназии, так и в школах города, района, детских садах.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Многие 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спектаклей,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настоящее время  студенты УВО, стали настоящими мастерами художественного слова, были награждены Дипломами  республиканских конкурсов «</a:t>
            </a:r>
            <a:r>
              <a:rPr lang="be-BY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Зорачкі надзей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»</a:t>
            </a:r>
            <a:r>
              <a:rPr lang="be-BY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 Здравствуй, мир».</a:t>
            </a:r>
          </a:p>
          <a:p>
            <a:pPr algn="just"/>
            <a:r>
              <a:rPr lang="ru-RU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Ермаков Егор, Соколовский Кирилл, Соколовский Илья, </a:t>
            </a:r>
            <a:r>
              <a:rPr lang="ru-RU" b="1" dirty="0" err="1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Кастюкевич</a:t>
            </a:r>
            <a:r>
              <a:rPr lang="ru-RU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Валерия, </a:t>
            </a:r>
            <a:r>
              <a:rPr lang="ru-RU" b="1" dirty="0" err="1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Жёлудев</a:t>
            </a:r>
            <a:r>
              <a:rPr lang="ru-RU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Дмитрий, Семашко Полина, </a:t>
            </a:r>
            <a:r>
              <a:rPr lang="ru-RU" b="1" dirty="0" err="1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  <a:r>
              <a:rPr lang="ru-RU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Павел, Пискун Роман, </a:t>
            </a:r>
            <a:r>
              <a:rPr lang="ru-RU" b="1" dirty="0" err="1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Гоман</a:t>
            </a:r>
            <a:r>
              <a:rPr lang="ru-RU" b="1" dirty="0" smtClean="0">
                <a:solidFill>
                  <a:srgbClr val="340BE3"/>
                </a:solidFill>
                <a:latin typeface="Times New Roman" pitchFamily="18" charset="0"/>
                <a:cs typeface="Times New Roman" pitchFamily="18" charset="0"/>
              </a:rPr>
              <a:t> Виктория, Керина Анастасия, Цедрик Сергей, Цвилик Антонина, Хохол Елизавета и другие.</a:t>
            </a:r>
          </a:p>
          <a:p>
            <a:endParaRPr lang="ru-RU" dirty="0"/>
          </a:p>
        </p:txBody>
      </p:sp>
      <p:pic>
        <p:nvPicPr>
          <p:cNvPr id="8" name="Рисунок 7" descr="\\Admin\users\сеть\Фото\Здравствуй мир фото\IMG_867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504" y="4572000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\\Admin\users\сеть\Фото\Здравствуй мир фото\IMG_86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8" y="7643834"/>
            <a:ext cx="2071702" cy="1357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\\Admin\users\сеть\Фото\Здравствуй мир фото\IMG_86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94" y="6286512"/>
            <a:ext cx="2214602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\\Admin\users\сеть\Фото\Здравствуй мир фото\IMG_865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66" y="7572396"/>
            <a:ext cx="214314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071546" y="4143372"/>
            <a:ext cx="500066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Звёзды в гимназии зажигаются и сегодня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\\Admin\users\сеть\Фото\День учителя 2020\IMG_488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43248" y="6000760"/>
            <a:ext cx="2501191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\\Admin\users\сеть\Фото\День учителя 2020\IMG_488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928849" y="6143636"/>
            <a:ext cx="71438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\\Admin\users\сеть\Фото\День учителя 2020\IMG_488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7232" y="4572000"/>
            <a:ext cx="2501191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0032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1382</TotalTime>
  <Words>230</Words>
  <Application>Microsoft Office PowerPoint</Application>
  <PresentationFormat>Экран (4:3)</PresentationFormat>
  <Paragraphs>229</Paragraphs>
  <Slides>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  10 лет театру гимназии «Дети должны жить в мире красоты, игры, сказки, музыки, рисунка, фантазии, творчества» В.А.Сухомлинский      10 лет</vt:lpstr>
      <vt:lpstr>Художественный руководитель театра Кастевич Тамара Михайловна        </vt:lpstr>
      <vt:lpstr>        Из истории театра  гимназии      </vt:lpstr>
      <vt:lpstr>     </vt:lpstr>
      <vt:lpstr>   2018 год. Спектакль «Нестерка»                 </vt:lpstr>
      <vt:lpstr>        2016 год. Спектакль “Прымакі” Совместная постановка учительского и ученического коллективов     </vt:lpstr>
      <vt:lpstr> Встречаем Новый 2018 год!  </vt:lpstr>
      <vt:lpstr>       Наши успехи     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Креатив</dc:title>
  <dc:creator>Zauch</dc:creator>
  <cp:lastModifiedBy>Borbet</cp:lastModifiedBy>
  <cp:revision>148</cp:revision>
  <dcterms:created xsi:type="dcterms:W3CDTF">2015-04-06T08:17:30Z</dcterms:created>
  <dcterms:modified xsi:type="dcterms:W3CDTF">2020-11-17T11:52:13Z</dcterms:modified>
</cp:coreProperties>
</file>