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60" r:id="rId4"/>
    <p:sldId id="259" r:id="rId5"/>
    <p:sldId id="272" r:id="rId6"/>
    <p:sldId id="273" r:id="rId7"/>
    <p:sldId id="257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5" r:id="rId20"/>
    <p:sldId id="274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98B3-9363-4D32-BEDD-1708179431F9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DC90A-A0AD-48CB-98A3-D3EFC2986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726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98B3-9363-4D32-BEDD-1708179431F9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DC90A-A0AD-48CB-98A3-D3EFC2986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656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98B3-9363-4D32-BEDD-1708179431F9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DC90A-A0AD-48CB-98A3-D3EFC2986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80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98B3-9363-4D32-BEDD-1708179431F9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DC90A-A0AD-48CB-98A3-D3EFC2986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178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98B3-9363-4D32-BEDD-1708179431F9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DC90A-A0AD-48CB-98A3-D3EFC2986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093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98B3-9363-4D32-BEDD-1708179431F9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DC90A-A0AD-48CB-98A3-D3EFC2986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78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98B3-9363-4D32-BEDD-1708179431F9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DC90A-A0AD-48CB-98A3-D3EFC2986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264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98B3-9363-4D32-BEDD-1708179431F9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DC90A-A0AD-48CB-98A3-D3EFC2986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614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98B3-9363-4D32-BEDD-1708179431F9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DC90A-A0AD-48CB-98A3-D3EFC2986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362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98B3-9363-4D32-BEDD-1708179431F9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DC90A-A0AD-48CB-98A3-D3EFC2986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56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98B3-9363-4D32-BEDD-1708179431F9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DC90A-A0AD-48CB-98A3-D3EFC2986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660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B98B3-9363-4D32-BEDD-1708179431F9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DC90A-A0AD-48CB-98A3-D3EFC29867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50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практикум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«Ключевые компетенции человека ХХ1 века: </a:t>
            </a:r>
          </a:p>
          <a:p>
            <a:pPr marL="0" indent="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чему учить и чему учиться»</a:t>
            </a:r>
          </a:p>
          <a:p>
            <a:pPr marL="0" indent="0" algn="ctr">
              <a:buNone/>
            </a:pP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752" y="3336373"/>
            <a:ext cx="2544908" cy="260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658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403" y="1231319"/>
            <a:ext cx="7654302" cy="5117966"/>
          </a:xfrm>
        </p:spPr>
      </p:pic>
    </p:spTree>
    <p:extLst>
      <p:ext uri="{BB962C8B-B14F-4D97-AF65-F5344CB8AC3E}">
        <p14:creationId xmlns:p14="http://schemas.microsoft.com/office/powerpoint/2010/main" val="677655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«Алфавит»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45486" y="0"/>
            <a:ext cx="6065949" cy="606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30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КРЕАТИВНОСТЬ – это лишь умение комбинировать разные вещи</a:t>
            </a:r>
          </a:p>
          <a:p>
            <a:pPr marL="0" indent="0" algn="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Стив Джобс</a:t>
            </a:r>
          </a:p>
          <a:p>
            <a:pPr marL="0" indent="0" algn="r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235" y="4001294"/>
            <a:ext cx="24765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81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«От ошибки до открытия – один шаг»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625975"/>
            <a:ext cx="27051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9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«Деформированный текст»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Коммуникативная компетенция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а в высказывать и интерпретировать культурных контекстах и общаться мысли письменной различных социальных способность также устной факты и в форме чувства эффективно.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0" y="4463737"/>
            <a:ext cx="22860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033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Коммуникативная компетенция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способность высказывать и интерпретировать мысли, чувства и факты в устной и письменной форме, а также эффективно общаться в различных социальных и культурных контекстах.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99" y="4001294"/>
            <a:ext cx="22860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458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«ДА - нет»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697" y="4043687"/>
            <a:ext cx="1933575" cy="2362200"/>
          </a:xfrm>
        </p:spPr>
      </p:pic>
    </p:spTree>
    <p:extLst>
      <p:ext uri="{BB962C8B-B14F-4D97-AF65-F5344CB8AC3E}">
        <p14:creationId xmlns:p14="http://schemas.microsoft.com/office/powerpoint/2010/main" val="39389205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Кооперация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сотрудничество,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коллаборация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Основана на умении определять общую цель и способы ее достижения, распределять роли и оценивать результат.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6601" y="3636672"/>
            <a:ext cx="222885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3201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«Ситуация – оценка – результат».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«Нормативные документы».</a:t>
            </a: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8181" y="4334277"/>
            <a:ext cx="1933575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200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компетенций «4К», видов учебных умений;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компонентов «4К»;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приемы и методы, содействующие  развитию «4к».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609" y="2994740"/>
            <a:ext cx="1628775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866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компетенций «4К», видов учебных умений;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компонентов «4К»;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приемы и методы, содействующие  развитию «4к».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8609" y="2994740"/>
            <a:ext cx="1628775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464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Продолжи предложение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2746" y="2263507"/>
            <a:ext cx="105156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Знал до изучения темы…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Узнал …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Могу применить…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/>
              <a:t>Хотел бы узнать еще…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9147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« Вероятность изменений»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утверждения и спрогнозируйте , какие изменения могут произойти в будущем ( поставьте «+» в колонке «ДО»).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Посмотрите видеоролик «Добро пожаловать в ХХ1  век»  повторите прогноз ( отметьте «+» в колонке «После»).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3376" y="3911600"/>
            <a:ext cx="1905000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525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Видеоролик  «Добро пожаловать в  ХХ1  век»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таблицей «Утверждение».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595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 skills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(гибкие) и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hard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(жесткие)</a:t>
            </a:r>
          </a:p>
          <a:p>
            <a:pPr marL="0" indent="0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надпрофессиональные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навыки, наличие которых помогает человеку решать жизненные задачи и взаимодействовать с другими людьми.</a:t>
            </a: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ard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skills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узкие профессиональные навыки, обусловливающие возможности человека в решении конкретных рабочих задач.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36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Критическое мышление, креативность, коммуникация и кооперация,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т.е.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«4К»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073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«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К»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кооперация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коммуникация, критическое мышление и креативность. С ними тесно связаны многие из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результатов обучения, которые можно увидеть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стандартах.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409" y="3689931"/>
            <a:ext cx="24765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241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Подделка или правда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1443" y="840873"/>
            <a:ext cx="5931205" cy="5797125"/>
          </a:xfrm>
        </p:spPr>
      </p:pic>
    </p:spTree>
    <p:extLst>
      <p:ext uri="{BB962C8B-B14F-4D97-AF65-F5344CB8AC3E}">
        <p14:creationId xmlns:p14="http://schemas.microsoft.com/office/powerpoint/2010/main" val="2452267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433" y="1133341"/>
            <a:ext cx="6688679" cy="5396248"/>
          </a:xfrm>
        </p:spPr>
      </p:pic>
    </p:spTree>
    <p:extLst>
      <p:ext uri="{BB962C8B-B14F-4D97-AF65-F5344CB8AC3E}">
        <p14:creationId xmlns:p14="http://schemas.microsoft.com/office/powerpoint/2010/main" val="4261708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1451</TotalTime>
  <Words>367</Words>
  <Application>Microsoft Office PowerPoint</Application>
  <PresentationFormat>Широкоэкранный</PresentationFormat>
  <Paragraphs>49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Тема Office</vt:lpstr>
      <vt:lpstr>Педагогический практикум</vt:lpstr>
      <vt:lpstr>ЦЕЛИ:</vt:lpstr>
      <vt:lpstr>Задание « Вероятность изменений»</vt:lpstr>
      <vt:lpstr>Видеоролик  «Добро пожаловать в  ХХ1  век»</vt:lpstr>
      <vt:lpstr>Презентация PowerPoint</vt:lpstr>
      <vt:lpstr>Презентация PowerPoint</vt:lpstr>
      <vt:lpstr>Презентация PowerPoint</vt:lpstr>
      <vt:lpstr>Подделка или правда</vt:lpstr>
      <vt:lpstr>Презентация PowerPoint</vt:lpstr>
      <vt:lpstr>Презентация PowerPoint</vt:lpstr>
      <vt:lpstr>Задание «Алфавит»</vt:lpstr>
      <vt:lpstr>Презентация PowerPoint</vt:lpstr>
      <vt:lpstr>Задание «От ошибки до открытия – один шаг»</vt:lpstr>
      <vt:lpstr>Задание «Деформированный текст»</vt:lpstr>
      <vt:lpstr>Презентация PowerPoint</vt:lpstr>
      <vt:lpstr>Игра «ДА - нет»</vt:lpstr>
      <vt:lpstr>Презентация PowerPoint</vt:lpstr>
      <vt:lpstr>Презентация PowerPoint</vt:lpstr>
      <vt:lpstr>ЦЕЛИ:</vt:lpstr>
      <vt:lpstr> Продолжи предложение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практикум</dc:title>
  <dc:creator>Budnik</dc:creator>
  <cp:lastModifiedBy>Budnik</cp:lastModifiedBy>
  <cp:revision>19</cp:revision>
  <dcterms:created xsi:type="dcterms:W3CDTF">2023-12-04T05:36:40Z</dcterms:created>
  <dcterms:modified xsi:type="dcterms:W3CDTF">2023-12-27T08:21:47Z</dcterms:modified>
</cp:coreProperties>
</file>