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59" r:id="rId5"/>
    <p:sldId id="272" r:id="rId6"/>
    <p:sldId id="273" r:id="rId7"/>
    <p:sldId id="25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72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5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0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7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9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8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6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61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6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56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66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98B3-9363-4D32-BEDD-1708179431F9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DC90A-A0AD-48CB-98A3-D3EFC2986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0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практикум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компетенции человека ХХ1 века: 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учить и чему учиться»</a:t>
            </a:r>
          </a:p>
          <a:p>
            <a:pPr marL="0" indent="0" algn="ctr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752" y="3336373"/>
            <a:ext cx="2544908" cy="260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58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403" y="1231319"/>
            <a:ext cx="7654302" cy="5117966"/>
          </a:xfrm>
        </p:spPr>
      </p:pic>
    </p:spTree>
    <p:extLst>
      <p:ext uri="{BB962C8B-B14F-4D97-AF65-F5344CB8AC3E}">
        <p14:creationId xmlns:p14="http://schemas.microsoft.com/office/powerpoint/2010/main" val="677655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«Алфавит»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45486" y="0"/>
            <a:ext cx="6065949" cy="606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3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КРЕАТИВНОСТЬ – это лишь умение комбинировать разные вещи</a:t>
            </a:r>
          </a:p>
          <a:p>
            <a:pPr marL="0" indent="0" algn="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Стив Джобс</a:t>
            </a:r>
          </a:p>
          <a:p>
            <a:pPr marL="0" indent="0" algn="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235" y="4001294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81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«От ошибки до открытия – один шаг»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25975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«Деформированный текст»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компетенция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 в высказывать и интерпретировать культурных контекстах и общаться мысли письменной различных социальных способность также устной факты и в форме чувства эффективно.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4463737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33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высказывать и интерпретировать мысли, чувства и факты в устной и письменной форме, а также эффективно общаться в различных социальных и культурных контекстах.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99" y="4001294"/>
            <a:ext cx="2286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58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«ДА - нет»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697" y="4043687"/>
            <a:ext cx="1933575" cy="2362200"/>
          </a:xfrm>
        </p:spPr>
      </p:pic>
    </p:spTree>
    <p:extLst>
      <p:ext uri="{BB962C8B-B14F-4D97-AF65-F5344CB8AC3E}">
        <p14:creationId xmlns:p14="http://schemas.microsoft.com/office/powerpoint/2010/main" val="3938920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сотрудничество,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коллаборация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Основана на умении определять общую цель и способы ее достижения, распределять роли и оценивать результат.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601" y="3636672"/>
            <a:ext cx="22288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320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«Ситуация – оценка – результат».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«Нормативные документы».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181" y="4334277"/>
            <a:ext cx="19335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0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компетенций «4К», видов учебных умений;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компонентов «4К»;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и методы, содействующие  развитию «4к».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609" y="2994740"/>
            <a:ext cx="162877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6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компетенций «4К», видов учебных умений;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компонентов «4К»;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и методы, содействующие  развитию «4к».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609" y="2994740"/>
            <a:ext cx="162877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64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Продолжи предложение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746" y="2263507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Знал до изучения темы…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Узнал 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Могу применить…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Хотел бы узнать еще…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14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 Вероятность изменений»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утверждения и спрогнозируйте , какие изменения могут произойти в будущем ( поставьте «+» в колонке «ДО»).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видеоролик «Добро пожаловать в ХХ1  век»  повторите прогноз ( отметьте «+» в колонке «После»).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376" y="3911600"/>
            <a:ext cx="1905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2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Видеоролик  «Добро пожаловать в  ХХ1  век»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таблицей «Утверждение».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95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 skills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(гибкие) 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(жесткие)</a:t>
            </a: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надпрофессиональные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навыки, наличие которых помогает человеку решать жизненные задачи и взаимодействовать с другими людьми.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skills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узкие профессиональные навыки, обусловливающие возможности человека в решении конкретных рабочих задач.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6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мышление, креативность, коммуникация и кооперация,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«4К»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7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К»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кооперация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коммуникация, критическое мышление и креативность. С ними тесно связаны многие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обучения, которые можно увидеть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стандартах.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409" y="3689931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24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Подделка или правда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443" y="840873"/>
            <a:ext cx="5931205" cy="5797125"/>
          </a:xfrm>
        </p:spPr>
      </p:pic>
    </p:spTree>
    <p:extLst>
      <p:ext uri="{BB962C8B-B14F-4D97-AF65-F5344CB8AC3E}">
        <p14:creationId xmlns:p14="http://schemas.microsoft.com/office/powerpoint/2010/main" val="245226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433" y="1133341"/>
            <a:ext cx="6688679" cy="5396248"/>
          </a:xfrm>
        </p:spPr>
      </p:pic>
    </p:spTree>
    <p:extLst>
      <p:ext uri="{BB962C8B-B14F-4D97-AF65-F5344CB8AC3E}">
        <p14:creationId xmlns:p14="http://schemas.microsoft.com/office/powerpoint/2010/main" val="426170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367</Words>
  <Application>Microsoft Office PowerPoint</Application>
  <PresentationFormat>Широкоэкранный</PresentationFormat>
  <Paragraphs>49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Тема Office</vt:lpstr>
      <vt:lpstr>Педагогический практикум</vt:lpstr>
      <vt:lpstr>ЦЕЛИ:</vt:lpstr>
      <vt:lpstr>Задание « Вероятность изменений»</vt:lpstr>
      <vt:lpstr>Видеоролик  «Добро пожаловать в  ХХ1  век»</vt:lpstr>
      <vt:lpstr>Презентация PowerPoint</vt:lpstr>
      <vt:lpstr>Презентация PowerPoint</vt:lpstr>
      <vt:lpstr>Презентация PowerPoint</vt:lpstr>
      <vt:lpstr>Подделка или правда</vt:lpstr>
      <vt:lpstr>Презентация PowerPoint</vt:lpstr>
      <vt:lpstr>Презентация PowerPoint</vt:lpstr>
      <vt:lpstr>Задание «Алфавит»</vt:lpstr>
      <vt:lpstr>Презентация PowerPoint</vt:lpstr>
      <vt:lpstr>Задание «От ошибки до открытия – один шаг»</vt:lpstr>
      <vt:lpstr>Задание «Деформированный текст»</vt:lpstr>
      <vt:lpstr>Презентация PowerPoint</vt:lpstr>
      <vt:lpstr>Игра «ДА - нет»</vt:lpstr>
      <vt:lpstr>Презентация PowerPoint</vt:lpstr>
      <vt:lpstr>Презентация PowerPoint</vt:lpstr>
      <vt:lpstr>ЦЕЛИ:</vt:lpstr>
      <vt:lpstr> Продолжи предложение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практикум</dc:title>
  <dc:creator>Budnik</dc:creator>
  <cp:lastModifiedBy>Budnik</cp:lastModifiedBy>
  <cp:revision>19</cp:revision>
  <dcterms:created xsi:type="dcterms:W3CDTF">2023-12-04T05:36:40Z</dcterms:created>
  <dcterms:modified xsi:type="dcterms:W3CDTF">2023-12-27T08:21:47Z</dcterms:modified>
</cp:coreProperties>
</file>