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4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31336-BBBA-46BE-934C-F24A5CC10C63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B23B-12D5-4789-8D8A-C307C62A5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3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B23B-12D5-4789-8D8A-C307C62A57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46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6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0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9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362B-F412-44D8-8891-2EC6255AA1A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4449-7499-48F5-858D-868CD010B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416" y="661338"/>
            <a:ext cx="78432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 образования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Житковичского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райисполкома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«Гимназия г. Житковичи имени А.А.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Лихоты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Учащиеся педагогических классов, участники Республиканского образовательного проекта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«Уроки устойчивого развития»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Фотофакт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ГУ «Борисовский зональный ЦГиЭ» » Цели устойчивого развития в Белар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5510"/>
            <a:ext cx="3051119" cy="21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55" y="4000443"/>
            <a:ext cx="2952329" cy="19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r="10513" b="8973"/>
          <a:stretch/>
        </p:blipFill>
        <p:spPr bwMode="auto">
          <a:xfrm>
            <a:off x="66234" y="396916"/>
            <a:ext cx="2232248" cy="187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75832"/>
            <a:ext cx="1728192" cy="15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Новая рекламная листовка о Детском правовом сайт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"/>
          <a:stretch/>
        </p:blipFill>
        <p:spPr bwMode="auto">
          <a:xfrm>
            <a:off x="3902865" y="4057080"/>
            <a:ext cx="1521147" cy="21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851"/>
            <a:ext cx="9144000" cy="69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323" y="262705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270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Цели устойчивого развития в Беларус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5" t="11257" r="26235" b="6643"/>
          <a:stretch/>
        </p:blipFill>
        <p:spPr bwMode="auto">
          <a:xfrm>
            <a:off x="467544" y="5013176"/>
            <a:ext cx="1152128" cy="13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Виртуальное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путешествие «Знакомьтесь: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правовой сайт «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Mir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Pravo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i="1" dirty="0"/>
          </a:p>
        </p:txBody>
      </p:sp>
      <p:pic>
        <p:nvPicPr>
          <p:cNvPr id="3075" name="Picture 3" descr="G:\Фото в проект ООН\Мир.Право. Бай 5 октября\DSC07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7" y="1521638"/>
            <a:ext cx="3124122" cy="21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в проект ООН\Мир.Право. Бай 5 октября\DSC07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1204"/>
            <a:ext cx="309534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 в проект ООН\Мир.Право. Бай 5 октября\DSC07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21638"/>
            <a:ext cx="3072835" cy="21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240134"/>
            <a:ext cx="34616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пар\IMG_20231207_115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65" y="3621877"/>
            <a:ext cx="2120927" cy="27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пар\IMG_20231207_115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4" y="4209324"/>
            <a:ext cx="2568608" cy="2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пар\IMG_20231207_114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9" y="4209324"/>
            <a:ext cx="2656874" cy="2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пар\IMG_20231207_1138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46" y="1222604"/>
            <a:ext cx="3096344" cy="23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пар\IMG_20231207_114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4" y="1240135"/>
            <a:ext cx="3051129" cy="22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54176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викторина «Хочу всё знать!»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416" y="661338"/>
            <a:ext cx="78432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пар\IMG_20231207_104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0" y="2176750"/>
            <a:ext cx="3919394" cy="29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ар\IMG_20231207_105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6" y="2210808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91122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«Всемирный день ребёнка»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416" y="661338"/>
            <a:ext cx="78432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980728"/>
            <a:ext cx="648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Урок «Мой выбор </a:t>
            </a:r>
            <a:r>
              <a:rPr lang="en-US" sz="2200" b="1" i="1" dirty="0" smtClean="0"/>
              <a:t>-  </a:t>
            </a:r>
            <a:r>
              <a:rPr lang="ru-RU" sz="2200" b="1" i="1" dirty="0" smtClean="0"/>
              <a:t>здоровый образ жизни!»  </a:t>
            </a:r>
            <a:endParaRPr lang="ru-RU" sz="2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1485"/>
            <a:ext cx="3302913" cy="2477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31" y="2201485"/>
            <a:ext cx="3302913" cy="24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75</Words>
  <Application>Microsoft Office PowerPoint</Application>
  <PresentationFormat>Экран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2023-12-07T18:03:30Z</dcterms:created>
  <dcterms:modified xsi:type="dcterms:W3CDTF">2023-12-08T10:21:15Z</dcterms:modified>
</cp:coreProperties>
</file>