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064896" cy="3483819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Формирование у учащихся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компетенций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на занятиях по математике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Грудковская Мария Захаровна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математики первой категории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Государственного учреждения образования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«Узденская районная гимназия»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3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Система подсказок</a:t>
            </a:r>
            <a:endParaRPr lang="en-US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 algn="ctr">
              <a:buNone/>
            </a:pPr>
            <a:endParaRPr lang="ru-RU" b="1" i="1" dirty="0" smtClean="0"/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Задача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геометрии в 11 классе.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Основание пирамиды – ромб, длина стороны которого – 6см, а один из углов 60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Основание высоты совпадает с точкой пересечения диагоналей основания пирамиды и высота пирамиды равна 3 см.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SD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С).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3810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задачи различными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способами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 algn="ctr">
              <a:buNone/>
            </a:pPr>
            <a:endParaRPr lang="ru-RU" b="1" i="1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ешить уравнения |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х+3| + |2-х| =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– 4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|2-х|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ru-RU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+2x - 2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интервалов; 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равносильный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переход к системе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неравенств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уравнений;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графический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9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акультативные занятия</a:t>
            </a:r>
          </a:p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8646293"/>
                  </p:ext>
                </p:extLst>
              </p:nvPr>
            </p:nvGraphicFramePr>
            <p:xfrm>
              <a:off x="1043608" y="2564904"/>
              <a:ext cx="7128792" cy="4082022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564023"/>
                    <a:gridCol w="3564769"/>
                  </a:tblGrid>
                  <a:tr h="86035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х+2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∙3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х+2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=216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- 5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х-2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=600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Приведение уравнения к одному и тому же основанию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7624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х-1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+ 3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х+1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=13∙3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х-7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6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+ 6 ∙ 25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- 6= 30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∙ 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Разложение на множители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4433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2х+1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+ 3 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1-2х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– 7(3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-х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) = 4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Введение новой переменной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1241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0">
                                  <a:effectLst/>
                                  <a:latin typeface="Cambria Math"/>
                                </a:rPr>
                                <m:t>∙2</m:t>
                              </m:r>
                            </m:oMath>
                          </a14:m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0">
                                  <a:effectLst/>
                                  <a:latin typeface="Cambria Math"/>
                                </a:rPr>
                                <m:t>∙2</m:t>
                              </m:r>
                            </m:oMath>
                          </a14:m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0">
                                  <a:effectLst/>
                                  <a:latin typeface="Cambria Math"/>
                                </a:rPr>
                                <m:t>….2</m:t>
                              </m:r>
                            </m:oMath>
                          </a14:m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2х+1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 512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Применение свойств прогрессии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4433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+ 7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 9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Деление на выражение, содержащее показательную функцию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4433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|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х-3</a:t>
                          </a: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|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3-х 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=</a:t>
                          </a: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|3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-х</a:t>
                          </a: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|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х-3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Показательно-степенное уравнение , содержащее модуль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8646293"/>
                  </p:ext>
                </p:extLst>
              </p:nvPr>
            </p:nvGraphicFramePr>
            <p:xfrm>
              <a:off x="1043608" y="2564904"/>
              <a:ext cx="7128792" cy="4082022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564023"/>
                    <a:gridCol w="3564769"/>
                  </a:tblGrid>
                  <a:tr h="86035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х+2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∙3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х+2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=216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- 5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х-2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=600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Приведение уравнения к одному и тому же основанию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7624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х-1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+ 3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х+1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=13∙3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х-7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6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+ 6 ∙ 25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- 6= 30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∙ 5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Разложение на множители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4433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2х+1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+ 3 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1-2х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– 7(3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+ 3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-х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) = 4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Введение новой переменной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1241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811765" r="-100000" b="-4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Применение свойств прогрессии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4433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+ 7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 9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Деление на выражение, содержащее показательную функцию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64433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|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х-3</a:t>
                          </a: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|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3-х  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=</a:t>
                          </a: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|3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-х</a:t>
                          </a:r>
                          <a:r>
                            <a:rPr lang="en-US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|</a:t>
                          </a:r>
                          <a:r>
                            <a:rPr lang="ru-RU" sz="1400" b="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х-3</a:t>
                          </a:r>
                          <a:r>
                            <a:rPr lang="ru-RU" sz="1400" b="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endParaRPr lang="ru-RU" sz="1100" b="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Показательно-степенное уравнение , содержащее модуль</a:t>
                          </a:r>
                          <a:endParaRPr lang="ru-RU" sz="11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9659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pPr marL="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Компетенция – это круг вопросов,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которых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человек хорошо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осведомлён, опытом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решения которых он обладает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Компетентность – это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интегральное качество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личности,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характеризующее готовность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проблемы, возникающие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жизни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 профессиональной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деятельности,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 использованием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знаний,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опыта, индивидуальных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способностей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КОМПЕТЕНЦИЯ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КОМПЕТЕНТНОСТЬ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2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52728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Ключевые компетентности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056784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743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450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метапредметными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компетенциями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необходимо понимать измеряемые способы действий, умения и навыки, обеспечивающие самостоятельную, субъектную позицию учащегося в ходе его образования в течение всей жизни и способствующие его самореализации в определенной сфере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компетентность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7596833" cy="3777283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Квадратные уравнения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bxy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cy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0; 6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0; </a:t>
            </a: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x</a:t>
            </a:r>
            <a:r>
              <a:rPr lang="ru-RU" i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+ 2021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Тригонометрические уравнения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acos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bcosx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siny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csin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0;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- 13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siny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Показательные уравнения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∙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∙ 9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+ 9 ∙ 25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= 34 ∙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i="1" baseline="30000" dirty="0" smtClean="0">
                <a:latin typeface="Times New Roman" pitchFamily="18" charset="0"/>
                <a:cs typeface="Times New Roman" pitchFamily="18" charset="0"/>
              </a:rPr>
              <a:t>х   </a:t>
            </a:r>
          </a:p>
          <a:p>
            <a:pPr marL="0" indent="0">
              <a:buNone/>
            </a:pP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Однородные уравнения второй степени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8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Создание проблемной ситуации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 1. Тема «Формула корней квадратного уравнения», алгебра, 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После актуализации знаний и решения неполных квадратных уравнений и уравнений, в правой части которых полный квадрат, учащиеся встают перед задачей: как решить уравнение 6х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- 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- 5 = 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Формулируется цель урока, которую подсказала  возникшая проблема.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 2. Алгебра, 8 класс, тема «Теорема Виета». Перед  рассмотрением теоремы предлагаю ученикам выписать несколько квадратных уравнений с верными и неверными корнями. Проверить эти уравнения я могу у всех учащихся, с одной стороны, удивив их, с другой стороны подтолкнув к вопросу: каким образом я это сделала</a:t>
            </a:r>
            <a:r>
              <a:rPr lang="ru-RU" dirty="0"/>
              <a:t>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Приемы работы в рамках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5433467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3: геометрия, 11 класс, теме «Сфера, шар». После актуализации знаний (определение окружности, круга) предлагаю самим дать определение сферы, шара.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Пример 4: Алгебра, 9 класс, тема «Арифметическая прогрессия».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добиться, чтобы ученики получили возможность участвовать в составлении определения и хотя бы часть его составили сами?  Предлагаю следующую задачу: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«Даны три последовательности: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3, 9, 15, 21, (…), …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(…), 4, 7, 10, …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5, (…), 19, 26, 33, (…), …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Они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составлены по одному закону. Угадайте, какое число пропущено в каждой последовательности? Напишите, по какому закону они составлены и подберите подобную последовательность». Выполнив задание, ученик будет подготовлен к составлению определения.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429768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Поисковая ситуация.</a:t>
            </a:r>
          </a:p>
        </p:txBody>
      </p:sp>
    </p:spTree>
    <p:extLst>
      <p:ext uri="{BB962C8B-B14F-4D97-AF65-F5344CB8AC3E}">
        <p14:creationId xmlns:p14="http://schemas.microsoft.com/office/powerpoint/2010/main" val="403114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/>
              <a:t>П</a:t>
            </a:r>
            <a:r>
              <a:rPr lang="ru-RU" b="1" i="1" dirty="0" smtClean="0"/>
              <a:t>рактико- ориентированное направление задачи</a:t>
            </a:r>
            <a:endParaRPr lang="ru-RU" b="1" i="1" dirty="0"/>
          </a:p>
          <a:p>
            <a:pPr marL="0" indent="0">
              <a:buNone/>
            </a:pPr>
            <a:r>
              <a:rPr lang="ru-RU" dirty="0" smtClean="0"/>
              <a:t>Задачи:</a:t>
            </a:r>
            <a:endParaRPr lang="ru-RU" dirty="0"/>
          </a:p>
          <a:p>
            <a:r>
              <a:rPr lang="ru-RU" dirty="0" smtClean="0"/>
              <a:t>Проем </a:t>
            </a:r>
            <a:r>
              <a:rPr lang="ru-RU" dirty="0"/>
              <a:t>в окне имеет высоту 2 м 26 см и ширину 1 м 48 см. Сколько потребуется ткани шириной 85 см для занавески, закрывающей весь проем окна, если на подшивку одного конца занавески требуется 2 см, на продольный шов - по 1 см от полосы и на закрытие стен по краям проема-  10 см?</a:t>
            </a:r>
          </a:p>
          <a:p>
            <a:r>
              <a:rPr lang="ru-RU" dirty="0" smtClean="0"/>
              <a:t>Каких </a:t>
            </a:r>
            <a:r>
              <a:rPr lang="ru-RU" dirty="0"/>
              <a:t>размеров потребуется лист картона для изготовления коробки без крышки длиной 19 см, шириной 12 см и высотой 3 см?</a:t>
            </a:r>
          </a:p>
          <a:p>
            <a:r>
              <a:rPr lang="ru-RU" dirty="0" smtClean="0"/>
              <a:t>Сколько </a:t>
            </a:r>
            <a:r>
              <a:rPr lang="ru-RU" dirty="0"/>
              <a:t>погонных метров линолеума шириной 2 м потребуется для покрытия пола длиной 5 м и длиной 8 м?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401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68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Системность знаний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изучением новой темы учитель рассказывает учащимся о ней, а учащиеся формулируют по этой теме вопросы, которые начинаются со слов: «зачем», «почему», «как», «чем», «о чем»; оценивается самый интересный, при этом ни один из вопросов не остается без ответа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каком-либо конкретном занятии учащиеся самостоятельно изучают отдельные параграфы учебника и составляют краткий конспект этого параграфа. Перед ними стоит задача - пересказать или пояснить прочитанное (выделить, обозначить, подвести итог, подчеркнуть, перечислить, произнести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8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</TotalTime>
  <Words>654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Формирование у учащихся метапредметных компетенций на занятиях по математике</vt:lpstr>
      <vt:lpstr> КОМПЕТЕНЦИЯ И КОМПЕТЕНТНОСТЬ </vt:lpstr>
      <vt:lpstr>Ключевые компетентности</vt:lpstr>
      <vt:lpstr>Метапредметная компетентность</vt:lpstr>
      <vt:lpstr>Однородные уравнения второй степени</vt:lpstr>
      <vt:lpstr>Приемы работы в рамках метапредметного подхода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 учащихся метапредметных компетенций на занятиях по математике</dc:title>
  <dc:creator>Michael Grudkovskiy</dc:creator>
  <cp:lastModifiedBy>Michael Grudkovskiy</cp:lastModifiedBy>
  <cp:revision>14</cp:revision>
  <dcterms:created xsi:type="dcterms:W3CDTF">2020-10-08T19:12:59Z</dcterms:created>
  <dcterms:modified xsi:type="dcterms:W3CDTF">2020-10-11T15:47:06Z</dcterms:modified>
</cp:coreProperties>
</file>