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1" r:id="rId13"/>
    <p:sldId id="270" r:id="rId14"/>
    <p:sldId id="273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4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4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0182-620B-40A5-B8CC-DE7B6D04D17A}" type="datetimeFigureOut">
              <a:rPr lang="ru-RU" smtClean="0"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0686-00F9-4CE5-83D1-0F599286E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" y="20982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858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0" b="1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i="1" dirty="0">
                <a:latin typeface="Arial" pitchFamily="34" charset="0"/>
                <a:cs typeface="Arial" pitchFamily="34" charset="0"/>
              </a:rPr>
              <a:t>как инновационная технология </a:t>
            </a:r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00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8508972" cy="51521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Тема «Насекомые»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Виды (лесные, водные, ночные, вредные…)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Питание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Стихи 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Сказки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Загадки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Раскраски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Бумажные куклы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Разрезные картинки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Строение 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Лото и др.</a:t>
            </a:r>
          </a:p>
          <a:p>
            <a:pPr lvl="0">
              <a:lnSpc>
                <a:spcPct val="110000"/>
              </a:lnSpc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10667"/>
            <a:ext cx="4556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Составление плана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62389"/>
            <a:ext cx="495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Составление макета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63" y="908720"/>
            <a:ext cx="8367898" cy="59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02" y="476671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– разновидность совместной деятельности взрослого и ребенка</a:t>
            </a:r>
            <a:endParaRPr lang="ru-RU" sz="3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839" y="1615444"/>
            <a:ext cx="8822882" cy="521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Создание лэпбука является эффективным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средством для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привлечения родителей к сотрудничеству.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могут обеспечить поддержку: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организационную (экскурсии, походы);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техническую (фото, видео);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информационную (сбор информации для лэпбука);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мотивационную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(поддержание интереса,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                   уверенности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в успехе)</a:t>
            </a:r>
          </a:p>
        </p:txBody>
      </p:sp>
    </p:spTree>
    <p:extLst>
      <p:ext uri="{BB962C8B-B14F-4D97-AF65-F5344CB8AC3E}">
        <p14:creationId xmlns:p14="http://schemas.microsoft.com/office/powerpoint/2010/main" val="21621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34480"/>
            <a:ext cx="8304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лэпбука: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440" y="1412776"/>
            <a:ext cx="91440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Объединение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детей, родителей и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педагогов – социальная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направленность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Дети  учатся находить информацию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учатся учиться.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Развивается творческое мышление, любознательность, находчивость, воображение, мелкая моторика, пространственная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ориентировка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– развивается речь.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учится самостоятельно собирать и 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             организовывать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информацию – хорошая 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исследовательской 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408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ds04.infourok.ru/uploads/ex/0216/0001d6d5-e9a4f8d7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43479" r="9837" b="2608"/>
          <a:stretch/>
        </p:blipFill>
        <p:spPr bwMode="auto">
          <a:xfrm>
            <a:off x="0" y="908720"/>
            <a:ext cx="914399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07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76873"/>
            <a:ext cx="8964488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ru-RU" alt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Творите сами. </a:t>
            </a:r>
            <a:endParaRPr lang="ru-RU" altLang="ru-RU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>
              <a:lnSpc>
                <a:spcPct val="150000"/>
              </a:lnSpc>
            </a:pPr>
            <a:r>
              <a:rPr lang="ru-RU" alt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нет   детей </a:t>
            </a:r>
            <a:r>
              <a:rPr lang="ru-RU" alt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воображения</a:t>
            </a:r>
            <a:r>
              <a:rPr lang="ru-RU" alt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. Так нет и педагога без творческих порывов!</a:t>
            </a:r>
          </a:p>
        </p:txBody>
      </p:sp>
    </p:spTree>
    <p:extLst>
      <p:ext uri="{BB962C8B-B14F-4D97-AF65-F5344CB8AC3E}">
        <p14:creationId xmlns:p14="http://schemas.microsoft.com/office/powerpoint/2010/main" val="15275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2" y="161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782830"/>
            <a:ext cx="6578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Arial" pitchFamily="34" charset="0"/>
                <a:cs typeface="Arial" pitchFamily="34" charset="0"/>
              </a:rPr>
              <a:t>Татьяна Пироженко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адаптировала западную технологию «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» для русского менталитета, а также: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917" y="476672"/>
            <a:ext cx="3316454" cy="4336901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436570"/>
            <a:ext cx="615617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Автор и разработчик интерактивных папок-</a:t>
            </a:r>
            <a:r>
              <a:rPr lang="ru-RU" sz="2700" i="1" dirty="0" err="1" smtClean="0">
                <a:latin typeface="Arial" pitchFamily="34" charset="0"/>
                <a:cs typeface="Arial" pitchFamily="34" charset="0"/>
              </a:rPr>
              <a:t>лэпбуков</a:t>
            </a:r>
            <a:endParaRPr lang="ru-RU" sz="27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Автор блога «Это интересно!»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Автор развивающих детских книг изд-ва ФЕНИКС и ПИТЕР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Автор нескольких обучающих пособий компании «Умница»</a:t>
            </a:r>
          </a:p>
        </p:txBody>
      </p:sp>
    </p:spTree>
    <p:extLst>
      <p:ext uri="{BB962C8B-B14F-4D97-AF65-F5344CB8AC3E}">
        <p14:creationId xmlns:p14="http://schemas.microsoft.com/office/powerpoint/2010/main" val="33266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746" y="980728"/>
            <a:ext cx="8817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(с англ. «книга на коленях»)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это интерактивная тематическая папка, «это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усмотрению». 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(Т. Пироженко )</a:t>
            </a:r>
          </a:p>
        </p:txBody>
      </p:sp>
    </p:spTree>
    <p:extLst>
      <p:ext uri="{BB962C8B-B14F-4D97-AF65-F5344CB8AC3E}">
        <p14:creationId xmlns:p14="http://schemas.microsoft.com/office/powerpoint/2010/main" val="3054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764704"/>
            <a:ext cx="5449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atin typeface="Arial" pitchFamily="34" charset="0"/>
                <a:cs typeface="Arial" pitchFamily="34" charset="0"/>
              </a:rPr>
              <a:t>Разновидности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лепбука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06" y="2551837"/>
            <a:ext cx="39955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u="sng" dirty="0" smtClean="0">
                <a:latin typeface="Arial" pitchFamily="34" charset="0"/>
                <a:cs typeface="Arial" pitchFamily="34" charset="0"/>
              </a:rPr>
              <a:t>По назначению:</a:t>
            </a:r>
          </a:p>
          <a:p>
            <a:endParaRPr lang="ru-RU" sz="8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•учебные;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•игровые;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•поздравительные,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•праздничные;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•автобиографические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6472" y="2551837"/>
            <a:ext cx="43618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i="1" u="sng" dirty="0" smtClean="0">
                <a:latin typeface="Arial" pitchFamily="34" charset="0"/>
                <a:cs typeface="Arial" pitchFamily="34" charset="0"/>
              </a:rPr>
              <a:t>По форме: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• с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двумя разворотами;</a:t>
            </a:r>
          </a:p>
          <a:p>
            <a:pPr>
              <a:lnSpc>
                <a:spcPct val="120000"/>
              </a:lnSpc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•с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3-5 разворотами;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•книжка-гармошка;</a:t>
            </a:r>
          </a:p>
          <a:p>
            <a:pPr>
              <a:lnSpc>
                <a:spcPct val="120000"/>
              </a:lnSpc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•фигурная папка.</a:t>
            </a:r>
          </a:p>
        </p:txBody>
      </p:sp>
      <p:sp>
        <p:nvSpPr>
          <p:cNvPr id="6" name="Стрелка вниз 5"/>
          <p:cNvSpPr/>
          <p:nvPr/>
        </p:nvSpPr>
        <p:spPr>
          <a:xfrm rot="2061258">
            <a:off x="2745841" y="1311783"/>
            <a:ext cx="239082" cy="12684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72552">
            <a:off x="5465191" y="1348277"/>
            <a:ext cx="242316" cy="13345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82341"/>
            <a:ext cx="9132560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стандартные кармашки;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обычные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и фигурные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конверты;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кармашки-гармошки;</a:t>
            </a:r>
          </a:p>
          <a:p>
            <a:endParaRPr lang="ru-RU" sz="9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кармашки-книжки;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окошки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дверцы;</a:t>
            </a: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вращающиеся детали;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высовывающиеся детали;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карточки;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теги;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стрелки;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чистые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листы для заметок 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10667"/>
            <a:ext cx="5773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Организация материала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82341"/>
            <a:ext cx="9132560" cy="493596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Активизирует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у детей интерес к познавательной деятельности;</a:t>
            </a:r>
          </a:p>
          <a:p>
            <a:pPr lvl="0" algn="ctr">
              <a:lnSpc>
                <a:spcPct val="11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позволяет самостоятельно собирать нужную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информацию; развивает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креативность, творческое мышление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речь;</a:t>
            </a:r>
          </a:p>
          <a:p>
            <a:pPr lvl="0" algn="ctr">
              <a:lnSpc>
                <a:spcPct val="11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помогает разнообразить занятия, совместную деятельность со взрослым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>
              <a:lnSpc>
                <a:spcPct val="110000"/>
              </a:lnSpc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1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помогает детям лучше понять и запомнить информацию(особенно если ребенок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визуал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lvl="0" algn="ctr">
              <a:lnSpc>
                <a:spcPct val="11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позволяет сохранить собранный материал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>
              <a:lnSpc>
                <a:spcPct val="110000"/>
              </a:lnSpc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1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объединяет педагогов, детей 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родителей.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10667"/>
            <a:ext cx="4768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atin typeface="Arial" pitchFamily="34" charset="0"/>
                <a:cs typeface="Arial" pitchFamily="34" charset="0"/>
              </a:rPr>
              <a:t>Зачем нужен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610667"/>
            <a:ext cx="488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atin typeface="Arial" pitchFamily="34" charset="0"/>
                <a:cs typeface="Arial" pitchFamily="34" charset="0"/>
              </a:rPr>
              <a:t>Как сделать </a:t>
            </a:r>
            <a:r>
              <a:rPr lang="ru-RU" sz="3600" i="1" dirty="0" err="1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366" y="141277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Создание лэпбука содержит все этапы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366" y="2204864"/>
            <a:ext cx="3414530" cy="345638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366" y="2467066"/>
            <a:ext cx="33425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latin typeface="Arial" pitchFamily="34" charset="0"/>
                <a:cs typeface="Arial" pitchFamily="34" charset="0"/>
              </a:rPr>
              <a:t>Лэпбук</a:t>
            </a:r>
            <a:endParaRPr lang="ru-RU" sz="2400" b="1" i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1.Выбор темы</a:t>
            </a:r>
          </a:p>
          <a:p>
            <a:pPr algn="r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2.Составление плана</a:t>
            </a:r>
          </a:p>
          <a:p>
            <a:pPr algn="r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3.Создание макета и оформление</a:t>
            </a:r>
          </a:p>
          <a:p>
            <a:pPr algn="r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4. Презентация 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204864"/>
            <a:ext cx="3414530" cy="345638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11827" y="2446758"/>
            <a:ext cx="33425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endParaRPr lang="ru-RU" sz="1000" b="1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1.Целеполагание</a:t>
            </a:r>
          </a:p>
          <a:p>
            <a:pPr algn="just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2.Разработка </a:t>
            </a:r>
          </a:p>
          <a:p>
            <a:pPr algn="just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3.Выполнение проекта</a:t>
            </a:r>
          </a:p>
          <a:p>
            <a:pPr algn="just"/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4.Подведение итогов  </a:t>
            </a:r>
            <a:endParaRPr lang="ru-RU" sz="2400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35896" y="3097265"/>
            <a:ext cx="1656184" cy="21602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35896" y="3650910"/>
            <a:ext cx="1656184" cy="21602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635896" y="4221088"/>
            <a:ext cx="1656184" cy="21602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635896" y="5085184"/>
            <a:ext cx="1656184" cy="21602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836712"/>
            <a:ext cx="309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Тема лэпбук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864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Событие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428726"/>
            <a:ext cx="194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Увлечение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1391" y="2454263"/>
            <a:ext cx="231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Тема недели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8035" y="2951946"/>
            <a:ext cx="28024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Литературное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Произведение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9057" y="1743917"/>
            <a:ext cx="2021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Мультгерой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и др.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91226" y="1556792"/>
            <a:ext cx="780574" cy="374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771800" y="1556792"/>
            <a:ext cx="699858" cy="871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99843" y="155679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932040" y="1556792"/>
            <a:ext cx="938493" cy="871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24128" y="1522066"/>
            <a:ext cx="975915" cy="408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919917" y="4365104"/>
            <a:ext cx="3182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Темы лэпбук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75656" y="5373216"/>
            <a:ext cx="217399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Общие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«Насекомые»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61391" y="5445224"/>
            <a:ext cx="188224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Частные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«Оса»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3121729" y="4937249"/>
            <a:ext cx="573990" cy="5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79613" y="4969631"/>
            <a:ext cx="390920" cy="4755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764704"/>
            <a:ext cx="8928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i="1" dirty="0">
                <a:latin typeface="Arial" pitchFamily="34" charset="0"/>
                <a:cs typeface="Arial" pitchFamily="34" charset="0"/>
              </a:rPr>
              <a:t>При создании 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лэпбука 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необходимо учесть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556792"/>
            <a:ext cx="878497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эстетичность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(должно появиться желание взять лэпбук в руки)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долговечность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(помни, с лэпбуком будут заниматься дети, он должен быть крепким)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минимум подписей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(никаких методических рекомендаций, больших текстов с описаниями, лишней информации)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приветствуется большое количество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0">
              <a:lnSpc>
                <a:spcPct val="120000"/>
              </a:lnSpc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 удобно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открываемых кармашков с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 разными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сюрпризами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7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19350</TotalTime>
  <Words>509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Винокурова</dc:creator>
  <cp:lastModifiedBy>Надежда Мельникова</cp:lastModifiedBy>
  <cp:revision>40</cp:revision>
  <dcterms:created xsi:type="dcterms:W3CDTF">2017-07-12T05:18:54Z</dcterms:created>
  <dcterms:modified xsi:type="dcterms:W3CDTF">2020-01-02T15:51:40Z</dcterms:modified>
</cp:coreProperties>
</file>