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6" r:id="rId9"/>
    <p:sldId id="261" r:id="rId10"/>
    <p:sldId id="267" r:id="rId11"/>
    <p:sldId id="262" r:id="rId12"/>
    <p:sldId id="268" r:id="rId13"/>
    <p:sldId id="263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4" autoAdjust="0"/>
    <p:restoredTop sz="94660"/>
  </p:normalViewPr>
  <p:slideViewPr>
    <p:cSldViewPr>
      <p:cViewPr varScale="1">
        <p:scale>
          <a:sx n="79" d="100"/>
          <a:sy n="79" d="100"/>
        </p:scale>
        <p:origin x="-2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8BE2C2-E9D9-4E25-865A-3A7CE757F896}" type="datetimeFigureOut">
              <a:rPr lang="ru-RU" smtClean="0"/>
              <a:pPr/>
              <a:t>25.01.2002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E5E747-65E4-46D4-8FDC-8E49F7B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42984"/>
            <a:ext cx="8001056" cy="507209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Использование информационно - коммуникационных технологий в работе воспитателя ГПД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клубных часов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клубных часах можно использовать: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развивающие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 тестового характера;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разгадывание кроссвордов различной тематики.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979851001523390581-800x8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3929066"/>
            <a:ext cx="2571768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001056" cy="142873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Проведение праздников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47800"/>
            <a:ext cx="8715404" cy="526734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При проведении праздников различной тематики, целенаправленно можно использовать ИКТ: </a:t>
            </a:r>
            <a:r>
              <a:rPr lang="ru-RU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слайд-презентации</a:t>
            </a:r>
            <a:r>
              <a:rPr lang="ru-RU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видеоматериалы, игровые моменты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Презентация предполагает демонстрацию на большом экране в сопровождении автора и содержит названия основных разделов и тезисов выступления, а также неподвижные и подвижные иллюстрации (фотографии, видеофильмы, мультипликации).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47800"/>
            <a:ext cx="8643998" cy="49815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Использование  средств мультимедиа  в организации деятельности воспитателя ГПД с родителями позволяет не только расширить воспитательные возможности традиционных форм  работы, но и привлечь больше мам и пап к участию в образовательно-воспитательном процессе.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26" y="0"/>
            <a:ext cx="8786874" cy="2225668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40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Развивающие компьютерные программы и игры в деятельности воспитателя ГПД для младших школьников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643182"/>
            <a:ext cx="8715436" cy="372903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		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Развивающие игры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формируют у детей умственные способности, такие как внимание и память, восприятие, пространственное мышление, логическое мышление.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Развивающие игры: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428736"/>
            <a:ext cx="4572032" cy="364333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Смешарики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«Кузя: силы природы»;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«Весёлая ферма» ;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Лунтик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познаёт мир» «Незнайка и все, все, все…»;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Развивайка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малышей»</a:t>
            </a:r>
          </a:p>
        </p:txBody>
      </p:sp>
      <p:pic>
        <p:nvPicPr>
          <p:cNvPr id="1027" name="Picture 3" descr="G:\3971c1ffbba934cc92a6959fac357f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5" y="4500570"/>
            <a:ext cx="2667020" cy="2000264"/>
          </a:xfrm>
          <a:prstGeom prst="rect">
            <a:avLst/>
          </a:prstGeom>
          <a:noFill/>
        </p:spPr>
      </p:pic>
      <p:pic>
        <p:nvPicPr>
          <p:cNvPr id="1029" name="Picture 5" descr="G:\igry-smeshari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643050"/>
            <a:ext cx="2428892" cy="2286016"/>
          </a:xfrm>
          <a:prstGeom prst="rect">
            <a:avLst/>
          </a:prstGeom>
          <a:noFill/>
        </p:spPr>
      </p:pic>
      <p:pic>
        <p:nvPicPr>
          <p:cNvPr id="1030" name="Picture 6" descr="G:\1248102767_smallgames.ws_kuzya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429132"/>
            <a:ext cx="2714644" cy="2035983"/>
          </a:xfrm>
          <a:prstGeom prst="rect">
            <a:avLst/>
          </a:prstGeom>
          <a:noFill/>
        </p:spPr>
      </p:pic>
      <p:pic>
        <p:nvPicPr>
          <p:cNvPr id="1031" name="Picture 7" descr="G:\igra-luntik-uchitsya-risova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1857364"/>
            <a:ext cx="1968504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Обучающие игры: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447800"/>
            <a:ext cx="5214974" cy="240982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«Весёлая азбука»;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«Сравни и заполни»;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«Заполни пустые клетки»;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отличия»;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место»;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G:\01labvvju1219657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8991" y="2928934"/>
            <a:ext cx="3055009" cy="2071678"/>
          </a:xfrm>
          <a:prstGeom prst="rect">
            <a:avLst/>
          </a:prstGeom>
          <a:noFill/>
        </p:spPr>
      </p:pic>
      <p:pic>
        <p:nvPicPr>
          <p:cNvPr id="3075" name="Picture 3" descr="G:\onlajn-igra-dlya-malyshe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4000504"/>
            <a:ext cx="3019674" cy="2428868"/>
          </a:xfrm>
          <a:prstGeom prst="rect">
            <a:avLst/>
          </a:prstGeom>
          <a:noFill/>
        </p:spPr>
      </p:pic>
      <p:pic>
        <p:nvPicPr>
          <p:cNvPr id="3076" name="Picture 4" descr="G:\igra-futbol-pazl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43182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79851001523390581-800x8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143380"/>
            <a:ext cx="2714620" cy="271462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428604"/>
            <a:ext cx="7572396" cy="528641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4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Информационно-коммуникативные технологии в образовании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комплекс учебно-методических материалов, технических и инструментальных средств вычислительной техники в учебном процессе, формах и методах их применения для совершенствования деятельности специалистов организации образования (администрации, воспитателей, учителей), а также для образования (развития, диагностики, коррекции) детей.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Продукты корпорации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Текстовый процессор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MS 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Графические редакторы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Табличный процессор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 для просмотра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страниц;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Инструментальное средство для создания презентаций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Powet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78d1bc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4249" y="3429000"/>
            <a:ext cx="2829751" cy="3429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0"/>
            <a:ext cx="6429420" cy="221457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Глаз способен воспринимать миллионы бит в секунду, ухо только десятки тысяч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2143116"/>
            <a:ext cx="6786578" cy="47148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 целесообразное и методически грамотное применение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звуковых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устройств увеличивает объем усваиваемой информации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15%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визуальных – на 25%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совместное использование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звуковой и визуальной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техники обеспечивает усвоение учебной информации объемом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65%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направления использования ИКТ: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Информационно-учебную;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2.Учебно-игровую;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3.Экспериментально-исследовательскую;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4.Самостоятельную деятельность.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7252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подачи материала в ГПД: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47800"/>
            <a:ext cx="8433654" cy="4800600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Презентация</a:t>
            </a:r>
          </a:p>
          <a:p>
            <a:pPr>
              <a:buClr>
                <a:schemeClr val="tx2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Информационно-обучающие программы</a:t>
            </a:r>
          </a:p>
          <a:p>
            <a:pPr>
              <a:buClr>
                <a:schemeClr val="tx2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Тест</a:t>
            </a:r>
          </a:p>
          <a:p>
            <a:pPr>
              <a:buClr>
                <a:schemeClr val="tx2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Интерактивы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Анимации</a:t>
            </a:r>
          </a:p>
          <a:p>
            <a:pPr>
              <a:buClr>
                <a:schemeClr val="tx2"/>
              </a:buCl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Видеосюжеты</a:t>
            </a:r>
          </a:p>
          <a:p>
            <a:endParaRPr lang="ru-RU" dirty="0"/>
          </a:p>
        </p:txBody>
      </p:sp>
      <p:pic>
        <p:nvPicPr>
          <p:cNvPr id="4" name="Рисунок 3" descr="979851001523390581-800x8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3643314"/>
            <a:ext cx="2571768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979851001523390581-800x8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232"/>
            <a:ext cx="2571768" cy="2571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Проведение самоподготовки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176688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привитие обучающимся навыков самообразовательной работы, самовоспитания, формирование положительного отношения к учебе, устойчивого интереса и навыков для дальнейшей самообразовательной работы, которым в обыденной жизни придается большое значение.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3000372"/>
            <a:ext cx="564357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использовать игры с использованием ИКТ («Буква заблудилась», «Найди лишнее», «Найди ошибку» и др.), а также упражнения «Думай, смекай, решай» и др.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0430" y="4714884"/>
            <a:ext cx="5429256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Включение в мультимедиа анимации, фрагментов видеофильмов дает возможность усилить визуальное восприятие и облегчает усвоение учебного материала.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79851001523390581-800x8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3071810"/>
            <a:ext cx="3500462" cy="35004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 созданные сайты: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Nachalka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«Продлёнка»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Обучёнок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Nachalka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 «Мастерская»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 «Форум»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Рубрика «Кинозал»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Воспитательная работа в ГПД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357298"/>
            <a:ext cx="8143900" cy="2000264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Использование информационно-коммуникационных технологий органично дополняет традиционные формы работы воспитателя ГПД, расширяя возможности организации взаимодействия воспитателя с другими участниками образовательного процесса.</a:t>
            </a:r>
          </a:p>
          <a:p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728" y="4000504"/>
            <a:ext cx="7358114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технологии в режиме группы продлённого дня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позволяют детям проявлять творчество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побуждают их искать новые нетрадиционные формы получения знаний и организации досуга, помогают принимать верные решения в нестандартных ситуациях.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</TotalTime>
  <Words>466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Использование информационно - коммуникационных технологий в работе воспитателя ГПД </vt:lpstr>
      <vt:lpstr>Слайд 2</vt:lpstr>
      <vt:lpstr>Продукты корпорации Microsoft:</vt:lpstr>
      <vt:lpstr>Глаз способен воспринимать миллионы бит в секунду, ухо только десятки тысяч</vt:lpstr>
      <vt:lpstr>Основные направления использования ИКТ:</vt:lpstr>
      <vt:lpstr>Формы подачи материала в ГПД:</vt:lpstr>
      <vt:lpstr>Проведение самоподготовки</vt:lpstr>
      <vt:lpstr>Специально созданные сайты:</vt:lpstr>
      <vt:lpstr>Воспитательная работа в ГПД</vt:lpstr>
      <vt:lpstr>Проведение клубных часов</vt:lpstr>
      <vt:lpstr>Проведение праздников</vt:lpstr>
      <vt:lpstr>Работа с родителями</vt:lpstr>
      <vt:lpstr>Развивающие компьютерные программы и игры в деятельности воспитателя ГПД для младших школьников </vt:lpstr>
      <vt:lpstr>Развивающие игры:</vt:lpstr>
      <vt:lpstr>Обучающие игры: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информационно - коммуникационных технологий в работе воспитателя ГПД</dc:title>
  <dc:creator>Дмитри</dc:creator>
  <cp:lastModifiedBy>Computer 3</cp:lastModifiedBy>
  <cp:revision>32</cp:revision>
  <dcterms:created xsi:type="dcterms:W3CDTF">2019-12-29T15:31:39Z</dcterms:created>
  <dcterms:modified xsi:type="dcterms:W3CDTF">2002-01-24T20:49:24Z</dcterms:modified>
</cp:coreProperties>
</file>