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2" d="100"/>
          <a:sy n="102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4538" y="898102"/>
            <a:ext cx="6260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</a:rPr>
              <a:t>Информационно-образовательное пространство Государственного учреждения образования «Средняя школа №1 г. Ветки имени А.А. Громыко»</a:t>
            </a:r>
            <a:endParaRPr lang="ru-RU" sz="32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8570" y="5318449"/>
            <a:ext cx="4024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</a:rPr>
              <a:t>Господуро Ольга Алексеевна, заместитель директора по учебной работе</a:t>
            </a:r>
            <a:endParaRPr lang="ru-RU" sz="2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760" y="539155"/>
            <a:ext cx="8398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Использование облачных технологий</a:t>
            </a:r>
            <a:endParaRPr lang="ru-RU" sz="3200" dirty="0"/>
          </a:p>
        </p:txBody>
      </p:sp>
      <p:pic>
        <p:nvPicPr>
          <p:cNvPr id="27650" name="Picture 2" descr="https://troayshkola.ucoz.ru/_nw/6/04399559.jpg"/>
          <p:cNvPicPr>
            <a:picLocks noChangeAspect="1" noChangeArrowheads="1"/>
          </p:cNvPicPr>
          <p:nvPr/>
        </p:nvPicPr>
        <p:blipFill>
          <a:blip r:embed="rId3" cstate="print"/>
          <a:srcRect l="5581" t="16352" r="6250" b="7738"/>
          <a:stretch>
            <a:fillRect/>
          </a:stretch>
        </p:blipFill>
        <p:spPr bwMode="auto">
          <a:xfrm>
            <a:off x="342875" y="1188720"/>
            <a:ext cx="4389862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s://fs00.infourok.ru/images/doc/297/297112/img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316" y="3182112"/>
            <a:ext cx="4242816" cy="318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1203" y="539155"/>
            <a:ext cx="5828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Материально-техническая база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894" y="1150228"/>
            <a:ext cx="819507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 48 персональных компьютера, </a:t>
            </a:r>
            <a:r>
              <a:rPr lang="ru-RU" sz="2400" dirty="0" smtClean="0"/>
              <a:t>которые используются в образовательном процессе, из них 31 компьютер имеет выход в </a:t>
            </a:r>
            <a:r>
              <a:rPr lang="ru-RU" sz="2400" dirty="0" smtClean="0"/>
              <a:t>интернет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 8 </a:t>
            </a:r>
            <a:r>
              <a:rPr lang="ru-RU" sz="2400" dirty="0" err="1" smtClean="0"/>
              <a:t>мультимедийных</a:t>
            </a:r>
            <a:r>
              <a:rPr lang="ru-RU" sz="2400" dirty="0" smtClean="0"/>
              <a:t> проектора;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 7 интерактивных досок;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 1 </a:t>
            </a:r>
            <a:r>
              <a:rPr lang="ru-RU" sz="2400" dirty="0" err="1" smtClean="0"/>
              <a:t>мультиборд</a:t>
            </a:r>
            <a:r>
              <a:rPr lang="ru-RU" sz="2400" dirty="0" smtClean="0"/>
              <a:t>;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 7 принтеров;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 6 </a:t>
            </a:r>
            <a:r>
              <a:rPr lang="ru-RU" sz="2400" dirty="0" smtClean="0"/>
              <a:t>сканеров. </a:t>
            </a:r>
            <a:endParaRPr lang="ru-RU" sz="2400" dirty="0" smtClean="0"/>
          </a:p>
          <a:p>
            <a:pPr algn="just">
              <a:spcBef>
                <a:spcPts val="600"/>
              </a:spcBef>
            </a:pPr>
            <a:r>
              <a:rPr lang="ru-RU" sz="2400" dirty="0" smtClean="0"/>
              <a:t>7 </a:t>
            </a:r>
            <a:r>
              <a:rPr lang="ru-RU" sz="2400" dirty="0" smtClean="0"/>
              <a:t>учебных </a:t>
            </a:r>
            <a:r>
              <a:rPr lang="ru-RU" sz="2400" dirty="0" smtClean="0"/>
              <a:t>кабинетов оснащены </a:t>
            </a:r>
            <a:r>
              <a:rPr lang="ru-RU" sz="2400" dirty="0" smtClean="0"/>
              <a:t>компьютерами. </a:t>
            </a:r>
            <a:endParaRPr lang="ru-RU" sz="2400" dirty="0" smtClean="0"/>
          </a:p>
          <a:p>
            <a:pPr algn="just">
              <a:spcBef>
                <a:spcPts val="600"/>
              </a:spcBef>
            </a:pPr>
            <a:r>
              <a:rPr lang="ru-RU" sz="2400" dirty="0" smtClean="0"/>
              <a:t>Срок </a:t>
            </a:r>
            <a:r>
              <a:rPr lang="ru-RU" sz="2400" dirty="0" smtClean="0"/>
              <a:t>эксплуатации более 10 лет у 8 компьютеров, от 6 до 10 лет – 11, до 5 лет – 29. </a:t>
            </a:r>
            <a:endParaRPr lang="ru-RU" sz="2400" dirty="0" smtClean="0"/>
          </a:p>
          <a:p>
            <a:pPr algn="just">
              <a:spcBef>
                <a:spcPts val="600"/>
              </a:spcBef>
            </a:pPr>
            <a:r>
              <a:rPr lang="ru-RU" sz="2400" dirty="0" smtClean="0"/>
              <a:t>Вид </a:t>
            </a:r>
            <a:r>
              <a:rPr lang="ru-RU" sz="2400" dirty="0" smtClean="0"/>
              <a:t>подключения к Интернету – оптоволокно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616" y="621451"/>
            <a:ext cx="854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Система </a:t>
            </a:r>
            <a:r>
              <a:rPr lang="ru-RU" sz="2800" b="1" dirty="0" smtClean="0"/>
              <a:t>Межведомственного </a:t>
            </a:r>
            <a:r>
              <a:rPr lang="ru-RU" sz="2800" b="1" dirty="0" smtClean="0"/>
              <a:t>Документооборота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794" y="1633157"/>
            <a:ext cx="71247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1203" y="539155"/>
            <a:ext cx="5720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Сайт учреждения образования</a:t>
            </a:r>
            <a:endParaRPr lang="ru-RU" sz="32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9208" y="1384586"/>
            <a:ext cx="826692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 Президента РБ от 01.02.2010 №60 «О мерах по совершенствованию использования национального сегмента сети интернет»;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оложение  о  порядке  функционирования  интернет  сайтов государственных органов, утвержденное постановлением Совета министров №645 от 29.04.2010;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осударственный стандарт РБ СТБ 2105-2012 «Интернет-сайты государственных органов и организаций».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567" y="1617389"/>
            <a:ext cx="6120130" cy="239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7191" y="4409684"/>
            <a:ext cx="6120130" cy="180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01952" y="905256"/>
            <a:ext cx="2249424" cy="53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 языка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600" y="886968"/>
            <a:ext cx="2551176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Версия для слабовидящих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584448" y="1444752"/>
            <a:ext cx="832104" cy="155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458968" y="1408176"/>
            <a:ext cx="1124712" cy="192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0352" y="4325112"/>
            <a:ext cx="1609344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Основное меню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819656" y="4782312"/>
            <a:ext cx="603504" cy="704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1746" name="Рисунок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33272"/>
            <a:ext cx="1837944" cy="510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5" name="Рисунок 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912" y="1170432"/>
            <a:ext cx="1844676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4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2152" y="2980944"/>
            <a:ext cx="2212848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Дополнительное меню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flipH="1" flipV="1">
            <a:off x="2990088" y="1078992"/>
            <a:ext cx="512064" cy="224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</p:cNvCxnSpPr>
          <p:nvPr/>
        </p:nvCxnSpPr>
        <p:spPr>
          <a:xfrm>
            <a:off x="5715000" y="3319272"/>
            <a:ext cx="420624" cy="2624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657" y="37456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Сервис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 smtClean="0"/>
              <a:t>Электронный дневник/ электронный журнал</a:t>
            </a:r>
            <a:r>
              <a:rPr lang="ru-RU" sz="2800" b="1" dirty="0" smtClean="0"/>
              <a:t>» </a:t>
            </a:r>
            <a:endParaRPr lang="ru-RU" sz="28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50" y="1554481"/>
            <a:ext cx="3502722" cy="245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477" y="2115654"/>
            <a:ext cx="4735224" cy="298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 t="38744" r="2671"/>
          <a:stretch>
            <a:fillRect/>
          </a:stretch>
        </p:blipFill>
        <p:spPr bwMode="auto">
          <a:xfrm>
            <a:off x="457199" y="4161453"/>
            <a:ext cx="3526972" cy="205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777" y="457199"/>
            <a:ext cx="3354822" cy="263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779" y="394312"/>
            <a:ext cx="2614026" cy="341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52" y="3217327"/>
            <a:ext cx="3806891" cy="308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3380" y="4277027"/>
            <a:ext cx="4265354" cy="167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752" y="539155"/>
            <a:ext cx="8503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Использование современных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средств </a:t>
            </a:r>
            <a:r>
              <a:rPr lang="ru-RU" sz="3200" b="1" dirty="0" smtClean="0"/>
              <a:t>коммуникации</a:t>
            </a:r>
            <a:endParaRPr lang="ru-RU" sz="3200" dirty="0"/>
          </a:p>
        </p:txBody>
      </p:sp>
      <p:pic>
        <p:nvPicPr>
          <p:cNvPr id="28674" name="Picture 2" descr="https://ru-android.com/wp-content/uploads/2014/11/Viber-androi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362" y="4009923"/>
            <a:ext cx="3355848" cy="209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fitleo.ru/wp-content/uploads/2019/11/internet_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455" y="2192694"/>
            <a:ext cx="4759679" cy="3163078"/>
          </a:xfrm>
          <a:prstGeom prst="rect">
            <a:avLst/>
          </a:prstGeom>
          <a:noFill/>
        </p:spPr>
      </p:pic>
      <p:pic>
        <p:nvPicPr>
          <p:cNvPr id="28680" name="Picture 8" descr="http://2.bp.blogspot.com/-w41qCHMRCvw/U8RGaDMqvQI/AAAAAAAAE0Y/e4aUJ1Pb0dM/s1600/free+Download+Skyp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7109" y="2049172"/>
            <a:ext cx="3054479" cy="144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184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ASUS H87I-PLUS</cp:lastModifiedBy>
  <cp:revision>27</cp:revision>
  <dcterms:created xsi:type="dcterms:W3CDTF">2013-11-19T05:52:05Z</dcterms:created>
  <dcterms:modified xsi:type="dcterms:W3CDTF">2020-01-02T22:16:00Z</dcterms:modified>
</cp:coreProperties>
</file>