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73" r:id="rId4"/>
    <p:sldId id="256" r:id="rId5"/>
    <p:sldId id="258" r:id="rId6"/>
    <p:sldId id="267" r:id="rId7"/>
    <p:sldId id="265" r:id="rId8"/>
    <p:sldId id="264" r:id="rId9"/>
    <p:sldId id="263" r:id="rId10"/>
    <p:sldId id="262" r:id="rId11"/>
    <p:sldId id="270" r:id="rId12"/>
    <p:sldId id="261" r:id="rId13"/>
    <p:sldId id="266" r:id="rId14"/>
    <p:sldId id="260" r:id="rId15"/>
    <p:sldId id="25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43F82A-1476-417C-B84B-5F9BEE378D1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23024B-91B6-40F2-8006-F0ED708B15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Гребенская</a:t>
            </a:r>
            <a:r>
              <a:rPr lang="ru-RU" dirty="0"/>
              <a:t> БШ</a:t>
            </a:r>
          </a:p>
          <a:p>
            <a:r>
              <a:rPr lang="ru-RU" dirty="0" smtClean="0"/>
              <a:t>Акция </a:t>
            </a:r>
            <a:r>
              <a:rPr lang="ru-RU" b="1" dirty="0" smtClean="0">
                <a:solidFill>
                  <a:schemeClr val="bg1"/>
                </a:solidFill>
              </a:rPr>
              <a:t>«День </a:t>
            </a:r>
            <a:r>
              <a:rPr lang="ru-RU" b="1" dirty="0">
                <a:solidFill>
                  <a:schemeClr val="bg1"/>
                </a:solidFill>
              </a:rPr>
              <a:t>без Автомобиля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/>
              <a:t>Кл. руководитель Томашова Е. 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496944" cy="3456384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Классный час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«Мы </a:t>
            </a:r>
            <a:r>
              <a:rPr lang="ru-RU" sz="6000" b="1" dirty="0">
                <a:solidFill>
                  <a:srgbClr val="FF0000"/>
                </a:solidFill>
              </a:rPr>
              <a:t>за чистый воздух</a:t>
            </a:r>
            <a:r>
              <a:rPr lang="ru-RU" sz="6000" b="1" dirty="0" smtClean="0">
                <a:solidFill>
                  <a:srgbClr val="FF0000"/>
                </a:solidFill>
              </a:rPr>
              <a:t>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вика\Desktop\Открытки-на-день-без-автомобиля-скачать-бесплатно-22-сентября-Открытки-на-день-без-автомобиля-79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250332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price.ru/images/models/-/skeytbord/termit-s17tesb8mx/34fbfc6523b0771d61f14f71955de1e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408712" cy="343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edia.gettyimages.com/photos/boys-skateboarding-on-road-picture-id4981878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47664" y="45017"/>
            <a:ext cx="5112568" cy="682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9165" y="2967335"/>
            <a:ext cx="4565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СКЕЙТ</a:t>
            </a:r>
            <a:endParaRPr lang="ru-RU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2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ptica.gsu.by/sites/default/files/av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090"/>
            <a:ext cx="7620000" cy="67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245485/5d175f3d-0415-4959-8f7b-440b561e175d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17" y="188640"/>
            <a:ext cx="5894391" cy="4116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s://svopi.ru/uploads/posts/2015-08/1439983889_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" y="3111623"/>
            <a:ext cx="5354850" cy="3569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2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stland.ru/media/k2/items/cache/691c174c263a61b94a3af1c70c4468f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99"/>
            <a:ext cx="9143999" cy="69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4836" y="215066"/>
            <a:ext cx="4679212" cy="451007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7376" y="2470104"/>
            <a:ext cx="3778455" cy="11207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 за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свежий воздух!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https://st4.depositphotos.com/1007566/21954/v/950/depositphotos_219547520-stock-illustration-group-of-people-doing-activiti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45834" r="-3238" b="733"/>
          <a:stretch/>
        </p:blipFill>
        <p:spPr bwMode="auto">
          <a:xfrm>
            <a:off x="937559" y="508377"/>
            <a:ext cx="3453765" cy="1858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6200000" flipV="1">
            <a:off x="3784460" y="2314647"/>
            <a:ext cx="903209" cy="481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>
            <a:off x="620179" y="2073892"/>
            <a:ext cx="826130" cy="5852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78183" y="3573016"/>
            <a:ext cx="22768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Гребенская</a:t>
            </a:r>
            <a:r>
              <a:rPr lang="ru-RU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БШ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 класс</a:t>
            </a:r>
            <a:endParaRPr lang="ru-RU" sz="2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2955" y="4889229"/>
            <a:ext cx="83469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Наша эмблема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chemu4ka.ru/_ld/109/s77125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86227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90/0013bf9f-fa6c2a8e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92982" cy="606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36.minsk.edu.by/m/sm.aspx?guid=50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383" y="374367"/>
            <a:ext cx="8676456" cy="14036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сделать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воздух чище?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4027" y="4797999"/>
            <a:ext cx="67351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Чем заменить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транспорт ,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который загрязняет воздух?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02" name="Picture 6" descr="ÐÐ°ÑÑÐ¸Ð½ÐºÐ¸ Ð¿Ð¾ Ð·Ð°Ð¿ÑÐ¾ÑÑ ÑÑÐ°Ð½ÑÐ¿Ð¾ÑÑ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14" y="1630226"/>
            <a:ext cx="5631595" cy="31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hno-draiv.ru/image/data/giriskuter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" y="1124744"/>
            <a:ext cx="9144000" cy="521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88.userapi.com/c854328/v854328090/b2ea6/JGDF2KfeO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" y="476671"/>
            <a:ext cx="8926678" cy="5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838" y="2967335"/>
            <a:ext cx="79903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ГИРОСКУТЕР</a:t>
            </a:r>
            <a:endParaRPr lang="ru-RU" sz="8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23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rand161.ru/upload/iblock/538/5389745cbfa2caea98e0aaf66eecc4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4984554" cy="6408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marketpic/367259/market_QLdEK9cVNP7QCoN6guaYuw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7" y="141040"/>
            <a:ext cx="8544949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26328" y="1988840"/>
            <a:ext cx="86913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ЭЛЕКТРИЧЕСКИЙ</a:t>
            </a:r>
          </a:p>
          <a:p>
            <a:pPr algn="ctr"/>
            <a:r>
              <a:rPr lang="ru-RU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САМОКАТ</a:t>
            </a:r>
            <a:endParaRPr lang="ru-RU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26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tcloud3.ams3.digitaloceanspaces.com/slides/pics/000/369/322/original/Slide4.jpg?1480189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" y="1"/>
            <a:ext cx="9126341" cy="69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get-pdb/964102/2d94b3d2-8546-4483-b986-839a47880c8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0344"/>
            <a:ext cx="5538936" cy="553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firestock.ru/download/s/46blijqcpyloab3/u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3" y="433505"/>
            <a:ext cx="8727071" cy="5818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456537"/>
            <a:ext cx="75109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ВЕЛОСИПЕД</a:t>
            </a:r>
            <a:endParaRPr lang="ru-RU" sz="8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2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ds03.infourok.ru/uploads/ex/0699/00055dc8-6ef5a77d/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ds03.infourok.ru/uploads/ex/0699/00055dc8-6ef5a77d/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-1778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ir32-podolsk.ru/images/cms/data/rdftghj/77/58e8c67011d657d1b0555656bc8c73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53449"/>
            <a:ext cx="4611141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bs.twimg.com/media/DKmJtcKXkAA4Agu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425"/>
            <a:ext cx="8717087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4709" y="2967335"/>
            <a:ext cx="50545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ДЕТСКИЙ </a:t>
            </a:r>
          </a:p>
          <a:p>
            <a:pPr algn="ctr"/>
            <a:r>
              <a:rPr lang="ru-RU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САМОКАТ</a:t>
            </a:r>
            <a:endParaRPr lang="ru-RU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2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</TotalTime>
  <Words>56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12</cp:revision>
  <dcterms:created xsi:type="dcterms:W3CDTF">2019-09-19T10:34:48Z</dcterms:created>
  <dcterms:modified xsi:type="dcterms:W3CDTF">2021-03-25T05:05:52Z</dcterms:modified>
</cp:coreProperties>
</file>