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706" autoAdjust="0"/>
  </p:normalViewPr>
  <p:slideViewPr>
    <p:cSldViewPr snapToGrid="0" showGuides="1">
      <p:cViewPr varScale="1">
        <p:scale>
          <a:sx n="73" d="100"/>
          <a:sy n="73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modSld modMainMaster modNotesMaster modHandout">
      <pc:chgData name="Fake Test User" userId="SID-0" providerId="Test" clId="FakeClientId" dt="2019-01-24T08:44:29.106" v="35" actId="14100"/>
      <pc:docMkLst>
        <pc:docMk/>
      </pc:docMkLst>
      <pc:sldChg chg="modSp modNotes">
        <pc:chgData name="Fake Test User" userId="SID-0" providerId="Test" clId="FakeClientId" dt="2019-01-24T08:42:15.673" v="22" actId="790"/>
        <pc:sldMkLst>
          <pc:docMk/>
          <pc:sldMk cId="397705020" sldId="257"/>
        </pc:sldMkLst>
        <pc:spChg chg="mod">
          <ac:chgData name="Fake Test User" userId="SID-0" providerId="Test" clId="FakeClientId" dt="2019-01-24T08:42:15.673" v="22" actId="790"/>
          <ac:spMkLst>
            <pc:docMk/>
            <pc:sldMk cId="397705020" sldId="257"/>
            <ac:spMk id="2" creationId="{00000000-0000-0000-0000-000000000000}"/>
          </ac:spMkLst>
        </pc:spChg>
        <pc:spChg chg="mod">
          <ac:chgData name="Fake Test User" userId="SID-0" providerId="Test" clId="FakeClientId" dt="2019-01-24T08:42:15.673" v="22" actId="790"/>
          <ac:spMkLst>
            <pc:docMk/>
            <pc:sldMk cId="397705020" sldId="25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1-24T08:42:22.235" v="24" actId="790"/>
        <pc:sldMkLst>
          <pc:docMk/>
          <pc:sldMk cId="2975809059" sldId="258"/>
        </pc:sldMkLst>
        <pc:spChg chg="mod">
          <ac:chgData name="Fake Test User" userId="SID-0" providerId="Test" clId="FakeClientId" dt="2019-01-24T08:42:22.235" v="24" actId="790"/>
          <ac:spMkLst>
            <pc:docMk/>
            <pc:sldMk cId="2975809059" sldId="258"/>
            <ac:spMk id="13" creationId="{00000000-0000-0000-0000-000000000000}"/>
          </ac:spMkLst>
        </pc:spChg>
        <pc:spChg chg="mod">
          <ac:chgData name="Fake Test User" userId="SID-0" providerId="Test" clId="FakeClientId" dt="2019-01-24T08:42:22.235" v="24" actId="790"/>
          <ac:spMkLst>
            <pc:docMk/>
            <pc:sldMk cId="2975809059" sldId="258"/>
            <ac:spMk id="14" creationId="{00000000-0000-0000-0000-000000000000}"/>
          </ac:spMkLst>
        </pc:spChg>
      </pc:sldChg>
      <pc:sldChg chg="mod modNotes">
        <pc:chgData name="Fake Test User" userId="SID-0" providerId="Test" clId="FakeClientId" dt="2019-01-24T08:43:31.389" v="32" actId="27918"/>
        <pc:sldMkLst>
          <pc:docMk/>
          <pc:sldMk cId="1758782640" sldId="259"/>
        </pc:sldMkLst>
      </pc:sldChg>
      <pc:sldChg chg="modSp modNotes">
        <pc:chgData name="Fake Test User" userId="SID-0" providerId="Test" clId="FakeClientId" dt="2019-01-24T08:43:46.467" v="34" actId="790"/>
        <pc:sldMkLst>
          <pc:docMk/>
          <pc:sldMk cId="2844089680" sldId="260"/>
        </pc:sldMkLst>
        <pc:spChg chg="mod">
          <ac:chgData name="Fake Test User" userId="SID-0" providerId="Test" clId="FakeClientId" dt="2019-01-24T08:43:46.467" v="34" actId="790"/>
          <ac:spMkLst>
            <pc:docMk/>
            <pc:sldMk cId="2844089680" sldId="260"/>
            <ac:spMk id="2" creationId="{00000000-0000-0000-0000-000000000000}"/>
          </ac:spMkLst>
        </pc:spChg>
        <pc:spChg chg="mod">
          <ac:chgData name="Fake Test User" userId="SID-0" providerId="Test" clId="FakeClientId" dt="2019-01-24T08:43:46.467" v="34" actId="790"/>
          <ac:spMkLst>
            <pc:docMk/>
            <pc:sldMk cId="2844089680" sldId="260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1-24T08:43:43.108" v="33" actId="790"/>
          <ac:graphicFrameMkLst>
            <pc:docMk/>
            <pc:sldMk cId="2844089680" sldId="260"/>
            <ac:graphicFrameMk id="4" creationId="{00000000-0000-0000-0000-000000000000}"/>
          </ac:graphicFrameMkLst>
        </pc:graphicFrameChg>
      </pc:sldChg>
      <pc:sldChg chg="modNotes">
        <pc:chgData name="Fake Test User" userId="SID-0" providerId="Test" clId="FakeClientId" dt="2019-01-24T08:42:09.970" v="21" actId="790"/>
        <pc:sldMkLst>
          <pc:docMk/>
          <pc:sldMk cId="3569305516" sldId="261"/>
        </pc:sldMkLst>
      </pc:sldChg>
      <pc:sldMasterChg chg="modSp modSldLayout">
        <pc:chgData name="Fake Test User" userId="SID-0" providerId="Test" clId="FakeClientId" dt="2019-01-24T08:44:29.106" v="35" actId="14100"/>
        <pc:sldMasterMkLst>
          <pc:docMk/>
          <pc:sldMasterMk cId="75957220" sldId="2147483660"/>
        </pc:sldMasterMkLst>
        <pc:spChg chg="mod">
          <ac:chgData name="Fake Test User" userId="SID-0" providerId="Test" clId="FakeClientId" dt="2019-01-24T08:40:52.739" v="2" actId="790"/>
          <ac:spMkLst>
            <pc:docMk/>
            <pc:sldMasterMk cId="75957220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1-24T08:40:52.739" v="2" actId="790"/>
          <ac:spMkLst>
            <pc:docMk/>
            <pc:sldMasterMk cId="75957220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1-24T08:40:52.739" v="2" actId="790"/>
          <ac:spMkLst>
            <pc:docMk/>
            <pc:sldMasterMk cId="75957220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1-24T08:40:52.739" v="2" actId="790"/>
          <ac:spMkLst>
            <pc:docMk/>
            <pc:sldMasterMk cId="75957220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1-24T08:40:52.739" v="2" actId="790"/>
          <ac:spMkLst>
            <pc:docMk/>
            <pc:sldMasterMk cId="75957220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9-01-24T08:44:29.106" v="35" actId="14100"/>
          <pc:sldLayoutMkLst>
            <pc:docMk/>
            <pc:sldMasterMk cId="75957220" sldId="2147483660"/>
            <pc:sldLayoutMk cId="1641851948" sldId="2147483661"/>
          </pc:sldLayoutMkLst>
          <pc:spChg chg="mod">
            <ac:chgData name="Fake Test User" userId="SID-0" providerId="Test" clId="FakeClientId" dt="2019-01-24T08:44:29.106" v="35" actId="14100"/>
            <ac:spMkLst>
              <pc:docMk/>
              <pc:sldMasterMk cId="75957220" sldId="2147483660"/>
              <pc:sldLayoutMk cId="164185194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0:56.488" v="3" actId="790"/>
            <ac:spMkLst>
              <pc:docMk/>
              <pc:sldMasterMk cId="75957220" sldId="2147483660"/>
              <pc:sldLayoutMk cId="164185194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0:56.488" v="3" actId="790"/>
            <ac:spMkLst>
              <pc:docMk/>
              <pc:sldMasterMk cId="75957220" sldId="2147483660"/>
              <pc:sldLayoutMk cId="164185194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0:56.488" v="3" actId="790"/>
            <ac:spMkLst>
              <pc:docMk/>
              <pc:sldMasterMk cId="75957220" sldId="2147483660"/>
              <pc:sldLayoutMk cId="164185194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0:56.488" v="3" actId="790"/>
            <ac:spMkLst>
              <pc:docMk/>
              <pc:sldMasterMk cId="75957220" sldId="2147483660"/>
              <pc:sldLayoutMk cId="1641851948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00.019" v="4" actId="790"/>
          <pc:sldLayoutMkLst>
            <pc:docMk/>
            <pc:sldMasterMk cId="75957220" sldId="2147483660"/>
            <pc:sldLayoutMk cId="1881632651" sldId="2147483662"/>
          </pc:sldLayoutMkLst>
          <pc:spChg chg="mod">
            <ac:chgData name="Fake Test User" userId="SID-0" providerId="Test" clId="FakeClientId" dt="2019-01-24T08:41:00.019" v="4" actId="790"/>
            <ac:spMkLst>
              <pc:docMk/>
              <pc:sldMasterMk cId="75957220" sldId="2147483660"/>
              <pc:sldLayoutMk cId="1881632651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00.019" v="4" actId="790"/>
            <ac:spMkLst>
              <pc:docMk/>
              <pc:sldMasterMk cId="75957220" sldId="2147483660"/>
              <pc:sldLayoutMk cId="1881632651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00.019" v="4" actId="790"/>
            <ac:spMkLst>
              <pc:docMk/>
              <pc:sldMasterMk cId="75957220" sldId="2147483660"/>
              <pc:sldLayoutMk cId="1881632651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00.019" v="4" actId="790"/>
            <ac:spMkLst>
              <pc:docMk/>
              <pc:sldMasterMk cId="75957220" sldId="2147483660"/>
              <pc:sldLayoutMk cId="1881632651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00.019" v="4" actId="790"/>
            <ac:spMkLst>
              <pc:docMk/>
              <pc:sldMasterMk cId="75957220" sldId="2147483660"/>
              <pc:sldLayoutMk cId="1881632651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03.535" v="5" actId="790"/>
          <pc:sldLayoutMkLst>
            <pc:docMk/>
            <pc:sldMasterMk cId="75957220" sldId="2147483660"/>
            <pc:sldLayoutMk cId="4179119947" sldId="2147483663"/>
          </pc:sldLayoutMkLst>
          <pc:spChg chg="mod">
            <ac:chgData name="Fake Test User" userId="SID-0" providerId="Test" clId="FakeClientId" dt="2019-01-24T08:41:03.535" v="5" actId="790"/>
            <ac:spMkLst>
              <pc:docMk/>
              <pc:sldMasterMk cId="75957220" sldId="2147483660"/>
              <pc:sldLayoutMk cId="417911994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03.535" v="5" actId="790"/>
            <ac:spMkLst>
              <pc:docMk/>
              <pc:sldMasterMk cId="75957220" sldId="2147483660"/>
              <pc:sldLayoutMk cId="417911994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03.535" v="5" actId="790"/>
            <ac:spMkLst>
              <pc:docMk/>
              <pc:sldMasterMk cId="75957220" sldId="2147483660"/>
              <pc:sldLayoutMk cId="417911994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03.535" v="5" actId="790"/>
            <ac:spMkLst>
              <pc:docMk/>
              <pc:sldMasterMk cId="75957220" sldId="2147483660"/>
              <pc:sldLayoutMk cId="417911994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03.535" v="5" actId="790"/>
            <ac:spMkLst>
              <pc:docMk/>
              <pc:sldMasterMk cId="75957220" sldId="2147483660"/>
              <pc:sldLayoutMk cId="4179119947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06.863" v="6" actId="790"/>
          <pc:sldLayoutMkLst>
            <pc:docMk/>
            <pc:sldMasterMk cId="75957220" sldId="2147483660"/>
            <pc:sldLayoutMk cId="2052463976" sldId="2147483664"/>
          </pc:sldLayoutMkLst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1-24T08:41:06.863" v="6" actId="790"/>
            <ac:spMkLst>
              <pc:docMk/>
              <pc:sldMasterMk cId="75957220" sldId="2147483660"/>
              <pc:sldLayoutMk cId="2052463976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10.050" v="7" actId="790"/>
          <pc:sldLayoutMkLst>
            <pc:docMk/>
            <pc:sldMasterMk cId="75957220" sldId="2147483660"/>
            <pc:sldLayoutMk cId="1520142134" sldId="2147483665"/>
          </pc:sldLayoutMkLst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1-24T08:41:10.050" v="7" actId="790"/>
            <ac:spMkLst>
              <pc:docMk/>
              <pc:sldMasterMk cId="75957220" sldId="2147483660"/>
              <pc:sldLayoutMk cId="1520142134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16.112" v="8" actId="790"/>
          <pc:sldLayoutMkLst>
            <pc:docMk/>
            <pc:sldMasterMk cId="75957220" sldId="2147483660"/>
            <pc:sldLayoutMk cId="3710116786" sldId="2147483666"/>
          </pc:sldLayoutMkLst>
          <pc:spChg chg="mod">
            <ac:chgData name="Fake Test User" userId="SID-0" providerId="Test" clId="FakeClientId" dt="2019-01-24T08:41:16.112" v="8" actId="790"/>
            <ac:spMkLst>
              <pc:docMk/>
              <pc:sldMasterMk cId="75957220" sldId="2147483660"/>
              <pc:sldLayoutMk cId="3710116786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16.112" v="8" actId="790"/>
            <ac:spMkLst>
              <pc:docMk/>
              <pc:sldMasterMk cId="75957220" sldId="2147483660"/>
              <pc:sldLayoutMk cId="3710116786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16.112" v="8" actId="790"/>
            <ac:spMkLst>
              <pc:docMk/>
              <pc:sldMasterMk cId="75957220" sldId="2147483660"/>
              <pc:sldLayoutMk cId="3710116786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16.112" v="8" actId="790"/>
            <ac:spMkLst>
              <pc:docMk/>
              <pc:sldMasterMk cId="75957220" sldId="2147483660"/>
              <pc:sldLayoutMk cId="3710116786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19.784" v="9" actId="790"/>
          <pc:sldLayoutMkLst>
            <pc:docMk/>
            <pc:sldMasterMk cId="75957220" sldId="2147483660"/>
            <pc:sldLayoutMk cId="3548617812" sldId="2147483667"/>
          </pc:sldLayoutMkLst>
          <pc:spChg chg="mod">
            <ac:chgData name="Fake Test User" userId="SID-0" providerId="Test" clId="FakeClientId" dt="2019-01-24T08:41:19.784" v="9" actId="790"/>
            <ac:spMkLst>
              <pc:docMk/>
              <pc:sldMasterMk cId="75957220" sldId="2147483660"/>
              <pc:sldLayoutMk cId="3548617812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19.784" v="9" actId="790"/>
            <ac:spMkLst>
              <pc:docMk/>
              <pc:sldMasterMk cId="75957220" sldId="2147483660"/>
              <pc:sldLayoutMk cId="3548617812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19.784" v="9" actId="790"/>
            <ac:spMkLst>
              <pc:docMk/>
              <pc:sldMasterMk cId="75957220" sldId="2147483660"/>
              <pc:sldLayoutMk cId="3548617812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22.971" v="10" actId="790"/>
          <pc:sldLayoutMkLst>
            <pc:docMk/>
            <pc:sldMasterMk cId="75957220" sldId="2147483660"/>
            <pc:sldLayoutMk cId="3193854153" sldId="2147483668"/>
          </pc:sldLayoutMkLst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1-24T08:41:22.971" v="10" actId="790"/>
            <ac:spMkLst>
              <pc:docMk/>
              <pc:sldMasterMk cId="75957220" sldId="2147483660"/>
              <pc:sldLayoutMk cId="3193854153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26.112" v="11" actId="790"/>
          <pc:sldLayoutMkLst>
            <pc:docMk/>
            <pc:sldMasterMk cId="75957220" sldId="2147483660"/>
            <pc:sldLayoutMk cId="791464256" sldId="2147483669"/>
          </pc:sldLayoutMkLst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1-24T08:41:26.112" v="11" actId="790"/>
            <ac:spMkLst>
              <pc:docMk/>
              <pc:sldMasterMk cId="75957220" sldId="2147483660"/>
              <pc:sldLayoutMk cId="791464256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29.299" v="12" actId="790"/>
          <pc:sldLayoutMkLst>
            <pc:docMk/>
            <pc:sldMasterMk cId="75957220" sldId="2147483660"/>
            <pc:sldLayoutMk cId="3196462527" sldId="2147483670"/>
          </pc:sldLayoutMkLst>
          <pc:spChg chg="mod">
            <ac:chgData name="Fake Test User" userId="SID-0" providerId="Test" clId="FakeClientId" dt="2019-01-24T08:41:29.299" v="12" actId="790"/>
            <ac:spMkLst>
              <pc:docMk/>
              <pc:sldMasterMk cId="75957220" sldId="2147483660"/>
              <pc:sldLayoutMk cId="3196462527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29.299" v="12" actId="790"/>
            <ac:spMkLst>
              <pc:docMk/>
              <pc:sldMasterMk cId="75957220" sldId="2147483660"/>
              <pc:sldLayoutMk cId="3196462527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29.299" v="12" actId="790"/>
            <ac:spMkLst>
              <pc:docMk/>
              <pc:sldMasterMk cId="75957220" sldId="2147483660"/>
              <pc:sldLayoutMk cId="3196462527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29.299" v="12" actId="790"/>
            <ac:spMkLst>
              <pc:docMk/>
              <pc:sldMasterMk cId="75957220" sldId="2147483660"/>
              <pc:sldLayoutMk cId="3196462527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29.299" v="12" actId="790"/>
            <ac:spMkLst>
              <pc:docMk/>
              <pc:sldMasterMk cId="75957220" sldId="2147483660"/>
              <pc:sldLayoutMk cId="3196462527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24T08:41:32.534" v="13" actId="790"/>
          <pc:sldLayoutMkLst>
            <pc:docMk/>
            <pc:sldMasterMk cId="75957220" sldId="2147483660"/>
            <pc:sldLayoutMk cId="1069531448" sldId="2147483671"/>
          </pc:sldLayoutMkLst>
          <pc:spChg chg="mod">
            <ac:chgData name="Fake Test User" userId="SID-0" providerId="Test" clId="FakeClientId" dt="2019-01-24T08:41:32.534" v="13" actId="790"/>
            <ac:spMkLst>
              <pc:docMk/>
              <pc:sldMasterMk cId="75957220" sldId="2147483660"/>
              <pc:sldLayoutMk cId="1069531448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1-24T08:41:32.534" v="13" actId="790"/>
            <ac:spMkLst>
              <pc:docMk/>
              <pc:sldMasterMk cId="75957220" sldId="2147483660"/>
              <pc:sldLayoutMk cId="1069531448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1-24T08:41:32.534" v="13" actId="790"/>
            <ac:spMkLst>
              <pc:docMk/>
              <pc:sldMasterMk cId="75957220" sldId="2147483660"/>
              <pc:sldLayoutMk cId="1069531448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1-24T08:41:32.534" v="13" actId="790"/>
            <ac:spMkLst>
              <pc:docMk/>
              <pc:sldMasterMk cId="75957220" sldId="2147483660"/>
              <pc:sldLayoutMk cId="1069531448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1-24T08:41:32.534" v="13" actId="790"/>
            <ac:spMkLst>
              <pc:docMk/>
              <pc:sldMasterMk cId="75957220" sldId="2147483660"/>
              <pc:sldLayoutMk cId="1069531448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D9D49-95A5-4C08-B010-A3923A568E83}" type="datetime1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39DED2-DCCF-4B97-AD20-2724CDB6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C861BB-3973-4B02-B9B1-20F9AE671FA1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3E91F2-10CE-41A6-AD49-30D4CB692F4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03E91F2-10CE-41A6-AD49-30D4CB692F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8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B2C91A-CE25-43A7-97E0-546A77F79A95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6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EF8121-47CD-4850-916E-758624244CD6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4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84E38B-F975-4C41-AC77-5142E1D9DFBE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F073F-C568-4F7B-B50D-08E0B8F3E032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73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2B4D96-CD79-486F-B26A-90FD2C13334B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91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49AA74-20B3-445A-A3DE-AD2B28CE02B9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43675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077BC3-43DB-41DA-89E7-C237F7AD0486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8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932858-1D79-4E82-81AD-95D803A99B26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83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7108C-6B15-4B22-8D31-81653BE02E4C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84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119D72-F98F-4426-B86E-710A51F80BE5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2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ABD6D4-E89A-468A-8F54-000C85C23850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42CFBD-2225-44FB-8E2E-7BC9B9D5CD1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18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49AA74-20B3-445A-A3DE-AD2B28CE02B9}" type="datetime1">
              <a:rPr lang="ru-RU" noProof="0" smtClean="0"/>
              <a:t>14.10.2022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B42CFBD-2225-44FB-8E2E-7BC9B9D5CD1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718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schools.by/gptk-voronovo/library/&#1044;&#1086;&#1083;&#1078;&#1085;&#1086;&#1089;&#1090;&#1085;&#1072;&#1103;_&#1080;&#1085;&#1089;&#1090;&#1088;&#1091;&#1082;&#1094;&#1080;&#1103;_&#1073;&#1080;&#1073;&#1083;&#1080;&#1086;&#1090;&#1077;&#1082;&#1072;&#1088;&#1103;.docx" TargetMode="External"/><Relationship Id="rId3" Type="http://schemas.openxmlformats.org/officeDocument/2006/relationships/hyperlink" Target="https://gptk-voronovo.schools.by/pages/biblioteka" TargetMode="External"/><Relationship Id="rId7" Type="http://schemas.openxmlformats.org/officeDocument/2006/relationships/hyperlink" Target="https://content.schools.by/gptk-voronovo/library/&#1056;&#1072;&#1073;&#1086;&#1090;&#1072;_&#1073;&#1080;&#1073;&#1083;&#1080;&#1086;&#1090;&#1077;&#1082;&#1080;_2020.doc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ent.schools.by/gptk-voronovo/library/&#1055;&#1072;&#1089;&#1087;&#1086;&#1088;&#1090;_&#1073;&#1080;&#1073;&#1083;&#1080;&#1086;&#1090;&#1077;&#1082;&#1080;.docx" TargetMode="External"/><Relationship Id="rId5" Type="http://schemas.openxmlformats.org/officeDocument/2006/relationships/hyperlink" Target="https://content.schools.by/gptk-voronovo/library/&#1055;&#1088;&#1072;&#1074;&#1080;&#1083;&#1072;_&#1087;&#1086;&#1083;&#1100;&#1079;&#1086;&#1074;&#1072;&#1085;&#1080;&#1103;_&#1073;&#1080;&#1073;&#1083;&#1080;&#1086;&#1090;&#1077;&#1082;&#1086;&#1081;.docx" TargetMode="External"/><Relationship Id="rId4" Type="http://schemas.openxmlformats.org/officeDocument/2006/relationships/hyperlink" Target="https://content.schools.by/gptk-voronovo/library/&#1055;&#1086;&#1083;&#1086;&#1078;&#1077;&#1085;&#1080;&#1077;_&#1086;_&#1073;&#1080;&#1073;&#1083;&#1080;&#1086;&#1090;&#1077;&#1082;&#1077;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300"/>
            <a:ext cx="11896725" cy="145830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Библиотека учреждения образования «</a:t>
            </a:r>
            <a:r>
              <a:rPr lang="ru-RU" sz="3600" b="1" u="sng" dirty="0" err="1" smtClean="0">
                <a:solidFill>
                  <a:schemeClr val="accent6">
                    <a:lumMod val="50000"/>
                  </a:schemeClr>
                </a:solidFill>
              </a:rPr>
              <a:t>Вороновский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 государственный 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колледж»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6567" y="1952625"/>
            <a:ext cx="4586758" cy="3524249"/>
          </a:xfr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algn="l" defTabSz="1009650" rtl="0"/>
            <a:endParaRPr lang="ru-RU" sz="2000" b="1" dirty="0" smtClean="0"/>
          </a:p>
          <a:p>
            <a:pPr algn="l" defTabSz="10096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Адрес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 231391, Гродненская область,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г.п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Вороново,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ул.Советская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103</a:t>
            </a:r>
          </a:p>
          <a:p>
            <a:pPr algn="l" defTabSz="1009650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defTabSz="10096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Телефон: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8 (01594)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31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63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defTabSz="1009650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defTabSz="10096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 учреждения образования: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Кахоцкий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Иван Адамович</a:t>
            </a:r>
          </a:p>
          <a:p>
            <a:pPr algn="l" defTabSz="1009650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defTabSz="100965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Год основания библиотеки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 1971г.</a:t>
            </a:r>
          </a:p>
          <a:p>
            <a:pPr algn="l" defTabSz="1009650" rtl="0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2" y="1772628"/>
            <a:ext cx="5741434" cy="43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3850"/>
            <a:ext cx="107537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 документами, регламентирующими работу библиотеки, можно ознакомиться по ссылке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24012" y="1600200"/>
            <a:ext cx="90297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https://gptk-voronovo.schools.by/pages/biblioteka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14700" y="2466975"/>
            <a:ext cx="5476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hlinkClick r:id="rId4"/>
              </a:rPr>
              <a:t>Положение о библиотеке колледжа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14700" y="3149084"/>
            <a:ext cx="5476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hlinkClick r:id="rId5"/>
              </a:rPr>
              <a:t>Правила пользования библиотекой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14699" y="3831193"/>
            <a:ext cx="54768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hlinkClick r:id="rId6"/>
              </a:rPr>
              <a:t>Паспорт библиотеки 2020-2021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14700" y="4513302"/>
            <a:ext cx="5476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hlinkClick r:id="rId7"/>
              </a:rPr>
              <a:t>План работы 2020-2021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14699" y="5189577"/>
            <a:ext cx="54768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hlinkClick r:id="rId8"/>
              </a:rPr>
              <a:t>Должностная инструкция библиотекаря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8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45" y="288595"/>
            <a:ext cx="56483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Библиотекарь: </a:t>
            </a:r>
            <a:r>
              <a:rPr lang="ru-RU" dirty="0" err="1" smtClean="0"/>
              <a:t>Вильбик</a:t>
            </a:r>
            <a:r>
              <a:rPr lang="ru-RU" dirty="0" smtClean="0"/>
              <a:t> Валентина </a:t>
            </a:r>
            <a:r>
              <a:rPr lang="ru-RU" dirty="0" err="1" smtClean="0"/>
              <a:t>Генриковна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Стаж работы: 1 год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47846" y="1108473"/>
            <a:ext cx="442912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Библиотека располагает абонементом и читальным залом на 20 посадочных мест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032" y="2164789"/>
            <a:ext cx="570547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Информационное сопровождение учебно-воспитательного процесса является приоритетным направлением работы библиотеки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0958" y="3256349"/>
            <a:ext cx="6257925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Виды и формы библиотечно-информационных услуг:</a:t>
            </a:r>
          </a:p>
          <a:p>
            <a:r>
              <a:rPr lang="ru-RU" dirty="0"/>
              <a:t> </a:t>
            </a:r>
            <a:r>
              <a:rPr lang="ru-RU" dirty="0" smtClean="0"/>
              <a:t>-обслуживание читателей на абонементе и в читальном зале</a:t>
            </a:r>
          </a:p>
          <a:p>
            <a:r>
              <a:rPr lang="ru-RU" dirty="0" smtClean="0"/>
              <a:t> -справочно-библиографическое обслуживание </a:t>
            </a:r>
          </a:p>
          <a:p>
            <a:r>
              <a:rPr lang="ru-RU" dirty="0"/>
              <a:t> </a:t>
            </a:r>
            <a:r>
              <a:rPr lang="ru-RU" dirty="0" smtClean="0"/>
              <a:t>-массовая и воспитательная работа (организация тематических выставок, подготовка и проведение библиографических </a:t>
            </a:r>
            <a:r>
              <a:rPr lang="ru-RU" dirty="0" err="1" smtClean="0"/>
              <a:t>обзоров,бесед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547844"/>
            <a:ext cx="5867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Для осуществления информационного обслуживания пользователей в библиотеке есть два компьютера (один с выходом в интернет) и принтер.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6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5"/>
            <a:ext cx="3105150" cy="4048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4" y="1971675"/>
            <a:ext cx="3036094" cy="4048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1971675"/>
            <a:ext cx="3028950" cy="4038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971675"/>
            <a:ext cx="3028950" cy="403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723" y="723900"/>
            <a:ext cx="109716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Выставки</a:t>
            </a:r>
            <a:r>
              <a:rPr lang="ru-RU" sz="3600" b="1" dirty="0" smtClean="0"/>
              <a:t> </a:t>
            </a:r>
            <a:r>
              <a:rPr lang="ru-RU" sz="2800" dirty="0" smtClean="0"/>
              <a:t>– </a:t>
            </a:r>
            <a:r>
              <a:rPr lang="ru-RU" sz="2400" dirty="0" smtClean="0"/>
              <a:t>наиболее распространенная форма массового информирования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71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" y="2355350"/>
            <a:ext cx="2864644" cy="381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90" y="2355350"/>
            <a:ext cx="2873868" cy="3831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478" y="733425"/>
            <a:ext cx="957262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Выставки- призывы, выставки-предупреждения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9" y="2361306"/>
            <a:ext cx="2846487" cy="3795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64" y="2298104"/>
            <a:ext cx="2941290" cy="39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384" y="4838908"/>
            <a:ext cx="40671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Краеведческие выставки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62" y="4229100"/>
            <a:ext cx="3043237" cy="2266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61" y="1365642"/>
            <a:ext cx="3043238" cy="228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67" y="1365642"/>
            <a:ext cx="3043238" cy="2282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67" y="4229100"/>
            <a:ext cx="3060012" cy="2266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4736" y="412016"/>
            <a:ext cx="583292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Встречи со знаменитыми земляками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42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050" y="1276348"/>
            <a:ext cx="8382000" cy="4616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Ведутся следующие документы учёта библиотечного фонда: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Книга суммарного учета библиотечного фонда;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Книга суммарного учета фонда школьных учебников;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Инвентарные книги учета основного фонда;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Журнал регистрации учетных карточек библиотечного фонда школьных учебников;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Журнал регистрации учетных карточек библиотечного фонда учебников общепрофессионального и профессионального компонентов;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Картотека регистрационных карточек учебников общеобразовательного компонента;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Картотека регистрационных карточек учебников общепрофессионального и профессионального компонентов;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Тетрадь учета книг, принятых от читателей взамен утерянных;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Папки учета движения библиотечного фонда (акты списания, замены)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Папки актов и накладных учета движения фонда общеобразовательных учебников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4" y="1714500"/>
            <a:ext cx="8886825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библиотека – это не только хранение и выдача книг, но и информационное пространство, где каждый пользователь может найти для себя необходимую информацию. Библиотека информирует о важных событиях в жизни нашей страны и общества. Книжные выставки, открытые просмотры литературы, презентации, тематические подборки книг стали важной частью патриотического и нравственного воспитания наших учащихся.</a:t>
            </a:r>
          </a:p>
          <a:p>
            <a:endParaRPr lang="ru-RU" dirty="0" smtClean="0"/>
          </a:p>
          <a:p>
            <a:r>
              <a:rPr lang="ru-RU" dirty="0" smtClean="0"/>
              <a:t>Важная задача библиотеки – обеспечение свободного и неограниченного доступа к информации и сохранения её.</a:t>
            </a:r>
          </a:p>
          <a:p>
            <a:endParaRPr lang="ru-RU" dirty="0" smtClean="0"/>
          </a:p>
          <a:p>
            <a:r>
              <a:rPr lang="ru-RU" dirty="0" smtClean="0"/>
              <a:t>Информационные технологии – это реальная возможность для библиотек перейти на качественно новый уровень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364</Words>
  <Application>Microsoft Office PowerPoint</Application>
  <PresentationFormat>Широкоэкранный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Тема Office</vt:lpstr>
      <vt:lpstr>Библиотека учреждения образования «Вороновский государственный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учреждения образования «Вороновский государственный профессионально-технический колледж сельскохозяйственного производства»</dc:title>
  <dc:creator>Владелец</dc:creator>
  <cp:lastModifiedBy>Admin</cp:lastModifiedBy>
  <cp:revision>28</cp:revision>
  <dcterms:created xsi:type="dcterms:W3CDTF">2020-11-11T19:39:04Z</dcterms:created>
  <dcterms:modified xsi:type="dcterms:W3CDTF">2022-10-14T08:07:46Z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