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69" r:id="rId3"/>
    <p:sldId id="270" r:id="rId4"/>
    <p:sldId id="271" r:id="rId5"/>
    <p:sldId id="275" r:id="rId6"/>
    <p:sldId id="272" r:id="rId7"/>
    <p:sldId id="274" r:id="rId8"/>
  </p:sldIdLst>
  <p:sldSz cx="9144000" cy="6858000" type="screen4x3"/>
  <p:notesSz cx="6797675" cy="992505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4" autoAdjust="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E4F5-F0C3-4117-85A7-D2E884AB81B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DF9325D-36DB-447D-807C-A6D51E52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1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E4F5-F0C3-4117-85A7-D2E884AB81B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DF9325D-36DB-447D-807C-A6D51E52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43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E4F5-F0C3-4117-85A7-D2E884AB81B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DF9325D-36DB-447D-807C-A6D51E52AE4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5431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E4F5-F0C3-4117-85A7-D2E884AB81B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DF9325D-36DB-447D-807C-A6D51E52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980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E4F5-F0C3-4117-85A7-D2E884AB81B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DF9325D-36DB-447D-807C-A6D51E52AE4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3091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E4F5-F0C3-4117-85A7-D2E884AB81B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DF9325D-36DB-447D-807C-A6D51E52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282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E4F5-F0C3-4117-85A7-D2E884AB81B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325D-36DB-447D-807C-A6D51E52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282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E4F5-F0C3-4117-85A7-D2E884AB81B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325D-36DB-447D-807C-A6D51E52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64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E4F5-F0C3-4117-85A7-D2E884AB81B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325D-36DB-447D-807C-A6D51E52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15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E4F5-F0C3-4117-85A7-D2E884AB81B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DF9325D-36DB-447D-807C-A6D51E52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5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E4F5-F0C3-4117-85A7-D2E884AB81B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DF9325D-36DB-447D-807C-A6D51E52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6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E4F5-F0C3-4117-85A7-D2E884AB81B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DF9325D-36DB-447D-807C-A6D51E52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03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E4F5-F0C3-4117-85A7-D2E884AB81B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325D-36DB-447D-807C-A6D51E52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50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E4F5-F0C3-4117-85A7-D2E884AB81B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325D-36DB-447D-807C-A6D51E52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72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E4F5-F0C3-4117-85A7-D2E884AB81B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325D-36DB-447D-807C-A6D51E52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5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E4F5-F0C3-4117-85A7-D2E884AB81B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DF9325D-36DB-447D-807C-A6D51E52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51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3E4F5-F0C3-4117-85A7-D2E884AB81B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F9325D-36DB-447D-807C-A6D51E52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85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-kind-to-address-fear-ru.jpg"/>
          <p:cNvPicPr>
            <a:picLocks noGrp="1" noChangeAspect="1"/>
          </p:cNvPicPr>
          <p:nvPr isPhoto="1"/>
        </p:nvPicPr>
        <p:blipFill rotWithShape="1">
          <a:blip r:embed="rId2" cstate="print">
            <a:lum/>
          </a:blip>
          <a:srcRect t="3800"/>
          <a:stretch/>
        </p:blipFill>
        <p:spPr>
          <a:xfrm>
            <a:off x="0" y="764704"/>
            <a:ext cx="4500570" cy="612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be-kind-to-address-stigma-ru.jpg"/>
          <p:cNvPicPr>
            <a:picLocks noChangeAspect="1"/>
          </p:cNvPicPr>
          <p:nvPr/>
        </p:nvPicPr>
        <p:blipFill rotWithShape="1">
          <a:blip r:embed="rId3" cstate="print"/>
          <a:srcRect t="4851"/>
          <a:stretch/>
        </p:blipFill>
        <p:spPr>
          <a:xfrm>
            <a:off x="4500562" y="764704"/>
            <a:ext cx="4643438" cy="60932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Гродненская областная профсоюзная организация </a:t>
            </a:r>
          </a:p>
          <a:p>
            <a:pPr algn="ctr"/>
            <a:r>
              <a:rPr lang="ru-RU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Белорусского профсоюза работников агропромышленного комплекса</a:t>
            </a:r>
            <a:endParaRPr lang="ru-RU" b="1" dirty="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764704" cy="7647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Гродненская областная профсоюзная организация </a:t>
            </a:r>
          </a:p>
          <a:p>
            <a:pPr algn="ctr"/>
            <a:r>
              <a:rPr lang="ru-RU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Белорусского профсоюза работников агропромышленного комплекса</a:t>
            </a:r>
            <a:endParaRPr lang="ru-RU" b="1" dirty="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764704" cy="764704"/>
          </a:xfrm>
          <a:prstGeom prst="rect">
            <a:avLst/>
          </a:prstGeom>
        </p:spPr>
      </p:pic>
      <p:pic>
        <p:nvPicPr>
          <p:cNvPr id="6" name="Рисунок 5" descr="be-kind-to-support-ru.jpg"/>
          <p:cNvPicPr>
            <a:picLocks noChangeAspect="1"/>
          </p:cNvPicPr>
          <p:nvPr/>
        </p:nvPicPr>
        <p:blipFill rotWithShape="1">
          <a:blip r:embed="rId3" cstate="print"/>
          <a:srcRect t="5900"/>
          <a:stretch/>
        </p:blipFill>
        <p:spPr>
          <a:xfrm>
            <a:off x="0" y="764704"/>
            <a:ext cx="4716016" cy="6093296"/>
          </a:xfrm>
          <a:prstGeom prst="rect">
            <a:avLst/>
          </a:prstGeom>
        </p:spPr>
      </p:pic>
      <p:pic>
        <p:nvPicPr>
          <p:cNvPr id="7" name="Рисунок 6" descr="be-safe-ru.jpg"/>
          <p:cNvPicPr>
            <a:picLocks noChangeAspect="1"/>
          </p:cNvPicPr>
          <p:nvPr/>
        </p:nvPicPr>
        <p:blipFill rotWithShape="1">
          <a:blip r:embed="rId4" cstate="print"/>
          <a:srcRect t="4851"/>
          <a:stretch/>
        </p:blipFill>
        <p:spPr>
          <a:xfrm>
            <a:off x="4716016" y="764704"/>
            <a:ext cx="4427984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09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Гродненская областная профсоюзная организация </a:t>
            </a:r>
          </a:p>
          <a:p>
            <a:pPr algn="ctr"/>
            <a:r>
              <a:rPr lang="ru-RU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Белорусского профсоюза работников агропромышленного комплекса</a:t>
            </a:r>
            <a:endParaRPr lang="ru-RU" b="1" dirty="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764704" cy="764704"/>
          </a:xfrm>
          <a:prstGeom prst="rect">
            <a:avLst/>
          </a:prstGeom>
        </p:spPr>
      </p:pic>
      <p:pic>
        <p:nvPicPr>
          <p:cNvPr id="9" name="Рисунок 8" descr="be-smart-inform-ru.jpg"/>
          <p:cNvPicPr>
            <a:picLocks noChangeAspect="1"/>
          </p:cNvPicPr>
          <p:nvPr/>
        </p:nvPicPr>
        <p:blipFill rotWithShape="1">
          <a:blip r:embed="rId3" cstate="print"/>
          <a:srcRect t="5900"/>
          <a:stretch/>
        </p:blipFill>
        <p:spPr>
          <a:xfrm>
            <a:off x="4644008" y="764704"/>
            <a:ext cx="4499992" cy="6093296"/>
          </a:xfrm>
          <a:prstGeom prst="rect">
            <a:avLst/>
          </a:prstGeom>
        </p:spPr>
      </p:pic>
      <p:pic>
        <p:nvPicPr>
          <p:cNvPr id="8" name="Рисунок 7" descr="be-smart-if-you-develop-ru.jpg"/>
          <p:cNvPicPr>
            <a:picLocks noChangeAspect="1"/>
          </p:cNvPicPr>
          <p:nvPr/>
        </p:nvPicPr>
        <p:blipFill rotWithShape="1">
          <a:blip r:embed="rId4" cstate="print"/>
          <a:srcRect t="5900"/>
          <a:stretch/>
        </p:blipFill>
        <p:spPr>
          <a:xfrm>
            <a:off x="0" y="764704"/>
            <a:ext cx="4644008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3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Гродненская областная профсоюзная организация </a:t>
            </a:r>
          </a:p>
          <a:p>
            <a:pPr algn="ctr"/>
            <a:r>
              <a:rPr lang="ru-RU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Белорусского профсоюза работников агропромышленного комплекса</a:t>
            </a:r>
            <a:endParaRPr lang="ru-RU" b="1" dirty="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764704" cy="764704"/>
          </a:xfrm>
          <a:prstGeom prst="rect">
            <a:avLst/>
          </a:prstGeom>
        </p:spPr>
      </p:pic>
      <p:pic>
        <p:nvPicPr>
          <p:cNvPr id="6" name="Рисунок 5" descr="2handwash-ru.png"/>
          <p:cNvPicPr>
            <a:picLocks noChangeAspect="1"/>
          </p:cNvPicPr>
          <p:nvPr/>
        </p:nvPicPr>
        <p:blipFill rotWithShape="1">
          <a:blip r:embed="rId3" cstate="print"/>
          <a:srcRect t="5900"/>
          <a:stretch/>
        </p:blipFill>
        <p:spPr>
          <a:xfrm>
            <a:off x="1" y="764704"/>
            <a:ext cx="4572000" cy="6093296"/>
          </a:xfrm>
          <a:prstGeom prst="rect">
            <a:avLst/>
          </a:prstGeom>
        </p:spPr>
      </p:pic>
      <p:pic>
        <p:nvPicPr>
          <p:cNvPr id="7" name="Рисунок 6" descr="3handwashhandrub-ru.png"/>
          <p:cNvPicPr>
            <a:picLocks noChangeAspect="1"/>
          </p:cNvPicPr>
          <p:nvPr/>
        </p:nvPicPr>
        <p:blipFill rotWithShape="1">
          <a:blip r:embed="rId4" cstate="print"/>
          <a:srcRect t="4851"/>
          <a:stretch/>
        </p:blipFill>
        <p:spPr>
          <a:xfrm>
            <a:off x="4500562" y="764704"/>
            <a:ext cx="4643437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7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Гродненская областная профсоюзная организация </a:t>
            </a:r>
          </a:p>
          <a:p>
            <a:pPr algn="ctr"/>
            <a:r>
              <a:rPr lang="ru-RU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Белорусского профсоюза работников агропромышленного комплекса</a:t>
            </a:r>
            <a:endParaRPr lang="ru-RU" b="1" dirty="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764704" cy="764704"/>
          </a:xfrm>
          <a:prstGeom prst="rect">
            <a:avLst/>
          </a:prstGeom>
        </p:spPr>
      </p:pic>
      <p:pic>
        <p:nvPicPr>
          <p:cNvPr id="8" name="Рисунок 7" descr="2019-ncov-infographic-4-ru.png"/>
          <p:cNvPicPr>
            <a:picLocks noChangeAspect="1"/>
          </p:cNvPicPr>
          <p:nvPr/>
        </p:nvPicPr>
        <p:blipFill rotWithShape="1">
          <a:blip r:embed="rId3" cstate="print"/>
          <a:srcRect t="2750"/>
          <a:stretch/>
        </p:blipFill>
        <p:spPr>
          <a:xfrm>
            <a:off x="1" y="764704"/>
            <a:ext cx="4499991" cy="6093296"/>
          </a:xfrm>
          <a:prstGeom prst="rect">
            <a:avLst/>
          </a:prstGeom>
        </p:spPr>
      </p:pic>
      <p:pic>
        <p:nvPicPr>
          <p:cNvPr id="9" name="Рисунок 8" descr="2019-ncov-infographic-5-ru.png"/>
          <p:cNvPicPr>
            <a:picLocks noChangeAspect="1"/>
          </p:cNvPicPr>
          <p:nvPr/>
        </p:nvPicPr>
        <p:blipFill rotWithShape="1">
          <a:blip r:embed="rId4" cstate="print"/>
          <a:srcRect l="1575" t="4200" r="-1575" b="651"/>
          <a:stretch/>
        </p:blipFill>
        <p:spPr>
          <a:xfrm>
            <a:off x="4499992" y="764704"/>
            <a:ext cx="4752528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4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Гродненская областная профсоюзная организация </a:t>
            </a:r>
          </a:p>
          <a:p>
            <a:pPr algn="ctr"/>
            <a:r>
              <a:rPr lang="ru-RU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Белорусского профсоюза работников агропромышленного комплекса</a:t>
            </a:r>
            <a:endParaRPr lang="ru-RU" b="1" dirty="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764704" cy="764704"/>
          </a:xfrm>
          <a:prstGeom prst="rect">
            <a:avLst/>
          </a:prstGeom>
        </p:spPr>
      </p:pic>
      <p:pic>
        <p:nvPicPr>
          <p:cNvPr id="8" name="Рисунок 7" descr="2019-ncov-infographic-6-ru.png"/>
          <p:cNvPicPr>
            <a:picLocks noChangeAspect="1"/>
          </p:cNvPicPr>
          <p:nvPr/>
        </p:nvPicPr>
        <p:blipFill rotWithShape="1">
          <a:blip r:embed="rId3" cstate="print"/>
          <a:srcRect t="4850"/>
          <a:stretch/>
        </p:blipFill>
        <p:spPr>
          <a:xfrm>
            <a:off x="1" y="764704"/>
            <a:ext cx="4716015" cy="6093296"/>
          </a:xfrm>
          <a:prstGeom prst="rect">
            <a:avLst/>
          </a:prstGeom>
        </p:spPr>
      </p:pic>
      <p:pic>
        <p:nvPicPr>
          <p:cNvPr id="9" name="Рисунок 8" descr="2019-ncov-infographic-7-ru.png"/>
          <p:cNvPicPr>
            <a:picLocks noChangeAspect="1"/>
          </p:cNvPicPr>
          <p:nvPr/>
        </p:nvPicPr>
        <p:blipFill rotWithShape="1">
          <a:blip r:embed="rId4" cstate="print"/>
          <a:srcRect t="5900"/>
          <a:stretch/>
        </p:blipFill>
        <p:spPr>
          <a:xfrm>
            <a:off x="4714877" y="764704"/>
            <a:ext cx="4429123" cy="609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00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Гродненская областная профсоюзная организация </a:t>
            </a:r>
          </a:p>
          <a:p>
            <a:pPr algn="ctr"/>
            <a:r>
              <a:rPr lang="ru-RU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Белорусского профсоюза работников агропромышленного комплекса</a:t>
            </a:r>
            <a:endParaRPr lang="ru-RU" b="1" dirty="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764704" cy="7647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32040" y="764704"/>
            <a:ext cx="4203411" cy="609329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</a:t>
            </a:r>
            <a:r>
              <a:rPr lang="ru-RU" sz="6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ЗДОРОВЫ!</a:t>
            </a:r>
            <a:endParaRPr lang="ru-RU" sz="6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" y="764704"/>
            <a:ext cx="4923491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2891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</TotalTime>
  <Words>66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Председатель</dc:creator>
  <cp:lastModifiedBy>user</cp:lastModifiedBy>
  <cp:revision>8</cp:revision>
  <cp:lastPrinted>2020-03-23T07:24:01Z</cp:lastPrinted>
  <dcterms:created xsi:type="dcterms:W3CDTF">2020-03-20T07:46:08Z</dcterms:created>
  <dcterms:modified xsi:type="dcterms:W3CDTF">2020-03-23T07:28:48Z</dcterms:modified>
</cp:coreProperties>
</file>