
<file path=[Content_Types].xml><?xml version="1.0" encoding="utf-8"?>
<Types xmlns="http://schemas.openxmlformats.org/package/2006/content-types"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data60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diagrams/quickStyle64.xml" ContentType="application/vnd.openxmlformats-officedocument.drawingml.diagramStyle+xml"/>
  <Override PartName="/ppt/diagrams/layout481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251.xml" ContentType="application/vnd.openxmlformats-officedocument.presentationml.slide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drawing62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colors47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diagrams/data62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drawing481.xml" ContentType="application/vnd.ms-office.drawingml.diagramDrawing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quickStyle471.xml" ContentType="application/vnd.openxmlformats-officedocument.drawingml.diagramStyl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drawing64.xml" ContentType="application/vnd.ms-office.drawingml.diagramDrawing+xml"/>
  <Override PartName="/ppt/slideLayouts/slideLayout12.xml" ContentType="application/vnd.openxmlformats-officedocument.presentationml.slideLayout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drawing20.xml" ContentType="application/vnd.ms-office.drawingml.diagramDrawing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data471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481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471.xml" ContentType="application/vnd.openxmlformats-officedocument.drawingml.diagramLayout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diagrams/quickStyle481.xml" ContentType="application/vnd.openxmlformats-officedocument.drawingml.diagram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drawing63.xml" ContentType="application/vnd.ms-office.drawingml.diagramDrawing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diagrams/data481.xml" ContentType="application/vnd.openxmlformats-officedocument.drawingml.diagramData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diagrams/drawing471.xml" ContentType="application/vnd.ms-office.drawingml.diagramDrawing+xml"/>
  <Override PartName="/ppt/slides/slide31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quickStyle3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5297" autoAdjust="0"/>
  </p:normalViewPr>
  <p:slideViewPr>
    <p:cSldViewPr snapToGrid="0">
      <p:cViewPr>
        <p:scale>
          <a:sx n="70" d="100"/>
          <a:sy n="70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67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2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2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2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2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2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2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3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3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3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3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3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3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3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3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3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3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4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4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4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4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4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4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4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4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47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13" Type="http://schemas.openxmlformats.org/officeDocument/2006/relationships/slide" Target="../slides/slide10.xml"/><Relationship Id="rId18" Type="http://schemas.openxmlformats.org/officeDocument/2006/relationships/slide" Target="../slides/slide12.xml"/><Relationship Id="rId26" Type="http://schemas.openxmlformats.org/officeDocument/2006/relationships/slide" Target="../slides/slide16.xml"/><Relationship Id="rId3" Type="http://schemas.openxmlformats.org/officeDocument/2006/relationships/slide" Target="../slides/slide4.xml"/><Relationship Id="rId21" Type="http://schemas.openxmlformats.org/officeDocument/2006/relationships/slide" Target="../slides/slide14.xml"/><Relationship Id="rId7" Type="http://schemas.openxmlformats.org/officeDocument/2006/relationships/slide" Target="../slides/slide6.xml"/><Relationship Id="rId12" Type="http://schemas.openxmlformats.org/officeDocument/2006/relationships/slide" Target="../slides/slide9.xml"/><Relationship Id="rId17" Type="http://schemas.openxmlformats.org/officeDocument/2006/relationships/slide" Target="../slides/slide12.xml"/><Relationship Id="rId25" Type="http://schemas.openxmlformats.org/officeDocument/2006/relationships/slide" Target="../slides/slide16.xml"/><Relationship Id="rId2" Type="http://schemas.openxmlformats.org/officeDocument/2006/relationships/slide" Target="../slides/slide2.xml"/><Relationship Id="rId16" Type="http://schemas.openxmlformats.org/officeDocument/2006/relationships/slide" Target="../slides/slide11.xml"/><Relationship Id="rId20" Type="http://schemas.openxmlformats.org/officeDocument/2006/relationships/slide" Target="../slides/slide13.xml"/><Relationship Id="rId1" Type="http://schemas.openxmlformats.org/officeDocument/2006/relationships/slide" Target="../slides/slide3.xml"/><Relationship Id="rId6" Type="http://schemas.openxmlformats.org/officeDocument/2006/relationships/slide" Target="../slides/slide6.xml"/><Relationship Id="rId11" Type="http://schemas.openxmlformats.org/officeDocument/2006/relationships/slide" Target="../slides/slide8.xml"/><Relationship Id="rId24" Type="http://schemas.openxmlformats.org/officeDocument/2006/relationships/slide" Target="../slides/slide15.xml"/><Relationship Id="rId5" Type="http://schemas.openxmlformats.org/officeDocument/2006/relationships/slide" Target="../slides/slide5.xml"/><Relationship Id="rId15" Type="http://schemas.openxmlformats.org/officeDocument/2006/relationships/slide" Target="../slides/slide11.xml"/><Relationship Id="rId23" Type="http://schemas.openxmlformats.org/officeDocument/2006/relationships/slide" Target="../slides/slide15.xml"/><Relationship Id="rId28" Type="http://schemas.openxmlformats.org/officeDocument/2006/relationships/slide" Target="../slides/slide17.xml"/><Relationship Id="rId10" Type="http://schemas.openxmlformats.org/officeDocument/2006/relationships/slide" Target="../slides/slide8.xml"/><Relationship Id="rId19" Type="http://schemas.openxmlformats.org/officeDocument/2006/relationships/slide" Target="../slides/slide13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10.xml"/><Relationship Id="rId22" Type="http://schemas.openxmlformats.org/officeDocument/2006/relationships/slide" Target="../slides/slide14.xml"/><Relationship Id="rId27" Type="http://schemas.openxmlformats.org/officeDocument/2006/relationships/slide" Target="../slides/slide17.xml"/></Relationships>
</file>

<file path=ppt/diagrams/_rels/data4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48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7.xml"/><Relationship Id="rId26" Type="http://schemas.openxmlformats.org/officeDocument/2006/relationships/slide" Target="../slides/slide31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1.xml"/><Relationship Id="rId2" Type="http://schemas.openxmlformats.org/officeDocument/2006/relationships/slide" Target="../slides/slide18.xml"/><Relationship Id="rId16" Type="http://schemas.openxmlformats.org/officeDocument/2006/relationships/slide" Target="../slides/slide26.xml"/><Relationship Id="rId20" Type="http://schemas.openxmlformats.org/officeDocument/2006/relationships/slide" Target="../slides/slide28.xml"/><Relationship Id="rId29" Type="http://schemas.openxmlformats.org/officeDocument/2006/relationships/slide" Target="../slides/slide33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30.xml"/><Relationship Id="rId5" Type="http://schemas.openxmlformats.org/officeDocument/2006/relationships/slide" Target="../slides/slide20.xml"/><Relationship Id="rId15" Type="http://schemas.openxmlformats.org/officeDocument/2006/relationships/slide" Target="../slides/slide251.xml"/><Relationship Id="rId23" Type="http://schemas.openxmlformats.org/officeDocument/2006/relationships/slide" Target="../slides/slide29.xml"/><Relationship Id="rId28" Type="http://schemas.openxmlformats.org/officeDocument/2006/relationships/slide" Target="../slides/slide32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9.xml"/><Relationship Id="rId27" Type="http://schemas.openxmlformats.org/officeDocument/2006/relationships/slide" Target="../slides/slide32.xml"/><Relationship Id="rId30" Type="http://schemas.openxmlformats.org/officeDocument/2006/relationships/slide" Target="../slides/slide33.xml"/></Relationships>
</file>

<file path=ppt/diagrams/_rels/data4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5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5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5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5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5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5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5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5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5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5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6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6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6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6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6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24.xml"/><Relationship Id="rId18" Type="http://schemas.openxmlformats.org/officeDocument/2006/relationships/slide" Target="../slides/slide26.xml"/><Relationship Id="rId26" Type="http://schemas.openxmlformats.org/officeDocument/2006/relationships/slide" Target="../slides/slide30.xml"/><Relationship Id="rId3" Type="http://schemas.openxmlformats.org/officeDocument/2006/relationships/slide" Target="../slides/slide19.xml"/><Relationship Id="rId21" Type="http://schemas.openxmlformats.org/officeDocument/2006/relationships/slide" Target="../slides/slide28.xml"/><Relationship Id="rId7" Type="http://schemas.openxmlformats.org/officeDocument/2006/relationships/slide" Target="../slides/slide21.xml"/><Relationship Id="rId12" Type="http://schemas.openxmlformats.org/officeDocument/2006/relationships/slide" Target="../slides/slide23.xml"/><Relationship Id="rId17" Type="http://schemas.openxmlformats.org/officeDocument/2006/relationships/slide" Target="../slides/slide26.xml"/><Relationship Id="rId25" Type="http://schemas.openxmlformats.org/officeDocument/2006/relationships/slide" Target="../slides/slide30.xml"/><Relationship Id="rId2" Type="http://schemas.openxmlformats.org/officeDocument/2006/relationships/slide" Target="../slides/slide18.xml"/><Relationship Id="rId16" Type="http://schemas.openxmlformats.org/officeDocument/2006/relationships/slide" Target="../slides/slide251.xml"/><Relationship Id="rId20" Type="http://schemas.openxmlformats.org/officeDocument/2006/relationships/slide" Target="../slides/slide27.xml"/><Relationship Id="rId29" Type="http://schemas.openxmlformats.org/officeDocument/2006/relationships/slide" Target="../slides/slide32.xml"/><Relationship Id="rId1" Type="http://schemas.openxmlformats.org/officeDocument/2006/relationships/slide" Target="../slides/slide18.xml"/><Relationship Id="rId6" Type="http://schemas.openxmlformats.org/officeDocument/2006/relationships/slide" Target="../slides/slide20.xml"/><Relationship Id="rId11" Type="http://schemas.openxmlformats.org/officeDocument/2006/relationships/slide" Target="../slides/slide23.xml"/><Relationship Id="rId24" Type="http://schemas.openxmlformats.org/officeDocument/2006/relationships/slide" Target="../slides/slide29.xml"/><Relationship Id="rId32" Type="http://schemas.openxmlformats.org/officeDocument/2006/relationships/slide" Target="../slides/slide33.xml"/><Relationship Id="rId5" Type="http://schemas.openxmlformats.org/officeDocument/2006/relationships/slide" Target="../slides/slide20.xml"/><Relationship Id="rId15" Type="http://schemas.openxmlformats.org/officeDocument/2006/relationships/slide" Target="../slides/slide25.xml"/><Relationship Id="rId23" Type="http://schemas.openxmlformats.org/officeDocument/2006/relationships/slide" Target="../slides/slide29.xml"/><Relationship Id="rId28" Type="http://schemas.openxmlformats.org/officeDocument/2006/relationships/slide" Target="../slides/slide31.xml"/><Relationship Id="rId10" Type="http://schemas.openxmlformats.org/officeDocument/2006/relationships/slide" Target="../slides/slide22.xml"/><Relationship Id="rId19" Type="http://schemas.openxmlformats.org/officeDocument/2006/relationships/slide" Target="../slides/slide27.xml"/><Relationship Id="rId31" Type="http://schemas.openxmlformats.org/officeDocument/2006/relationships/slide" Target="../slides/slide33.xml"/><Relationship Id="rId4" Type="http://schemas.openxmlformats.org/officeDocument/2006/relationships/slide" Target="../slides/slide19.xml"/><Relationship Id="rId9" Type="http://schemas.openxmlformats.org/officeDocument/2006/relationships/slide" Target="../slides/slide22.xml"/><Relationship Id="rId14" Type="http://schemas.openxmlformats.org/officeDocument/2006/relationships/slide" Target="../slides/slide24.xml"/><Relationship Id="rId22" Type="http://schemas.openxmlformats.org/officeDocument/2006/relationships/slide" Target="../slides/slide28.xml"/><Relationship Id="rId27" Type="http://schemas.openxmlformats.org/officeDocument/2006/relationships/slide" Target="../slides/slide31.xml"/><Relationship Id="rId30" Type="http://schemas.openxmlformats.org/officeDocument/2006/relationships/slide" Target="../slides/slide32.xm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13" Type="http://schemas.openxmlformats.org/officeDocument/2006/relationships/slide" Target="../slides/slide9.xml"/><Relationship Id="rId18" Type="http://schemas.openxmlformats.org/officeDocument/2006/relationships/slide" Target="../slides/slide11.xml"/><Relationship Id="rId26" Type="http://schemas.openxmlformats.org/officeDocument/2006/relationships/slide" Target="../slides/slide15.xml"/><Relationship Id="rId3" Type="http://schemas.openxmlformats.org/officeDocument/2006/relationships/slide" Target="../slides/slide4.xml"/><Relationship Id="rId21" Type="http://schemas.openxmlformats.org/officeDocument/2006/relationships/slide" Target="../slides/slide13.xml"/><Relationship Id="rId7" Type="http://schemas.openxmlformats.org/officeDocument/2006/relationships/slide" Target="../slides/slide6.xml"/><Relationship Id="rId12" Type="http://schemas.openxmlformats.org/officeDocument/2006/relationships/slide" Target="../slides/slide8.xml"/><Relationship Id="rId17" Type="http://schemas.openxmlformats.org/officeDocument/2006/relationships/slide" Target="../slides/slide11.xml"/><Relationship Id="rId25" Type="http://schemas.openxmlformats.org/officeDocument/2006/relationships/slide" Target="../slides/slide15.xml"/><Relationship Id="rId2" Type="http://schemas.openxmlformats.org/officeDocument/2006/relationships/slide" Target="../slides/slide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29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8.xml"/><Relationship Id="rId24" Type="http://schemas.openxmlformats.org/officeDocument/2006/relationships/slide" Target="../slides/slide14.xml"/><Relationship Id="rId5" Type="http://schemas.openxmlformats.org/officeDocument/2006/relationships/slide" Target="../slides/slide5.xml"/><Relationship Id="rId15" Type="http://schemas.openxmlformats.org/officeDocument/2006/relationships/slide" Target="../slides/slide10.xml"/><Relationship Id="rId23" Type="http://schemas.openxmlformats.org/officeDocument/2006/relationships/slide" Target="../slides/slide14.xml"/><Relationship Id="rId28" Type="http://schemas.openxmlformats.org/officeDocument/2006/relationships/slide" Target="../slides/slide16.xml"/><Relationship Id="rId10" Type="http://schemas.openxmlformats.org/officeDocument/2006/relationships/slide" Target="../slides/slide7.xml"/><Relationship Id="rId19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7.xml"/><Relationship Id="rId14" Type="http://schemas.openxmlformats.org/officeDocument/2006/relationships/slide" Target="../slides/slide9.xml"/><Relationship Id="rId22" Type="http://schemas.openxmlformats.org/officeDocument/2006/relationships/slide" Target="../slides/slide13.xml"/><Relationship Id="rId27" Type="http://schemas.openxmlformats.org/officeDocument/2006/relationships/slide" Target="../slides/slide16.xml"/><Relationship Id="rId30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C8AB15B2-15F4-4754-AE35-B764338E0617}" type="presOf" srcId="{9A28537E-EBB5-45DA-B2FE-F991C881A5E8}" destId="{424CBD1D-1FC5-4620-B1CA-CEE3B5CF2E9C}" srcOrd="1" destOrd="0" presId="urn:microsoft.com/office/officeart/2005/8/layout/list1"/>
    <dgm:cxn modelId="{85974159-FDD3-452A-8781-FB919EFD1E59}" type="presOf" srcId="{B9374BCF-7B8D-43EA-AF42-3D675A166C28}" destId="{0CB65D4D-7011-4622-ADCA-FDF1A9C6A79F}" srcOrd="1" destOrd="0" presId="urn:microsoft.com/office/officeart/2005/8/layout/list1"/>
    <dgm:cxn modelId="{16824871-D97F-4A6B-9CF1-337B3035D3A3}" type="presOf" srcId="{3F7C1AE6-D2D6-4A4C-896A-7CB304546092}" destId="{FE891326-686A-4C45-B79B-1B94C9E03A2E}" srcOrd="0" destOrd="0" presId="urn:microsoft.com/office/officeart/2005/8/layout/list1"/>
    <dgm:cxn modelId="{91B81DC4-635E-4856-8CE2-9C606C1F2F6D}" type="presOf" srcId="{B9374BCF-7B8D-43EA-AF42-3D675A166C28}" destId="{2F3F69BC-F4CD-4461-9478-6693505E9CAD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879ADF2A-A683-4042-B858-EC4C572575C8}" type="presOf" srcId="{A6AA4029-2DA5-4CF0-99F3-5D6F6A831349}" destId="{10B64A83-F830-4AC6-9385-513A38D55826}" srcOrd="0" destOrd="0" presId="urn:microsoft.com/office/officeart/2005/8/layout/list1"/>
    <dgm:cxn modelId="{D2CF5C67-3791-4ADF-9CAF-99CB82C22FC5}" type="presOf" srcId="{E9D59AC3-A711-4796-B192-1D13C75A69CF}" destId="{0A9123C9-74E1-476A-A44C-7C00851B6B18}" srcOrd="0" destOrd="0" presId="urn:microsoft.com/office/officeart/2005/8/layout/list1"/>
    <dgm:cxn modelId="{A049C50A-E9BA-40B6-A140-6BEE2DAD2D69}" type="presOf" srcId="{470BFF4D-607E-47BE-BE6D-F308DD98CD06}" destId="{FC8F17A7-382E-4A1E-B2E7-DA36B42E1581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4A158BF-7C3A-4260-8F34-D5E951F97EAD}" type="presOf" srcId="{049F0A86-C80C-4922-98A6-14F0D8DFCDD0}" destId="{0B453DFD-6C13-430D-A27F-131F95FA4CA8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AE7902B9-03AC-4B8C-B542-5467870260E5}" type="presOf" srcId="{E23C63D9-5F13-4E8F-B0BA-A4588E82099A}" destId="{A8C8CC9A-22FC-4541-8139-B4781DD01AEA}" srcOrd="0" destOrd="0" presId="urn:microsoft.com/office/officeart/2005/8/layout/list1"/>
    <dgm:cxn modelId="{B0883B3D-8B11-4B8A-919F-713EB87C015E}" type="presOf" srcId="{F1EBE354-C624-4FC0-9F90-4A91809A193E}" destId="{A2DC3E57-52E3-478D-A04E-E0C40B3A6D1E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BB77B152-2D12-4812-9B02-5A19D513E9A0}" type="presOf" srcId="{A6AA4029-2DA5-4CF0-99F3-5D6F6A831349}" destId="{41C2C4BE-FE64-4D2A-8759-19F25F7067C9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A08E653D-87E3-49B5-BEA7-ABABB8FDF47D}" type="presOf" srcId="{06DF7B84-5155-4510-A4D1-41E62DBF20AA}" destId="{F8623298-42EC-4240-A896-C3B77D6A84BE}" srcOrd="1" destOrd="0" presId="urn:microsoft.com/office/officeart/2005/8/layout/list1"/>
    <dgm:cxn modelId="{DE3A9DF0-0B68-451D-B80E-5EEDA8544A09}" type="presOf" srcId="{049F0A86-C80C-4922-98A6-14F0D8DFCDD0}" destId="{829469C0-E15E-4D2E-9CAF-90A9B365C9CD}" srcOrd="1" destOrd="0" presId="urn:microsoft.com/office/officeart/2005/8/layout/list1"/>
    <dgm:cxn modelId="{9EC2D2A1-A870-45F3-9A8F-5053586006AE}" type="presOf" srcId="{8E2717DD-D037-46DD-AB7C-0D91C7CA05D2}" destId="{6D3E7738-9EC1-4E56-8866-13A3F1EA0EB5}" srcOrd="1" destOrd="0" presId="urn:microsoft.com/office/officeart/2005/8/layout/list1"/>
    <dgm:cxn modelId="{7AB8B2E2-B0D8-4447-B42B-D5B49E7E56D0}" type="presOf" srcId="{E9D59AC3-A711-4796-B192-1D13C75A69CF}" destId="{04BFF7BE-8A4B-43A8-811A-DA3705A638B4}" srcOrd="1" destOrd="0" presId="urn:microsoft.com/office/officeart/2005/8/layout/list1"/>
    <dgm:cxn modelId="{4CEC35F0-067E-481B-8D7C-3918EE8E9A8A}" type="presOf" srcId="{4645654A-0DC5-46B0-95ED-49F72442FADF}" destId="{18DFF254-491E-49B4-A226-DB6AC9EDF287}" srcOrd="1" destOrd="0" presId="urn:microsoft.com/office/officeart/2005/8/layout/list1"/>
    <dgm:cxn modelId="{465B1D09-8116-42E8-A6AD-B2FCEADE4128}" type="presOf" srcId="{4F249EC0-E768-4341-AFD6-A149BC3B7897}" destId="{FD05451A-4252-4BAC-BB45-636A73C8DE8B}" srcOrd="0" destOrd="0" presId="urn:microsoft.com/office/officeart/2005/8/layout/list1"/>
    <dgm:cxn modelId="{395E7F23-D504-4544-B0FC-12A9BC9E4B24}" type="presOf" srcId="{517A7599-D39B-4136-B7F7-FC517C75373B}" destId="{D28A992A-D756-402D-AF4A-98AAC68826A9}" srcOrd="1" destOrd="0" presId="urn:microsoft.com/office/officeart/2005/8/layout/list1"/>
    <dgm:cxn modelId="{BE8AB0F5-B715-4834-8621-BCE3C67B7E0B}" type="presOf" srcId="{3F42973D-1A6B-4BAD-B7B3-793384490701}" destId="{46DB3FC9-62E0-4C58-A7D5-27187D2C5D7D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8BEB6EF2-3DD6-489F-9D85-58800941DBF9}" type="presOf" srcId="{3F42973D-1A6B-4BAD-B7B3-793384490701}" destId="{B6237DF0-F405-480F-9EDB-6E2180B339B1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43E4D5EB-0551-4745-AFFD-32348299D7AD}" type="presOf" srcId="{F1EBE354-C624-4FC0-9F90-4A91809A193E}" destId="{63C9172F-EE30-49E2-9E45-1A3F307167E0}" srcOrd="0" destOrd="0" presId="urn:microsoft.com/office/officeart/2005/8/layout/list1"/>
    <dgm:cxn modelId="{65A81F45-E21C-4E52-80C6-69A4D2CC4555}" type="presOf" srcId="{0F5738F0-9D40-4958-B108-0B2ECF3C2EBD}" destId="{C9C4EDCF-0D7D-4178-80AC-3C28EDA936EA}" srcOrd="1" destOrd="0" presId="urn:microsoft.com/office/officeart/2005/8/layout/list1"/>
    <dgm:cxn modelId="{083D46FF-A614-4E6E-932D-DBEEA0E89B01}" type="presOf" srcId="{517A7599-D39B-4136-B7F7-FC517C75373B}" destId="{B1E43C84-89B8-494E-A5A6-627F9349E4E6}" srcOrd="0" destOrd="0" presId="urn:microsoft.com/office/officeart/2005/8/layout/list1"/>
    <dgm:cxn modelId="{6E9A417A-BD53-41BD-8A1C-0F4C400A1420}" type="presOf" srcId="{3F7C1AE6-D2D6-4A4C-896A-7CB304546092}" destId="{61C61218-148C-4255-9C90-C651A43AA30B}" srcOrd="1" destOrd="0" presId="urn:microsoft.com/office/officeart/2005/8/layout/list1"/>
    <dgm:cxn modelId="{44F6D913-DFE9-4E31-BDF3-103191B417FD}" type="presOf" srcId="{06DF7B84-5155-4510-A4D1-41E62DBF20AA}" destId="{AF10899B-EDEE-40FE-9C40-8DDE3B25E72C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688C8F18-9B11-4F6E-A3C5-B460A85EE8DE}" type="presOf" srcId="{0F5738F0-9D40-4958-B108-0B2ECF3C2EBD}" destId="{EBD57FE5-159F-4B83-AEF9-EA103400217F}" srcOrd="0" destOrd="0" presId="urn:microsoft.com/office/officeart/2005/8/layout/list1"/>
    <dgm:cxn modelId="{EA47B051-494B-47D0-B8BB-81461E004E44}" type="presOf" srcId="{9A28537E-EBB5-45DA-B2FE-F991C881A5E8}" destId="{194EB645-03DB-4718-8A2C-6FB775B61591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6BC3204-C28F-4883-92F0-48969541322B}" type="presOf" srcId="{4645654A-0DC5-46B0-95ED-49F72442FADF}" destId="{63BAC6F4-37DE-4063-90F1-38293280B408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8041E813-C4A2-45B0-8BF3-D430145CBC57}" type="presOf" srcId="{E23C63D9-5F13-4E8F-B0BA-A4588E82099A}" destId="{47212612-2112-4EE4-AB9A-FD294A321217}" srcOrd="1" destOrd="0" presId="urn:microsoft.com/office/officeart/2005/8/layout/list1"/>
    <dgm:cxn modelId="{7887EF81-8314-43F5-83E3-C7C20AF7F1DA}" type="presOf" srcId="{8E2717DD-D037-46DD-AB7C-0D91C7CA05D2}" destId="{CB8FA14D-F7C0-4BA7-B5FE-0AF92E1B5AEC}" srcOrd="0" destOrd="0" presId="urn:microsoft.com/office/officeart/2005/8/layout/list1"/>
    <dgm:cxn modelId="{41834BFE-1110-4D13-A90E-CA7BA8DC2ADA}" type="presOf" srcId="{4F249EC0-E768-4341-AFD6-A149BC3B7897}" destId="{FB41B348-582E-4F1B-8E8B-5AE516EA174B}" srcOrd="1" destOrd="0" presId="urn:microsoft.com/office/officeart/2005/8/layout/list1"/>
    <dgm:cxn modelId="{A9B4C6C4-0645-4C0A-AE31-333490A93637}" type="presParOf" srcId="{FC8F17A7-382E-4A1E-B2E7-DA36B42E1581}" destId="{A4AFC699-C35E-460D-A64E-55750FEB5D2F}" srcOrd="0" destOrd="0" presId="urn:microsoft.com/office/officeart/2005/8/layout/list1"/>
    <dgm:cxn modelId="{A498F873-BB6E-43BD-B45E-62DA43F03881}" type="presParOf" srcId="{A4AFC699-C35E-460D-A64E-55750FEB5D2F}" destId="{2F3F69BC-F4CD-4461-9478-6693505E9CAD}" srcOrd="0" destOrd="0" presId="urn:microsoft.com/office/officeart/2005/8/layout/list1"/>
    <dgm:cxn modelId="{88C85F66-19C1-4AB0-929A-76F8327B9236}" type="presParOf" srcId="{A4AFC699-C35E-460D-A64E-55750FEB5D2F}" destId="{0CB65D4D-7011-4622-ADCA-FDF1A9C6A79F}" srcOrd="1" destOrd="0" presId="urn:microsoft.com/office/officeart/2005/8/layout/list1"/>
    <dgm:cxn modelId="{AABF6A8F-7231-4483-BD82-2D09E1FC9507}" type="presParOf" srcId="{FC8F17A7-382E-4A1E-B2E7-DA36B42E1581}" destId="{0E61AAD7-843C-4A61-9057-1D4B1E6EB38A}" srcOrd="1" destOrd="0" presId="urn:microsoft.com/office/officeart/2005/8/layout/list1"/>
    <dgm:cxn modelId="{B251E9EA-4DCF-4AE3-ABBC-E04109887559}" type="presParOf" srcId="{FC8F17A7-382E-4A1E-B2E7-DA36B42E1581}" destId="{4C2768E2-ED89-431A-A486-281CC5329D11}" srcOrd="2" destOrd="0" presId="urn:microsoft.com/office/officeart/2005/8/layout/list1"/>
    <dgm:cxn modelId="{2B238617-B964-451D-9EA5-D9C2370AEB4C}" type="presParOf" srcId="{FC8F17A7-382E-4A1E-B2E7-DA36B42E1581}" destId="{1B416E7A-1E06-4210-9A87-C9B7D190B309}" srcOrd="3" destOrd="0" presId="urn:microsoft.com/office/officeart/2005/8/layout/list1"/>
    <dgm:cxn modelId="{1CCBD74D-16FC-433C-82A7-1ED6EA96A0CB}" type="presParOf" srcId="{FC8F17A7-382E-4A1E-B2E7-DA36B42E1581}" destId="{06690BC2-B387-4E14-8CD0-50904E7E7C3A}" srcOrd="4" destOrd="0" presId="urn:microsoft.com/office/officeart/2005/8/layout/list1"/>
    <dgm:cxn modelId="{04A05553-508B-44A9-8C51-110238B9C944}" type="presParOf" srcId="{06690BC2-B387-4E14-8CD0-50904E7E7C3A}" destId="{B6237DF0-F405-480F-9EDB-6E2180B339B1}" srcOrd="0" destOrd="0" presId="urn:microsoft.com/office/officeart/2005/8/layout/list1"/>
    <dgm:cxn modelId="{756C80B4-0EAC-4618-AABE-21F97696F20F}" type="presParOf" srcId="{06690BC2-B387-4E14-8CD0-50904E7E7C3A}" destId="{46DB3FC9-62E0-4C58-A7D5-27187D2C5D7D}" srcOrd="1" destOrd="0" presId="urn:microsoft.com/office/officeart/2005/8/layout/list1"/>
    <dgm:cxn modelId="{61987521-BE06-4C14-A8B8-6E9934D74B22}" type="presParOf" srcId="{FC8F17A7-382E-4A1E-B2E7-DA36B42E1581}" destId="{247B878D-BDED-49CB-B65A-A497AD500AE8}" srcOrd="5" destOrd="0" presId="urn:microsoft.com/office/officeart/2005/8/layout/list1"/>
    <dgm:cxn modelId="{589499E9-309C-4E8D-B582-422867B65A44}" type="presParOf" srcId="{FC8F17A7-382E-4A1E-B2E7-DA36B42E1581}" destId="{4659EBC4-64D1-4B6C-92B5-9A0F3C2EF96C}" srcOrd="6" destOrd="0" presId="urn:microsoft.com/office/officeart/2005/8/layout/list1"/>
    <dgm:cxn modelId="{4DE5525B-BB1A-40D7-ACB5-851AE655C6CC}" type="presParOf" srcId="{FC8F17A7-382E-4A1E-B2E7-DA36B42E1581}" destId="{BAF59938-BB53-474B-BAD2-F883FDDD4D15}" srcOrd="7" destOrd="0" presId="urn:microsoft.com/office/officeart/2005/8/layout/list1"/>
    <dgm:cxn modelId="{D2B2AD1B-9F5E-4B96-8EBD-5C4B074A4BFE}" type="presParOf" srcId="{FC8F17A7-382E-4A1E-B2E7-DA36B42E1581}" destId="{B565232D-1520-461C-A256-E2F8182B90C8}" srcOrd="8" destOrd="0" presId="urn:microsoft.com/office/officeart/2005/8/layout/list1"/>
    <dgm:cxn modelId="{D2DE8EEF-F9ED-4AC9-8822-8BCA40A825A7}" type="presParOf" srcId="{B565232D-1520-461C-A256-E2F8182B90C8}" destId="{10B64A83-F830-4AC6-9385-513A38D55826}" srcOrd="0" destOrd="0" presId="urn:microsoft.com/office/officeart/2005/8/layout/list1"/>
    <dgm:cxn modelId="{559C83A3-FF13-4971-9203-AE5B73D7AC6C}" type="presParOf" srcId="{B565232D-1520-461C-A256-E2F8182B90C8}" destId="{41C2C4BE-FE64-4D2A-8759-19F25F7067C9}" srcOrd="1" destOrd="0" presId="urn:microsoft.com/office/officeart/2005/8/layout/list1"/>
    <dgm:cxn modelId="{7AE48DBB-93C6-40C0-9787-D89911105287}" type="presParOf" srcId="{FC8F17A7-382E-4A1E-B2E7-DA36B42E1581}" destId="{1B336EED-E3B6-45CB-AC6A-6AFFDB107DB5}" srcOrd="9" destOrd="0" presId="urn:microsoft.com/office/officeart/2005/8/layout/list1"/>
    <dgm:cxn modelId="{4BF2AD15-5CFA-4CBD-B667-9840063BDC8F}" type="presParOf" srcId="{FC8F17A7-382E-4A1E-B2E7-DA36B42E1581}" destId="{30B5F34B-9541-42FB-BF55-BA19172ED350}" srcOrd="10" destOrd="0" presId="urn:microsoft.com/office/officeart/2005/8/layout/list1"/>
    <dgm:cxn modelId="{623BFB28-61E2-4EE8-9C87-EBDDB810AE48}" type="presParOf" srcId="{FC8F17A7-382E-4A1E-B2E7-DA36B42E1581}" destId="{BA660269-BEB7-404B-BD93-4DFE7712AA9C}" srcOrd="11" destOrd="0" presId="urn:microsoft.com/office/officeart/2005/8/layout/list1"/>
    <dgm:cxn modelId="{8DC3564E-AED1-4008-90DF-363CE6D8CD2E}" type="presParOf" srcId="{FC8F17A7-382E-4A1E-B2E7-DA36B42E1581}" destId="{88BA583A-DC58-4047-A142-7FA2525DCFA3}" srcOrd="12" destOrd="0" presId="urn:microsoft.com/office/officeart/2005/8/layout/list1"/>
    <dgm:cxn modelId="{61377EBE-F0DA-4CC2-85BA-2D9D29275D20}" type="presParOf" srcId="{88BA583A-DC58-4047-A142-7FA2525DCFA3}" destId="{AF10899B-EDEE-40FE-9C40-8DDE3B25E72C}" srcOrd="0" destOrd="0" presId="urn:microsoft.com/office/officeart/2005/8/layout/list1"/>
    <dgm:cxn modelId="{4163D6F0-E859-4F50-9A7C-2B3D3A34F4BB}" type="presParOf" srcId="{88BA583A-DC58-4047-A142-7FA2525DCFA3}" destId="{F8623298-42EC-4240-A896-C3B77D6A84BE}" srcOrd="1" destOrd="0" presId="urn:microsoft.com/office/officeart/2005/8/layout/list1"/>
    <dgm:cxn modelId="{1AEDAF7C-F9B9-45BF-9CC1-82B476D7A222}" type="presParOf" srcId="{FC8F17A7-382E-4A1E-B2E7-DA36B42E1581}" destId="{6188435A-1102-4E5B-8D2B-58E6CD4E6435}" srcOrd="13" destOrd="0" presId="urn:microsoft.com/office/officeart/2005/8/layout/list1"/>
    <dgm:cxn modelId="{2B4BE45A-78BF-4BB9-BC06-3F8AC94BA7FC}" type="presParOf" srcId="{FC8F17A7-382E-4A1E-B2E7-DA36B42E1581}" destId="{AA0B205A-8584-47CB-8AB6-687C2A81A3A7}" srcOrd="14" destOrd="0" presId="urn:microsoft.com/office/officeart/2005/8/layout/list1"/>
    <dgm:cxn modelId="{C5B0B549-0215-406D-BA4B-F2EDC9D88362}" type="presParOf" srcId="{FC8F17A7-382E-4A1E-B2E7-DA36B42E1581}" destId="{36936875-2CE6-48CC-885F-460991F03499}" srcOrd="15" destOrd="0" presId="urn:microsoft.com/office/officeart/2005/8/layout/list1"/>
    <dgm:cxn modelId="{05B55002-3977-4B00-86D4-3DBB4339FC49}" type="presParOf" srcId="{FC8F17A7-382E-4A1E-B2E7-DA36B42E1581}" destId="{70BBAC2E-3F84-4F66-B9BC-F7186ACAB38F}" srcOrd="16" destOrd="0" presId="urn:microsoft.com/office/officeart/2005/8/layout/list1"/>
    <dgm:cxn modelId="{E1FBADD8-D562-464E-8DDB-57F8B5A7F701}" type="presParOf" srcId="{70BBAC2E-3F84-4F66-B9BC-F7186ACAB38F}" destId="{63BAC6F4-37DE-4063-90F1-38293280B408}" srcOrd="0" destOrd="0" presId="urn:microsoft.com/office/officeart/2005/8/layout/list1"/>
    <dgm:cxn modelId="{F817B7FC-FA25-4F28-8037-D1C8B98D2C38}" type="presParOf" srcId="{70BBAC2E-3F84-4F66-B9BC-F7186ACAB38F}" destId="{18DFF254-491E-49B4-A226-DB6AC9EDF287}" srcOrd="1" destOrd="0" presId="urn:microsoft.com/office/officeart/2005/8/layout/list1"/>
    <dgm:cxn modelId="{F7624ED5-7305-47DF-8EAA-77F065A89ECC}" type="presParOf" srcId="{FC8F17A7-382E-4A1E-B2E7-DA36B42E1581}" destId="{2F621F97-3C2B-4ED3-AF8D-5D7EA9471D3C}" srcOrd="17" destOrd="0" presId="urn:microsoft.com/office/officeart/2005/8/layout/list1"/>
    <dgm:cxn modelId="{5599EA65-B558-45FA-B198-5491464D9431}" type="presParOf" srcId="{FC8F17A7-382E-4A1E-B2E7-DA36B42E1581}" destId="{B17DE1A4-9BC0-46D0-9740-94D09C549B59}" srcOrd="18" destOrd="0" presId="urn:microsoft.com/office/officeart/2005/8/layout/list1"/>
    <dgm:cxn modelId="{5E5795C2-E2A2-41F6-A619-CBBCC1746DE9}" type="presParOf" srcId="{FC8F17A7-382E-4A1E-B2E7-DA36B42E1581}" destId="{0649D3E9-A605-40B6-B170-BC90BB6CACA7}" srcOrd="19" destOrd="0" presId="urn:microsoft.com/office/officeart/2005/8/layout/list1"/>
    <dgm:cxn modelId="{740CA932-7DC0-4887-B739-406D9886E08E}" type="presParOf" srcId="{FC8F17A7-382E-4A1E-B2E7-DA36B42E1581}" destId="{5557BF4C-0B21-48C7-98F8-59E3BDB03DC7}" srcOrd="20" destOrd="0" presId="urn:microsoft.com/office/officeart/2005/8/layout/list1"/>
    <dgm:cxn modelId="{912B308E-D550-4D92-9D8A-C7A0395AF420}" type="presParOf" srcId="{5557BF4C-0B21-48C7-98F8-59E3BDB03DC7}" destId="{0A9123C9-74E1-476A-A44C-7C00851B6B18}" srcOrd="0" destOrd="0" presId="urn:microsoft.com/office/officeart/2005/8/layout/list1"/>
    <dgm:cxn modelId="{021D40AB-4175-4B60-906F-414A293AB2F2}" type="presParOf" srcId="{5557BF4C-0B21-48C7-98F8-59E3BDB03DC7}" destId="{04BFF7BE-8A4B-43A8-811A-DA3705A638B4}" srcOrd="1" destOrd="0" presId="urn:microsoft.com/office/officeart/2005/8/layout/list1"/>
    <dgm:cxn modelId="{689BDB83-B7C7-4C28-A3BE-15BD97FF1097}" type="presParOf" srcId="{FC8F17A7-382E-4A1E-B2E7-DA36B42E1581}" destId="{4A94990A-C322-4A85-9986-B15C0FF2B266}" srcOrd="21" destOrd="0" presId="urn:microsoft.com/office/officeart/2005/8/layout/list1"/>
    <dgm:cxn modelId="{D33BA2D7-0139-481D-A16E-1F0FD2DA7189}" type="presParOf" srcId="{FC8F17A7-382E-4A1E-B2E7-DA36B42E1581}" destId="{C436068C-0248-4822-A0B2-7CB4D8C70A60}" srcOrd="22" destOrd="0" presId="urn:microsoft.com/office/officeart/2005/8/layout/list1"/>
    <dgm:cxn modelId="{2267B687-8AB0-47B8-A58D-AF8C75F15724}" type="presParOf" srcId="{FC8F17A7-382E-4A1E-B2E7-DA36B42E1581}" destId="{1E506FD5-CE60-423F-B26B-10293B47C007}" srcOrd="23" destOrd="0" presId="urn:microsoft.com/office/officeart/2005/8/layout/list1"/>
    <dgm:cxn modelId="{A7CE2B42-FAE9-4291-B6B2-AEC66849CAB6}" type="presParOf" srcId="{FC8F17A7-382E-4A1E-B2E7-DA36B42E1581}" destId="{1D02F6B0-EBF4-45E3-82C7-E7801560D744}" srcOrd="24" destOrd="0" presId="urn:microsoft.com/office/officeart/2005/8/layout/list1"/>
    <dgm:cxn modelId="{49211F69-0C0C-4548-B4EA-20DFEE6B775F}" type="presParOf" srcId="{1D02F6B0-EBF4-45E3-82C7-E7801560D744}" destId="{FE891326-686A-4C45-B79B-1B94C9E03A2E}" srcOrd="0" destOrd="0" presId="urn:microsoft.com/office/officeart/2005/8/layout/list1"/>
    <dgm:cxn modelId="{132C4FCC-A213-40B6-8C8C-1BE8891CA59B}" type="presParOf" srcId="{1D02F6B0-EBF4-45E3-82C7-E7801560D744}" destId="{61C61218-148C-4255-9C90-C651A43AA30B}" srcOrd="1" destOrd="0" presId="urn:microsoft.com/office/officeart/2005/8/layout/list1"/>
    <dgm:cxn modelId="{2D73B44F-51F1-4AE5-BDCC-26EA7EEA4E2F}" type="presParOf" srcId="{FC8F17A7-382E-4A1E-B2E7-DA36B42E1581}" destId="{1802013E-BF39-4EF9-9432-FA7C944D3582}" srcOrd="25" destOrd="0" presId="urn:microsoft.com/office/officeart/2005/8/layout/list1"/>
    <dgm:cxn modelId="{F7751E28-4545-4289-9E41-88821D0C376A}" type="presParOf" srcId="{FC8F17A7-382E-4A1E-B2E7-DA36B42E1581}" destId="{1BCA2504-F34B-4965-B98A-B14370556103}" srcOrd="26" destOrd="0" presId="urn:microsoft.com/office/officeart/2005/8/layout/list1"/>
    <dgm:cxn modelId="{668CEF97-ACE1-4258-835A-81F00A6A19B1}" type="presParOf" srcId="{FC8F17A7-382E-4A1E-B2E7-DA36B42E1581}" destId="{0FAAC69F-E085-4A39-B6CA-D9F5703A4618}" srcOrd="27" destOrd="0" presId="urn:microsoft.com/office/officeart/2005/8/layout/list1"/>
    <dgm:cxn modelId="{B1197DD0-1805-4A07-8533-2A3760E3E129}" type="presParOf" srcId="{FC8F17A7-382E-4A1E-B2E7-DA36B42E1581}" destId="{D8E4629F-6E0F-4A02-BADE-4218A3A65FF2}" srcOrd="28" destOrd="0" presId="urn:microsoft.com/office/officeart/2005/8/layout/list1"/>
    <dgm:cxn modelId="{71FD56C6-3442-410B-BE27-0873ADF28362}" type="presParOf" srcId="{D8E4629F-6E0F-4A02-BADE-4218A3A65FF2}" destId="{FD05451A-4252-4BAC-BB45-636A73C8DE8B}" srcOrd="0" destOrd="0" presId="urn:microsoft.com/office/officeart/2005/8/layout/list1"/>
    <dgm:cxn modelId="{7AEF3241-A0D8-4097-A8DE-3EE28671FE74}" type="presParOf" srcId="{D8E4629F-6E0F-4A02-BADE-4218A3A65FF2}" destId="{FB41B348-582E-4F1B-8E8B-5AE516EA174B}" srcOrd="1" destOrd="0" presId="urn:microsoft.com/office/officeart/2005/8/layout/list1"/>
    <dgm:cxn modelId="{065EC3DA-6469-40AE-AFAC-A256DC45A828}" type="presParOf" srcId="{FC8F17A7-382E-4A1E-B2E7-DA36B42E1581}" destId="{E7BC78D9-1A4C-4A98-B3F2-3EC605C1BE54}" srcOrd="29" destOrd="0" presId="urn:microsoft.com/office/officeart/2005/8/layout/list1"/>
    <dgm:cxn modelId="{3CECB59D-1F72-42BA-8526-557ACB60BEC7}" type="presParOf" srcId="{FC8F17A7-382E-4A1E-B2E7-DA36B42E1581}" destId="{4AC2EB15-380B-4E95-A5FA-808E3B3AA859}" srcOrd="30" destOrd="0" presId="urn:microsoft.com/office/officeart/2005/8/layout/list1"/>
    <dgm:cxn modelId="{2263C33D-E1CA-444B-9173-A24EDB363319}" type="presParOf" srcId="{FC8F17A7-382E-4A1E-B2E7-DA36B42E1581}" destId="{38C0859C-7275-408F-8247-FDFC8F7D3597}" srcOrd="31" destOrd="0" presId="urn:microsoft.com/office/officeart/2005/8/layout/list1"/>
    <dgm:cxn modelId="{78BD1E65-3AA9-48AC-AB51-5D309A4E96D6}" type="presParOf" srcId="{FC8F17A7-382E-4A1E-B2E7-DA36B42E1581}" destId="{2B9B4077-7AD0-41BF-89A1-CCD579863653}" srcOrd="32" destOrd="0" presId="urn:microsoft.com/office/officeart/2005/8/layout/list1"/>
    <dgm:cxn modelId="{477F5EF5-C10A-46AE-8B0C-4DCAFE746086}" type="presParOf" srcId="{2B9B4077-7AD0-41BF-89A1-CCD579863653}" destId="{194EB645-03DB-4718-8A2C-6FB775B61591}" srcOrd="0" destOrd="0" presId="urn:microsoft.com/office/officeart/2005/8/layout/list1"/>
    <dgm:cxn modelId="{E93EFC28-1ED7-4BEE-812F-120182BD1DB9}" type="presParOf" srcId="{2B9B4077-7AD0-41BF-89A1-CCD579863653}" destId="{424CBD1D-1FC5-4620-B1CA-CEE3B5CF2E9C}" srcOrd="1" destOrd="0" presId="urn:microsoft.com/office/officeart/2005/8/layout/list1"/>
    <dgm:cxn modelId="{4FEBA8C7-6A91-4A31-81DF-F2A1AC903F22}" type="presParOf" srcId="{FC8F17A7-382E-4A1E-B2E7-DA36B42E1581}" destId="{930D1122-9358-4F28-86F7-9B909D1379B5}" srcOrd="33" destOrd="0" presId="urn:microsoft.com/office/officeart/2005/8/layout/list1"/>
    <dgm:cxn modelId="{4E7DBBA4-BB01-4184-A18E-D0B5BC46FC34}" type="presParOf" srcId="{FC8F17A7-382E-4A1E-B2E7-DA36B42E1581}" destId="{6B840818-1DBA-430E-8241-C14651C75AC3}" srcOrd="34" destOrd="0" presId="urn:microsoft.com/office/officeart/2005/8/layout/list1"/>
    <dgm:cxn modelId="{1D8B00F1-DA2F-4A2A-8282-E8048C2EAD41}" type="presParOf" srcId="{FC8F17A7-382E-4A1E-B2E7-DA36B42E1581}" destId="{3546DACC-6EE4-495B-80ED-08D9CE3E49DC}" srcOrd="35" destOrd="0" presId="urn:microsoft.com/office/officeart/2005/8/layout/list1"/>
    <dgm:cxn modelId="{06BAFCEA-F0A0-4794-8E03-5D371AD82797}" type="presParOf" srcId="{FC8F17A7-382E-4A1E-B2E7-DA36B42E1581}" destId="{149E7E05-9164-4FC0-AD4D-F6106392B578}" srcOrd="36" destOrd="0" presId="urn:microsoft.com/office/officeart/2005/8/layout/list1"/>
    <dgm:cxn modelId="{8184CEF3-F807-4CEE-8F75-C219B6DC1DAA}" type="presParOf" srcId="{149E7E05-9164-4FC0-AD4D-F6106392B578}" destId="{63C9172F-EE30-49E2-9E45-1A3F307167E0}" srcOrd="0" destOrd="0" presId="urn:microsoft.com/office/officeart/2005/8/layout/list1"/>
    <dgm:cxn modelId="{E86761E3-6D51-438B-8CA4-72013F49E860}" type="presParOf" srcId="{149E7E05-9164-4FC0-AD4D-F6106392B578}" destId="{A2DC3E57-52E3-478D-A04E-E0C40B3A6D1E}" srcOrd="1" destOrd="0" presId="urn:microsoft.com/office/officeart/2005/8/layout/list1"/>
    <dgm:cxn modelId="{43760D09-12BA-4DF1-AFCB-CD5881454676}" type="presParOf" srcId="{FC8F17A7-382E-4A1E-B2E7-DA36B42E1581}" destId="{DA5D1FDC-9886-44A2-80B4-CC785E870A80}" srcOrd="37" destOrd="0" presId="urn:microsoft.com/office/officeart/2005/8/layout/list1"/>
    <dgm:cxn modelId="{511E9E02-E677-4462-B1ED-ED9C21B70BF7}" type="presParOf" srcId="{FC8F17A7-382E-4A1E-B2E7-DA36B42E1581}" destId="{8CE27BDD-A1C0-4C19-8C7C-E1EE3FF8CD56}" srcOrd="38" destOrd="0" presId="urn:microsoft.com/office/officeart/2005/8/layout/list1"/>
    <dgm:cxn modelId="{A5BB1FAE-BB54-4DD7-8ECF-3623DE391411}" type="presParOf" srcId="{FC8F17A7-382E-4A1E-B2E7-DA36B42E1581}" destId="{C2B40191-EDD5-400F-821F-182ACFF6A277}" srcOrd="39" destOrd="0" presId="urn:microsoft.com/office/officeart/2005/8/layout/list1"/>
    <dgm:cxn modelId="{41C421FA-A789-45CC-B1AE-D6E5434BFE4C}" type="presParOf" srcId="{FC8F17A7-382E-4A1E-B2E7-DA36B42E1581}" destId="{504A7B5C-197B-45D0-8D59-56F4D5C8E46C}" srcOrd="40" destOrd="0" presId="urn:microsoft.com/office/officeart/2005/8/layout/list1"/>
    <dgm:cxn modelId="{3E094F16-BE6A-42CA-B130-3FE77733E445}" type="presParOf" srcId="{504A7B5C-197B-45D0-8D59-56F4D5C8E46C}" destId="{A8C8CC9A-22FC-4541-8139-B4781DD01AEA}" srcOrd="0" destOrd="0" presId="urn:microsoft.com/office/officeart/2005/8/layout/list1"/>
    <dgm:cxn modelId="{D6C5D54C-2E6F-409C-8DE9-2F8F5546AE04}" type="presParOf" srcId="{504A7B5C-197B-45D0-8D59-56F4D5C8E46C}" destId="{47212612-2112-4EE4-AB9A-FD294A321217}" srcOrd="1" destOrd="0" presId="urn:microsoft.com/office/officeart/2005/8/layout/list1"/>
    <dgm:cxn modelId="{81E60831-5BBD-47FD-A8F9-87E75348B4DC}" type="presParOf" srcId="{FC8F17A7-382E-4A1E-B2E7-DA36B42E1581}" destId="{D3B319EC-2AC4-4E0D-B8B8-8706C1A64A31}" srcOrd="41" destOrd="0" presId="urn:microsoft.com/office/officeart/2005/8/layout/list1"/>
    <dgm:cxn modelId="{E96C4642-509B-4C69-B719-6C97676B9154}" type="presParOf" srcId="{FC8F17A7-382E-4A1E-B2E7-DA36B42E1581}" destId="{70EE8211-D7E5-4875-B1BE-DD896F61FF39}" srcOrd="42" destOrd="0" presId="urn:microsoft.com/office/officeart/2005/8/layout/list1"/>
    <dgm:cxn modelId="{201E4CA2-53D4-4550-82F6-8D5114E8E61C}" type="presParOf" srcId="{FC8F17A7-382E-4A1E-B2E7-DA36B42E1581}" destId="{BA39C67A-6FB0-4B00-8EF6-F7BD7AFEC80C}" srcOrd="43" destOrd="0" presId="urn:microsoft.com/office/officeart/2005/8/layout/list1"/>
    <dgm:cxn modelId="{8C91CAF7-D65E-47D4-8D1B-D9FC02E36E03}" type="presParOf" srcId="{FC8F17A7-382E-4A1E-B2E7-DA36B42E1581}" destId="{236F3CB0-FC6A-42E7-9222-5EB9A2129B15}" srcOrd="44" destOrd="0" presId="urn:microsoft.com/office/officeart/2005/8/layout/list1"/>
    <dgm:cxn modelId="{4A69B257-1693-4FD4-B3E8-761CD3409C7F}" type="presParOf" srcId="{236F3CB0-FC6A-42E7-9222-5EB9A2129B15}" destId="{CB8FA14D-F7C0-4BA7-B5FE-0AF92E1B5AEC}" srcOrd="0" destOrd="0" presId="urn:microsoft.com/office/officeart/2005/8/layout/list1"/>
    <dgm:cxn modelId="{AF2AE66B-65B4-4D72-B881-3E8986B905C6}" type="presParOf" srcId="{236F3CB0-FC6A-42E7-9222-5EB9A2129B15}" destId="{6D3E7738-9EC1-4E56-8866-13A3F1EA0EB5}" srcOrd="1" destOrd="0" presId="urn:microsoft.com/office/officeart/2005/8/layout/list1"/>
    <dgm:cxn modelId="{9AB3AF46-61DA-4651-8E0E-F401EAD56432}" type="presParOf" srcId="{FC8F17A7-382E-4A1E-B2E7-DA36B42E1581}" destId="{0B3614BC-0986-4199-8F87-B76FDBA24601}" srcOrd="45" destOrd="0" presId="urn:microsoft.com/office/officeart/2005/8/layout/list1"/>
    <dgm:cxn modelId="{62CFF45E-7F77-4E91-8979-F96AB070073A}" type="presParOf" srcId="{FC8F17A7-382E-4A1E-B2E7-DA36B42E1581}" destId="{930056F2-6EE0-4D60-B231-6A316CE5E782}" srcOrd="46" destOrd="0" presId="urn:microsoft.com/office/officeart/2005/8/layout/list1"/>
    <dgm:cxn modelId="{4FE05F2E-1D63-4FAC-BAB0-053CAFC6CBAE}" type="presParOf" srcId="{FC8F17A7-382E-4A1E-B2E7-DA36B42E1581}" destId="{7804978F-5F52-4A88-8118-87B4DD2E9E40}" srcOrd="47" destOrd="0" presId="urn:microsoft.com/office/officeart/2005/8/layout/list1"/>
    <dgm:cxn modelId="{1EB44326-62D0-4DCD-A5A3-CDD886DCB6BA}" type="presParOf" srcId="{FC8F17A7-382E-4A1E-B2E7-DA36B42E1581}" destId="{66065793-67F8-45E2-97F5-720CAC391988}" srcOrd="48" destOrd="0" presId="urn:microsoft.com/office/officeart/2005/8/layout/list1"/>
    <dgm:cxn modelId="{127F5BA2-08E6-46F0-8B6C-0399D36D9223}" type="presParOf" srcId="{66065793-67F8-45E2-97F5-720CAC391988}" destId="{EBD57FE5-159F-4B83-AEF9-EA103400217F}" srcOrd="0" destOrd="0" presId="urn:microsoft.com/office/officeart/2005/8/layout/list1"/>
    <dgm:cxn modelId="{15C2EE7A-4B87-4BB4-B212-EE6156037225}" type="presParOf" srcId="{66065793-67F8-45E2-97F5-720CAC391988}" destId="{C9C4EDCF-0D7D-4178-80AC-3C28EDA936EA}" srcOrd="1" destOrd="0" presId="urn:microsoft.com/office/officeart/2005/8/layout/list1"/>
    <dgm:cxn modelId="{82508923-AE23-491B-AC35-73B1002AC8F1}" type="presParOf" srcId="{FC8F17A7-382E-4A1E-B2E7-DA36B42E1581}" destId="{B0A39975-8ADA-4EB7-93AC-5B32CCFFA3D8}" srcOrd="49" destOrd="0" presId="urn:microsoft.com/office/officeart/2005/8/layout/list1"/>
    <dgm:cxn modelId="{F5410608-1C22-4980-B1A0-4EC5378E2909}" type="presParOf" srcId="{FC8F17A7-382E-4A1E-B2E7-DA36B42E1581}" destId="{18AAA3DA-65E3-4B54-856F-745A46DBA2A8}" srcOrd="50" destOrd="0" presId="urn:microsoft.com/office/officeart/2005/8/layout/list1"/>
    <dgm:cxn modelId="{2AC6F769-7151-4463-A435-BCDB434D2A48}" type="presParOf" srcId="{FC8F17A7-382E-4A1E-B2E7-DA36B42E1581}" destId="{61137101-CB7A-4843-B2C9-5D9A72761D76}" srcOrd="51" destOrd="0" presId="urn:microsoft.com/office/officeart/2005/8/layout/list1"/>
    <dgm:cxn modelId="{41BE09A0-6487-4DFE-B729-18699A3C5240}" type="presParOf" srcId="{FC8F17A7-382E-4A1E-B2E7-DA36B42E1581}" destId="{FD56D612-0CA4-447A-8EF4-5D1FAC4FFEA3}" srcOrd="52" destOrd="0" presId="urn:microsoft.com/office/officeart/2005/8/layout/list1"/>
    <dgm:cxn modelId="{8962FE3E-7D30-44E0-A3F6-4DA5EF929B71}" type="presParOf" srcId="{FD56D612-0CA4-447A-8EF4-5D1FAC4FFEA3}" destId="{B1E43C84-89B8-494E-A5A6-627F9349E4E6}" srcOrd="0" destOrd="0" presId="urn:microsoft.com/office/officeart/2005/8/layout/list1"/>
    <dgm:cxn modelId="{947CD4E7-3F46-4754-95ED-FCD7D77F2628}" type="presParOf" srcId="{FD56D612-0CA4-447A-8EF4-5D1FAC4FFEA3}" destId="{D28A992A-D756-402D-AF4A-98AAC68826A9}" srcOrd="1" destOrd="0" presId="urn:microsoft.com/office/officeart/2005/8/layout/list1"/>
    <dgm:cxn modelId="{3E8A63C0-7F85-4CA0-9C23-30F5E2B3988D}" type="presParOf" srcId="{FC8F17A7-382E-4A1E-B2E7-DA36B42E1581}" destId="{941866A7-6FD7-4ED3-91E2-08BC5BCC62AD}" srcOrd="53" destOrd="0" presId="urn:microsoft.com/office/officeart/2005/8/layout/list1"/>
    <dgm:cxn modelId="{55D47ED5-5A04-4DE7-892F-AA914F17CFBD}" type="presParOf" srcId="{FC8F17A7-382E-4A1E-B2E7-DA36B42E1581}" destId="{E7CFED7A-E2E7-4DB2-B02D-12D73767FC9A}" srcOrd="54" destOrd="0" presId="urn:microsoft.com/office/officeart/2005/8/layout/list1"/>
    <dgm:cxn modelId="{841CD3A3-91B4-494E-8682-0A3746496194}" type="presParOf" srcId="{FC8F17A7-382E-4A1E-B2E7-DA36B42E1581}" destId="{F644A991-153E-437A-B7C0-E0F664592780}" srcOrd="55" destOrd="0" presId="urn:microsoft.com/office/officeart/2005/8/layout/list1"/>
    <dgm:cxn modelId="{E484476A-69DD-4776-85F3-677A964268A4}" type="presParOf" srcId="{FC8F17A7-382E-4A1E-B2E7-DA36B42E1581}" destId="{100D4A9F-8DD0-4AEF-81E4-E18A5C61997E}" srcOrd="56" destOrd="0" presId="urn:microsoft.com/office/officeart/2005/8/layout/list1"/>
    <dgm:cxn modelId="{7A32C1BD-53DD-47BD-9B3B-7577F8D6E52B}" type="presParOf" srcId="{100D4A9F-8DD0-4AEF-81E4-E18A5C61997E}" destId="{0B453DFD-6C13-430D-A27F-131F95FA4CA8}" srcOrd="0" destOrd="0" presId="urn:microsoft.com/office/officeart/2005/8/layout/list1"/>
    <dgm:cxn modelId="{B1E1020D-50C0-4940-81F5-C86380D2A841}" type="presParOf" srcId="{100D4A9F-8DD0-4AEF-81E4-E18A5C61997E}" destId="{829469C0-E15E-4D2E-9CAF-90A9B365C9CD}" srcOrd="1" destOrd="0" presId="urn:microsoft.com/office/officeart/2005/8/layout/list1"/>
    <dgm:cxn modelId="{CA96A7BB-CB2B-4027-8BFD-3205CA0350C7}" type="presParOf" srcId="{FC8F17A7-382E-4A1E-B2E7-DA36B42E1581}" destId="{24A7FB08-CF40-42F6-B775-A2DDFFAB4B9F}" srcOrd="57" destOrd="0" presId="urn:microsoft.com/office/officeart/2005/8/layout/list1"/>
    <dgm:cxn modelId="{A29084ED-1C87-4BD0-AF36-393B53C73F56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7604238F-AC28-4FD7-B8C1-75468579FA9F}" type="presOf" srcId="{64FCE72A-1FB1-4987-BA60-D350EF43FDF1}" destId="{E8FEF8F4-F88A-4857-BBB8-31D46153B273}" srcOrd="0" destOrd="0" presId="urn:microsoft.com/office/officeart/2005/8/layout/list1"/>
    <dgm:cxn modelId="{7CF1F27D-2933-4FD2-8778-61F3397AC9FD}" type="presOf" srcId="{06DF7B84-5155-4510-A4D1-41E62DBF20AA}" destId="{AF10899B-EDEE-40FE-9C40-8DDE3B25E72C}" srcOrd="0" destOrd="0" presId="urn:microsoft.com/office/officeart/2005/8/layout/list1"/>
    <dgm:cxn modelId="{7AB78755-6264-4544-8047-BA937F8C1972}" type="presOf" srcId="{3F7C1AE6-D2D6-4A4C-896A-7CB304546092}" destId="{61C61218-148C-4255-9C90-C651A43AA30B}" srcOrd="1" destOrd="0" presId="urn:microsoft.com/office/officeart/2005/8/layout/list1"/>
    <dgm:cxn modelId="{8C8E1E7A-A2A3-4D10-9600-19BC19B2FD9A}" type="presOf" srcId="{E9D59AC3-A711-4796-B192-1D13C75A69CF}" destId="{0A9123C9-74E1-476A-A44C-7C00851B6B18}" srcOrd="0" destOrd="0" presId="urn:microsoft.com/office/officeart/2005/8/layout/list1"/>
    <dgm:cxn modelId="{11D866D6-D5AE-4452-A652-F4F26AEE47CD}" type="presOf" srcId="{0F5738F0-9D40-4958-B108-0B2ECF3C2EBD}" destId="{EBD57FE5-159F-4B83-AEF9-EA103400217F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5E55D181-7DBD-4201-8790-6F3483D17455}" type="presOf" srcId="{F1EBE354-C624-4FC0-9F90-4A91809A193E}" destId="{63C9172F-EE30-49E2-9E45-1A3F307167E0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C3F5D0C-D8A2-4F68-BEC5-5BBDE5AF426B}" type="presOf" srcId="{4F249EC0-E768-4341-AFD6-A149BC3B7897}" destId="{FB41B348-582E-4F1B-8E8B-5AE516EA174B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0ACAA558-E2A0-4876-8DA0-C984976C7DD1}" type="presOf" srcId="{B9374BCF-7B8D-43EA-AF42-3D675A166C28}" destId="{0CB65D4D-7011-4622-ADCA-FDF1A9C6A79F}" srcOrd="1" destOrd="0" presId="urn:microsoft.com/office/officeart/2005/8/layout/list1"/>
    <dgm:cxn modelId="{D573A52C-546F-4A23-AF65-A503268A7E4C}" type="presOf" srcId="{B9374BCF-7B8D-43EA-AF42-3D675A166C28}" destId="{2F3F69BC-F4CD-4461-9478-6693505E9CAD}" srcOrd="0" destOrd="0" presId="urn:microsoft.com/office/officeart/2005/8/layout/list1"/>
    <dgm:cxn modelId="{CB48213A-0582-4729-B187-C573095CC4CE}" type="presOf" srcId="{3F42973D-1A6B-4BAD-B7B3-793384490701}" destId="{46DB3FC9-62E0-4C58-A7D5-27187D2C5D7D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DE0B55B-FF55-4F71-9BBE-15A1BE25065C}" type="presOf" srcId="{3F7C1AE6-D2D6-4A4C-896A-7CB304546092}" destId="{FE891326-686A-4C45-B79B-1B94C9E03A2E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F3B4818B-CAA9-49FC-AB71-C283C42F74DC}" type="presOf" srcId="{4645654A-0DC5-46B0-95ED-49F72442FADF}" destId="{63BAC6F4-37DE-4063-90F1-38293280B408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C49D4D1A-B015-4DCB-8AA6-A53B7B371D7E}" type="presOf" srcId="{E23C63D9-5F13-4E8F-B0BA-A4588E82099A}" destId="{A8C8CC9A-22FC-4541-8139-B4781DD01AEA}" srcOrd="0" destOrd="0" presId="urn:microsoft.com/office/officeart/2005/8/layout/list1"/>
    <dgm:cxn modelId="{F73A047D-4BFC-42D2-9AEE-9E32B7038E75}" type="presOf" srcId="{4645654A-0DC5-46B0-95ED-49F72442FADF}" destId="{18DFF254-491E-49B4-A226-DB6AC9EDF287}" srcOrd="1" destOrd="0" presId="urn:microsoft.com/office/officeart/2005/8/layout/list1"/>
    <dgm:cxn modelId="{A0652FA6-60EE-4165-B099-FFCC5E40B759}" type="presOf" srcId="{3F42973D-1A6B-4BAD-B7B3-793384490701}" destId="{B6237DF0-F405-480F-9EDB-6E2180B339B1}" srcOrd="0" destOrd="0" presId="urn:microsoft.com/office/officeart/2005/8/layout/list1"/>
    <dgm:cxn modelId="{5E0674F5-C5BC-48CB-A203-C52F6FD67E99}" type="presOf" srcId="{049F0A86-C80C-4922-98A6-14F0D8DFCDD0}" destId="{0B453DFD-6C13-430D-A27F-131F95FA4CA8}" srcOrd="0" destOrd="0" presId="urn:microsoft.com/office/officeart/2005/8/layout/list1"/>
    <dgm:cxn modelId="{0AD75F4C-C317-4F71-82D6-31242A27B904}" type="presOf" srcId="{4F249EC0-E768-4341-AFD6-A149BC3B7897}" destId="{FD05451A-4252-4BAC-BB45-636A73C8DE8B}" srcOrd="0" destOrd="0" presId="urn:microsoft.com/office/officeart/2005/8/layout/list1"/>
    <dgm:cxn modelId="{CE4B4148-B9C8-4BEA-A9AB-E758FB0CDA48}" type="presOf" srcId="{9A28537E-EBB5-45DA-B2FE-F991C881A5E8}" destId="{424CBD1D-1FC5-4620-B1CA-CEE3B5CF2E9C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7110E21-0CA3-43DC-9CBE-4F12A02B3789}" type="presOf" srcId="{0F5738F0-9D40-4958-B108-0B2ECF3C2EBD}" destId="{C9C4EDCF-0D7D-4178-80AC-3C28EDA936EA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1FA07634-302E-40E1-9502-89338C901B28}" type="presOf" srcId="{049F0A86-C80C-4922-98A6-14F0D8DFCDD0}" destId="{829469C0-E15E-4D2E-9CAF-90A9B365C9CD}" srcOrd="1" destOrd="0" presId="urn:microsoft.com/office/officeart/2005/8/layout/list1"/>
    <dgm:cxn modelId="{3231D337-AF27-4229-82A6-4A8FC6015262}" type="presOf" srcId="{9A28537E-EBB5-45DA-B2FE-F991C881A5E8}" destId="{194EB645-03DB-4718-8A2C-6FB775B61591}" srcOrd="0" destOrd="0" presId="urn:microsoft.com/office/officeart/2005/8/layout/list1"/>
    <dgm:cxn modelId="{66CA2898-B21E-496E-B613-305F2DD2DD4A}" type="presOf" srcId="{64FCE72A-1FB1-4987-BA60-D350EF43FDF1}" destId="{329B42B8-ECD7-4885-9E08-72E31F850DA6}" srcOrd="1" destOrd="0" presId="urn:microsoft.com/office/officeart/2005/8/layout/list1"/>
    <dgm:cxn modelId="{354638DA-35FB-42BB-91FD-F99DC082373F}" type="presOf" srcId="{8E2717DD-D037-46DD-AB7C-0D91C7CA05D2}" destId="{6D3E7738-9EC1-4E56-8866-13A3F1EA0EB5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A0EB0D53-1843-4D82-9E71-5D37D027AD02}" type="presOf" srcId="{517A7599-D39B-4136-B7F7-FC517C75373B}" destId="{B1E43C84-89B8-494E-A5A6-627F9349E4E6}" srcOrd="0" destOrd="0" presId="urn:microsoft.com/office/officeart/2005/8/layout/list1"/>
    <dgm:cxn modelId="{BA8B2A78-BB20-4B09-A567-77D9BBF17D2E}" type="presOf" srcId="{517A7599-D39B-4136-B7F7-FC517C75373B}" destId="{D28A992A-D756-402D-AF4A-98AAC68826A9}" srcOrd="1" destOrd="0" presId="urn:microsoft.com/office/officeart/2005/8/layout/list1"/>
    <dgm:cxn modelId="{D9C58A7E-9040-4ACC-AB0B-2F42D209668D}" type="presOf" srcId="{E23C63D9-5F13-4E8F-B0BA-A4588E82099A}" destId="{47212612-2112-4EE4-AB9A-FD294A321217}" srcOrd="1" destOrd="0" presId="urn:microsoft.com/office/officeart/2005/8/layout/list1"/>
    <dgm:cxn modelId="{38124C2F-65C9-44EB-99CD-AEA008C50C85}" type="presOf" srcId="{06DF7B84-5155-4510-A4D1-41E62DBF20AA}" destId="{F8623298-42EC-4240-A896-C3B77D6A84BE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D6D0FB70-F363-410E-A95A-4043847366C2}" type="presOf" srcId="{E9D59AC3-A711-4796-B192-1D13C75A69CF}" destId="{04BFF7BE-8A4B-43A8-811A-DA3705A638B4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501F6479-DFF3-448D-A31A-DF2284F7593F}" type="presOf" srcId="{470BFF4D-607E-47BE-BE6D-F308DD98CD06}" destId="{FC8F17A7-382E-4A1E-B2E7-DA36B42E1581}" srcOrd="0" destOrd="0" presId="urn:microsoft.com/office/officeart/2005/8/layout/list1"/>
    <dgm:cxn modelId="{437E2D18-EEAA-4E4C-81B3-94D5FE0E2A30}" type="presOf" srcId="{F1EBE354-C624-4FC0-9F90-4A91809A193E}" destId="{A2DC3E57-52E3-478D-A04E-E0C40B3A6D1E}" srcOrd="1" destOrd="0" presId="urn:microsoft.com/office/officeart/2005/8/layout/list1"/>
    <dgm:cxn modelId="{BDC3BAEA-6780-4C54-A924-9D67A36C3419}" type="presOf" srcId="{8E2717DD-D037-46DD-AB7C-0D91C7CA05D2}" destId="{CB8FA14D-F7C0-4BA7-B5FE-0AF92E1B5AEC}" srcOrd="0" destOrd="0" presId="urn:microsoft.com/office/officeart/2005/8/layout/list1"/>
    <dgm:cxn modelId="{411DF4F5-5388-42A3-B8AB-16378A5AA961}" type="presOf" srcId="{A6AA4029-2DA5-4CF0-99F3-5D6F6A831349}" destId="{41C2C4BE-FE64-4D2A-8759-19F25F7067C9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79749373-4666-4D14-8A0E-38D157E37711}" type="presOf" srcId="{A6AA4029-2DA5-4CF0-99F3-5D6F6A831349}" destId="{10B64A83-F830-4AC6-9385-513A38D55826}" srcOrd="0" destOrd="0" presId="urn:microsoft.com/office/officeart/2005/8/layout/list1"/>
    <dgm:cxn modelId="{9FE08620-4741-4E7F-8830-80D39D543868}" type="presParOf" srcId="{FC8F17A7-382E-4A1E-B2E7-DA36B42E1581}" destId="{A4AFC699-C35E-460D-A64E-55750FEB5D2F}" srcOrd="0" destOrd="0" presId="urn:microsoft.com/office/officeart/2005/8/layout/list1"/>
    <dgm:cxn modelId="{ED9B5805-E68E-494E-86B0-9159999A97B6}" type="presParOf" srcId="{A4AFC699-C35E-460D-A64E-55750FEB5D2F}" destId="{2F3F69BC-F4CD-4461-9478-6693505E9CAD}" srcOrd="0" destOrd="0" presId="urn:microsoft.com/office/officeart/2005/8/layout/list1"/>
    <dgm:cxn modelId="{BA832B37-35B0-4C0F-9F3B-CD749691A0C1}" type="presParOf" srcId="{A4AFC699-C35E-460D-A64E-55750FEB5D2F}" destId="{0CB65D4D-7011-4622-ADCA-FDF1A9C6A79F}" srcOrd="1" destOrd="0" presId="urn:microsoft.com/office/officeart/2005/8/layout/list1"/>
    <dgm:cxn modelId="{E4322F76-7374-4FEB-A122-98D62198FF96}" type="presParOf" srcId="{FC8F17A7-382E-4A1E-B2E7-DA36B42E1581}" destId="{0E61AAD7-843C-4A61-9057-1D4B1E6EB38A}" srcOrd="1" destOrd="0" presId="urn:microsoft.com/office/officeart/2005/8/layout/list1"/>
    <dgm:cxn modelId="{59F14791-0950-477C-9075-823D6E6FB6DB}" type="presParOf" srcId="{FC8F17A7-382E-4A1E-B2E7-DA36B42E1581}" destId="{4C2768E2-ED89-431A-A486-281CC5329D11}" srcOrd="2" destOrd="0" presId="urn:microsoft.com/office/officeart/2005/8/layout/list1"/>
    <dgm:cxn modelId="{94B2EF6E-A50C-4031-A9FB-2144C149EC1F}" type="presParOf" srcId="{FC8F17A7-382E-4A1E-B2E7-DA36B42E1581}" destId="{1B416E7A-1E06-4210-9A87-C9B7D190B309}" srcOrd="3" destOrd="0" presId="urn:microsoft.com/office/officeart/2005/8/layout/list1"/>
    <dgm:cxn modelId="{A4A212B6-32D1-494B-BE87-EAA3DC14BF37}" type="presParOf" srcId="{FC8F17A7-382E-4A1E-B2E7-DA36B42E1581}" destId="{06690BC2-B387-4E14-8CD0-50904E7E7C3A}" srcOrd="4" destOrd="0" presId="urn:microsoft.com/office/officeart/2005/8/layout/list1"/>
    <dgm:cxn modelId="{959D8B2B-5C0D-4D7F-85A9-53B91476CC15}" type="presParOf" srcId="{06690BC2-B387-4E14-8CD0-50904E7E7C3A}" destId="{B6237DF0-F405-480F-9EDB-6E2180B339B1}" srcOrd="0" destOrd="0" presId="urn:microsoft.com/office/officeart/2005/8/layout/list1"/>
    <dgm:cxn modelId="{2E1419B9-DDFD-4B4B-A80D-8BD2765C8210}" type="presParOf" srcId="{06690BC2-B387-4E14-8CD0-50904E7E7C3A}" destId="{46DB3FC9-62E0-4C58-A7D5-27187D2C5D7D}" srcOrd="1" destOrd="0" presId="urn:microsoft.com/office/officeart/2005/8/layout/list1"/>
    <dgm:cxn modelId="{295ABB2F-9F94-4D0B-A734-813DC3108F71}" type="presParOf" srcId="{FC8F17A7-382E-4A1E-B2E7-DA36B42E1581}" destId="{247B878D-BDED-49CB-B65A-A497AD500AE8}" srcOrd="5" destOrd="0" presId="urn:microsoft.com/office/officeart/2005/8/layout/list1"/>
    <dgm:cxn modelId="{49789121-7266-462E-A822-910C108C43C2}" type="presParOf" srcId="{FC8F17A7-382E-4A1E-B2E7-DA36B42E1581}" destId="{4659EBC4-64D1-4B6C-92B5-9A0F3C2EF96C}" srcOrd="6" destOrd="0" presId="urn:microsoft.com/office/officeart/2005/8/layout/list1"/>
    <dgm:cxn modelId="{B4C6E1B4-FC98-4D01-839C-9B5E557F8A46}" type="presParOf" srcId="{FC8F17A7-382E-4A1E-B2E7-DA36B42E1581}" destId="{BAF59938-BB53-474B-BAD2-F883FDDD4D15}" srcOrd="7" destOrd="0" presId="urn:microsoft.com/office/officeart/2005/8/layout/list1"/>
    <dgm:cxn modelId="{86C3A9CC-5CC7-41F0-8B0B-67760D3C231B}" type="presParOf" srcId="{FC8F17A7-382E-4A1E-B2E7-DA36B42E1581}" destId="{B565232D-1520-461C-A256-E2F8182B90C8}" srcOrd="8" destOrd="0" presId="urn:microsoft.com/office/officeart/2005/8/layout/list1"/>
    <dgm:cxn modelId="{EE1D32EF-3543-449A-BABE-B401858BA97A}" type="presParOf" srcId="{B565232D-1520-461C-A256-E2F8182B90C8}" destId="{10B64A83-F830-4AC6-9385-513A38D55826}" srcOrd="0" destOrd="0" presId="urn:microsoft.com/office/officeart/2005/8/layout/list1"/>
    <dgm:cxn modelId="{73DFB732-2265-43B6-876F-36A8A632C3EA}" type="presParOf" srcId="{B565232D-1520-461C-A256-E2F8182B90C8}" destId="{41C2C4BE-FE64-4D2A-8759-19F25F7067C9}" srcOrd="1" destOrd="0" presId="urn:microsoft.com/office/officeart/2005/8/layout/list1"/>
    <dgm:cxn modelId="{D85B78DC-F357-4E80-BD15-215FC27105AD}" type="presParOf" srcId="{FC8F17A7-382E-4A1E-B2E7-DA36B42E1581}" destId="{1B336EED-E3B6-45CB-AC6A-6AFFDB107DB5}" srcOrd="9" destOrd="0" presId="urn:microsoft.com/office/officeart/2005/8/layout/list1"/>
    <dgm:cxn modelId="{F69E4AA5-FA9E-4AD5-B35B-5FC708B47522}" type="presParOf" srcId="{FC8F17A7-382E-4A1E-B2E7-DA36B42E1581}" destId="{30B5F34B-9541-42FB-BF55-BA19172ED350}" srcOrd="10" destOrd="0" presId="urn:microsoft.com/office/officeart/2005/8/layout/list1"/>
    <dgm:cxn modelId="{E2DEA6F1-FEF3-4318-8611-AF6E2D6CC106}" type="presParOf" srcId="{FC8F17A7-382E-4A1E-B2E7-DA36B42E1581}" destId="{BA660269-BEB7-404B-BD93-4DFE7712AA9C}" srcOrd="11" destOrd="0" presId="urn:microsoft.com/office/officeart/2005/8/layout/list1"/>
    <dgm:cxn modelId="{688E0F2F-6FFC-44F0-952A-C6106F121AC1}" type="presParOf" srcId="{FC8F17A7-382E-4A1E-B2E7-DA36B42E1581}" destId="{88BA583A-DC58-4047-A142-7FA2525DCFA3}" srcOrd="12" destOrd="0" presId="urn:microsoft.com/office/officeart/2005/8/layout/list1"/>
    <dgm:cxn modelId="{C6783525-1353-4387-8A12-7626D9652B7C}" type="presParOf" srcId="{88BA583A-DC58-4047-A142-7FA2525DCFA3}" destId="{AF10899B-EDEE-40FE-9C40-8DDE3B25E72C}" srcOrd="0" destOrd="0" presId="urn:microsoft.com/office/officeart/2005/8/layout/list1"/>
    <dgm:cxn modelId="{0034EA46-CEF3-4459-841F-6E733B6B5C14}" type="presParOf" srcId="{88BA583A-DC58-4047-A142-7FA2525DCFA3}" destId="{F8623298-42EC-4240-A896-C3B77D6A84BE}" srcOrd="1" destOrd="0" presId="urn:microsoft.com/office/officeart/2005/8/layout/list1"/>
    <dgm:cxn modelId="{D0EECD1B-E60E-4B43-A288-A2B727F0B405}" type="presParOf" srcId="{FC8F17A7-382E-4A1E-B2E7-DA36B42E1581}" destId="{6188435A-1102-4E5B-8D2B-58E6CD4E6435}" srcOrd="13" destOrd="0" presId="urn:microsoft.com/office/officeart/2005/8/layout/list1"/>
    <dgm:cxn modelId="{C0678145-5587-404C-AF55-679AAB332A85}" type="presParOf" srcId="{FC8F17A7-382E-4A1E-B2E7-DA36B42E1581}" destId="{AA0B205A-8584-47CB-8AB6-687C2A81A3A7}" srcOrd="14" destOrd="0" presId="urn:microsoft.com/office/officeart/2005/8/layout/list1"/>
    <dgm:cxn modelId="{DD2BB91F-63CF-4C6C-83F8-80AE4BD949DE}" type="presParOf" srcId="{FC8F17A7-382E-4A1E-B2E7-DA36B42E1581}" destId="{36936875-2CE6-48CC-885F-460991F03499}" srcOrd="15" destOrd="0" presId="urn:microsoft.com/office/officeart/2005/8/layout/list1"/>
    <dgm:cxn modelId="{1147759A-2F3E-45A3-A171-BC3392673E18}" type="presParOf" srcId="{FC8F17A7-382E-4A1E-B2E7-DA36B42E1581}" destId="{70BBAC2E-3F84-4F66-B9BC-F7186ACAB38F}" srcOrd="16" destOrd="0" presId="urn:microsoft.com/office/officeart/2005/8/layout/list1"/>
    <dgm:cxn modelId="{4902AB14-6836-4999-A618-688160029AE1}" type="presParOf" srcId="{70BBAC2E-3F84-4F66-B9BC-F7186ACAB38F}" destId="{63BAC6F4-37DE-4063-90F1-38293280B408}" srcOrd="0" destOrd="0" presId="urn:microsoft.com/office/officeart/2005/8/layout/list1"/>
    <dgm:cxn modelId="{ECB051B0-4E9A-488E-AFBD-7B65D6E746B6}" type="presParOf" srcId="{70BBAC2E-3F84-4F66-B9BC-F7186ACAB38F}" destId="{18DFF254-491E-49B4-A226-DB6AC9EDF287}" srcOrd="1" destOrd="0" presId="urn:microsoft.com/office/officeart/2005/8/layout/list1"/>
    <dgm:cxn modelId="{9D938D00-B247-463D-8F1B-C1F662E695ED}" type="presParOf" srcId="{FC8F17A7-382E-4A1E-B2E7-DA36B42E1581}" destId="{2F621F97-3C2B-4ED3-AF8D-5D7EA9471D3C}" srcOrd="17" destOrd="0" presId="urn:microsoft.com/office/officeart/2005/8/layout/list1"/>
    <dgm:cxn modelId="{0CF2BAC2-43C9-4F07-B68D-FE582A136068}" type="presParOf" srcId="{FC8F17A7-382E-4A1E-B2E7-DA36B42E1581}" destId="{B17DE1A4-9BC0-46D0-9740-94D09C549B59}" srcOrd="18" destOrd="0" presId="urn:microsoft.com/office/officeart/2005/8/layout/list1"/>
    <dgm:cxn modelId="{726B1E90-0338-4AE5-B181-013CB4C6C3D6}" type="presParOf" srcId="{FC8F17A7-382E-4A1E-B2E7-DA36B42E1581}" destId="{0649D3E9-A605-40B6-B170-BC90BB6CACA7}" srcOrd="19" destOrd="0" presId="urn:microsoft.com/office/officeart/2005/8/layout/list1"/>
    <dgm:cxn modelId="{9EFC5994-06AB-4475-BA77-93964AACD1C0}" type="presParOf" srcId="{FC8F17A7-382E-4A1E-B2E7-DA36B42E1581}" destId="{5557BF4C-0B21-48C7-98F8-59E3BDB03DC7}" srcOrd="20" destOrd="0" presId="urn:microsoft.com/office/officeart/2005/8/layout/list1"/>
    <dgm:cxn modelId="{0CA7595D-E7E9-4C22-8C8C-EE6380FC4176}" type="presParOf" srcId="{5557BF4C-0B21-48C7-98F8-59E3BDB03DC7}" destId="{0A9123C9-74E1-476A-A44C-7C00851B6B18}" srcOrd="0" destOrd="0" presId="urn:microsoft.com/office/officeart/2005/8/layout/list1"/>
    <dgm:cxn modelId="{1E4CE43B-A8AB-4ED1-BE99-37DCD0746F20}" type="presParOf" srcId="{5557BF4C-0B21-48C7-98F8-59E3BDB03DC7}" destId="{04BFF7BE-8A4B-43A8-811A-DA3705A638B4}" srcOrd="1" destOrd="0" presId="urn:microsoft.com/office/officeart/2005/8/layout/list1"/>
    <dgm:cxn modelId="{0742BDE4-CB05-4AA0-A862-4C18FB5C810D}" type="presParOf" srcId="{FC8F17A7-382E-4A1E-B2E7-DA36B42E1581}" destId="{4A94990A-C322-4A85-9986-B15C0FF2B266}" srcOrd="21" destOrd="0" presId="urn:microsoft.com/office/officeart/2005/8/layout/list1"/>
    <dgm:cxn modelId="{84DEEE9F-2AF7-4DFF-879C-2D675BB4CC58}" type="presParOf" srcId="{FC8F17A7-382E-4A1E-B2E7-DA36B42E1581}" destId="{C436068C-0248-4822-A0B2-7CB4D8C70A60}" srcOrd="22" destOrd="0" presId="urn:microsoft.com/office/officeart/2005/8/layout/list1"/>
    <dgm:cxn modelId="{F7436A25-1D1B-497B-B0E6-DF76D5D8C219}" type="presParOf" srcId="{FC8F17A7-382E-4A1E-B2E7-DA36B42E1581}" destId="{1E506FD5-CE60-423F-B26B-10293B47C007}" srcOrd="23" destOrd="0" presId="urn:microsoft.com/office/officeart/2005/8/layout/list1"/>
    <dgm:cxn modelId="{FFFD001A-531C-449A-93CA-21ED84B91C58}" type="presParOf" srcId="{FC8F17A7-382E-4A1E-B2E7-DA36B42E1581}" destId="{1D02F6B0-EBF4-45E3-82C7-E7801560D744}" srcOrd="24" destOrd="0" presId="urn:microsoft.com/office/officeart/2005/8/layout/list1"/>
    <dgm:cxn modelId="{EAC4B2A0-409E-4662-8DB3-0654BB5E9578}" type="presParOf" srcId="{1D02F6B0-EBF4-45E3-82C7-E7801560D744}" destId="{FE891326-686A-4C45-B79B-1B94C9E03A2E}" srcOrd="0" destOrd="0" presId="urn:microsoft.com/office/officeart/2005/8/layout/list1"/>
    <dgm:cxn modelId="{E810170D-F09D-48D8-85C5-3558BE3E6A82}" type="presParOf" srcId="{1D02F6B0-EBF4-45E3-82C7-E7801560D744}" destId="{61C61218-148C-4255-9C90-C651A43AA30B}" srcOrd="1" destOrd="0" presId="urn:microsoft.com/office/officeart/2005/8/layout/list1"/>
    <dgm:cxn modelId="{BDB23101-3D80-4D75-9549-2A032FAE6610}" type="presParOf" srcId="{FC8F17A7-382E-4A1E-B2E7-DA36B42E1581}" destId="{1802013E-BF39-4EF9-9432-FA7C944D3582}" srcOrd="25" destOrd="0" presId="urn:microsoft.com/office/officeart/2005/8/layout/list1"/>
    <dgm:cxn modelId="{51B2F1F3-8D57-4FBD-B0E1-67B1432BB634}" type="presParOf" srcId="{FC8F17A7-382E-4A1E-B2E7-DA36B42E1581}" destId="{1BCA2504-F34B-4965-B98A-B14370556103}" srcOrd="26" destOrd="0" presId="urn:microsoft.com/office/officeart/2005/8/layout/list1"/>
    <dgm:cxn modelId="{C9667398-9F0E-410F-AEA8-BCD4E999E8B7}" type="presParOf" srcId="{FC8F17A7-382E-4A1E-B2E7-DA36B42E1581}" destId="{0FAAC69F-E085-4A39-B6CA-D9F5703A4618}" srcOrd="27" destOrd="0" presId="urn:microsoft.com/office/officeart/2005/8/layout/list1"/>
    <dgm:cxn modelId="{1399EA86-BFF1-4469-8D78-CFD3D1C59466}" type="presParOf" srcId="{FC8F17A7-382E-4A1E-B2E7-DA36B42E1581}" destId="{D8E4629F-6E0F-4A02-BADE-4218A3A65FF2}" srcOrd="28" destOrd="0" presId="urn:microsoft.com/office/officeart/2005/8/layout/list1"/>
    <dgm:cxn modelId="{71354B48-91FE-4033-A719-43E6E9F338D3}" type="presParOf" srcId="{D8E4629F-6E0F-4A02-BADE-4218A3A65FF2}" destId="{FD05451A-4252-4BAC-BB45-636A73C8DE8B}" srcOrd="0" destOrd="0" presId="urn:microsoft.com/office/officeart/2005/8/layout/list1"/>
    <dgm:cxn modelId="{A96DC881-3FD1-4989-84A2-4267E9C87A2C}" type="presParOf" srcId="{D8E4629F-6E0F-4A02-BADE-4218A3A65FF2}" destId="{FB41B348-582E-4F1B-8E8B-5AE516EA174B}" srcOrd="1" destOrd="0" presId="urn:microsoft.com/office/officeart/2005/8/layout/list1"/>
    <dgm:cxn modelId="{AB6F254B-9F41-413F-AE86-6F00EE319C22}" type="presParOf" srcId="{FC8F17A7-382E-4A1E-B2E7-DA36B42E1581}" destId="{E7BC78D9-1A4C-4A98-B3F2-3EC605C1BE54}" srcOrd="29" destOrd="0" presId="urn:microsoft.com/office/officeart/2005/8/layout/list1"/>
    <dgm:cxn modelId="{A3110696-142C-43EA-918C-EB27BE33D931}" type="presParOf" srcId="{FC8F17A7-382E-4A1E-B2E7-DA36B42E1581}" destId="{4AC2EB15-380B-4E95-A5FA-808E3B3AA859}" srcOrd="30" destOrd="0" presId="urn:microsoft.com/office/officeart/2005/8/layout/list1"/>
    <dgm:cxn modelId="{720ABD9F-6F88-4175-A7A3-B92582B46470}" type="presParOf" srcId="{FC8F17A7-382E-4A1E-B2E7-DA36B42E1581}" destId="{38C0859C-7275-408F-8247-FDFC8F7D3597}" srcOrd="31" destOrd="0" presId="urn:microsoft.com/office/officeart/2005/8/layout/list1"/>
    <dgm:cxn modelId="{CF888BDE-98CF-455D-946A-683778B20A3C}" type="presParOf" srcId="{FC8F17A7-382E-4A1E-B2E7-DA36B42E1581}" destId="{2B9B4077-7AD0-41BF-89A1-CCD579863653}" srcOrd="32" destOrd="0" presId="urn:microsoft.com/office/officeart/2005/8/layout/list1"/>
    <dgm:cxn modelId="{51A84FA9-23A4-497F-97D5-B6070BCDCBB1}" type="presParOf" srcId="{2B9B4077-7AD0-41BF-89A1-CCD579863653}" destId="{194EB645-03DB-4718-8A2C-6FB775B61591}" srcOrd="0" destOrd="0" presId="urn:microsoft.com/office/officeart/2005/8/layout/list1"/>
    <dgm:cxn modelId="{4E9278B1-A2BA-4109-ABD4-4E0F033069AB}" type="presParOf" srcId="{2B9B4077-7AD0-41BF-89A1-CCD579863653}" destId="{424CBD1D-1FC5-4620-B1CA-CEE3B5CF2E9C}" srcOrd="1" destOrd="0" presId="urn:microsoft.com/office/officeart/2005/8/layout/list1"/>
    <dgm:cxn modelId="{4464F83B-27C1-410E-BA2F-743CA8617F1E}" type="presParOf" srcId="{FC8F17A7-382E-4A1E-B2E7-DA36B42E1581}" destId="{930D1122-9358-4F28-86F7-9B909D1379B5}" srcOrd="33" destOrd="0" presId="urn:microsoft.com/office/officeart/2005/8/layout/list1"/>
    <dgm:cxn modelId="{109CC372-2E04-4B04-B50D-A63984378F64}" type="presParOf" srcId="{FC8F17A7-382E-4A1E-B2E7-DA36B42E1581}" destId="{6B840818-1DBA-430E-8241-C14651C75AC3}" srcOrd="34" destOrd="0" presId="urn:microsoft.com/office/officeart/2005/8/layout/list1"/>
    <dgm:cxn modelId="{A01486C5-B2BE-44EF-8065-9F14C67BF810}" type="presParOf" srcId="{FC8F17A7-382E-4A1E-B2E7-DA36B42E1581}" destId="{3546DACC-6EE4-495B-80ED-08D9CE3E49DC}" srcOrd="35" destOrd="0" presId="urn:microsoft.com/office/officeart/2005/8/layout/list1"/>
    <dgm:cxn modelId="{961A1866-9A49-460F-8AE1-A15555A1FB46}" type="presParOf" srcId="{FC8F17A7-382E-4A1E-B2E7-DA36B42E1581}" destId="{149E7E05-9164-4FC0-AD4D-F6106392B578}" srcOrd="36" destOrd="0" presId="urn:microsoft.com/office/officeart/2005/8/layout/list1"/>
    <dgm:cxn modelId="{434074EC-8FBA-4E8A-B9F3-A5E4BED078FC}" type="presParOf" srcId="{149E7E05-9164-4FC0-AD4D-F6106392B578}" destId="{63C9172F-EE30-49E2-9E45-1A3F307167E0}" srcOrd="0" destOrd="0" presId="urn:microsoft.com/office/officeart/2005/8/layout/list1"/>
    <dgm:cxn modelId="{5EC42F84-1AFA-44C0-912B-8E96C21B5A1F}" type="presParOf" srcId="{149E7E05-9164-4FC0-AD4D-F6106392B578}" destId="{A2DC3E57-52E3-478D-A04E-E0C40B3A6D1E}" srcOrd="1" destOrd="0" presId="urn:microsoft.com/office/officeart/2005/8/layout/list1"/>
    <dgm:cxn modelId="{E52BF364-83D2-4F60-995F-D389128663BC}" type="presParOf" srcId="{FC8F17A7-382E-4A1E-B2E7-DA36B42E1581}" destId="{DA5D1FDC-9886-44A2-80B4-CC785E870A80}" srcOrd="37" destOrd="0" presId="urn:microsoft.com/office/officeart/2005/8/layout/list1"/>
    <dgm:cxn modelId="{10F28D9A-A128-4133-A9C2-04DAF77BAAD7}" type="presParOf" srcId="{FC8F17A7-382E-4A1E-B2E7-DA36B42E1581}" destId="{8CE27BDD-A1C0-4C19-8C7C-E1EE3FF8CD56}" srcOrd="38" destOrd="0" presId="urn:microsoft.com/office/officeart/2005/8/layout/list1"/>
    <dgm:cxn modelId="{848EBC29-78C7-42F0-ABE3-E2F74A19CE80}" type="presParOf" srcId="{FC8F17A7-382E-4A1E-B2E7-DA36B42E1581}" destId="{C2B40191-EDD5-400F-821F-182ACFF6A277}" srcOrd="39" destOrd="0" presId="urn:microsoft.com/office/officeart/2005/8/layout/list1"/>
    <dgm:cxn modelId="{B5542D03-B689-4125-9A27-CBED1EC1A571}" type="presParOf" srcId="{FC8F17A7-382E-4A1E-B2E7-DA36B42E1581}" destId="{504A7B5C-197B-45D0-8D59-56F4D5C8E46C}" srcOrd="40" destOrd="0" presId="urn:microsoft.com/office/officeart/2005/8/layout/list1"/>
    <dgm:cxn modelId="{1B1E4FC4-CFA4-4E65-B2F9-7027E5924B58}" type="presParOf" srcId="{504A7B5C-197B-45D0-8D59-56F4D5C8E46C}" destId="{A8C8CC9A-22FC-4541-8139-B4781DD01AEA}" srcOrd="0" destOrd="0" presId="urn:microsoft.com/office/officeart/2005/8/layout/list1"/>
    <dgm:cxn modelId="{A4CEB186-F66D-40BD-A270-293BA84DA53E}" type="presParOf" srcId="{504A7B5C-197B-45D0-8D59-56F4D5C8E46C}" destId="{47212612-2112-4EE4-AB9A-FD294A321217}" srcOrd="1" destOrd="0" presId="urn:microsoft.com/office/officeart/2005/8/layout/list1"/>
    <dgm:cxn modelId="{266DDF7B-12C8-487E-9830-A02978B44681}" type="presParOf" srcId="{FC8F17A7-382E-4A1E-B2E7-DA36B42E1581}" destId="{D3B319EC-2AC4-4E0D-B8B8-8706C1A64A31}" srcOrd="41" destOrd="0" presId="urn:microsoft.com/office/officeart/2005/8/layout/list1"/>
    <dgm:cxn modelId="{6930CCB3-C3EC-4599-A5E5-65C374640DAF}" type="presParOf" srcId="{FC8F17A7-382E-4A1E-B2E7-DA36B42E1581}" destId="{70EE8211-D7E5-4875-B1BE-DD896F61FF39}" srcOrd="42" destOrd="0" presId="urn:microsoft.com/office/officeart/2005/8/layout/list1"/>
    <dgm:cxn modelId="{4F5F4927-3950-4402-A6A8-AEDC9BC38518}" type="presParOf" srcId="{FC8F17A7-382E-4A1E-B2E7-DA36B42E1581}" destId="{BA39C67A-6FB0-4B00-8EF6-F7BD7AFEC80C}" srcOrd="43" destOrd="0" presId="urn:microsoft.com/office/officeart/2005/8/layout/list1"/>
    <dgm:cxn modelId="{D25EA851-DD10-4B7A-BCAF-F9BD55B5D7C1}" type="presParOf" srcId="{FC8F17A7-382E-4A1E-B2E7-DA36B42E1581}" destId="{236F3CB0-FC6A-42E7-9222-5EB9A2129B15}" srcOrd="44" destOrd="0" presId="urn:microsoft.com/office/officeart/2005/8/layout/list1"/>
    <dgm:cxn modelId="{FDB27EB0-4BF0-4352-8F2E-7B954B0D3B1F}" type="presParOf" srcId="{236F3CB0-FC6A-42E7-9222-5EB9A2129B15}" destId="{CB8FA14D-F7C0-4BA7-B5FE-0AF92E1B5AEC}" srcOrd="0" destOrd="0" presId="urn:microsoft.com/office/officeart/2005/8/layout/list1"/>
    <dgm:cxn modelId="{760F5C9C-E11B-43B2-AFE6-D69630351C7F}" type="presParOf" srcId="{236F3CB0-FC6A-42E7-9222-5EB9A2129B15}" destId="{6D3E7738-9EC1-4E56-8866-13A3F1EA0EB5}" srcOrd="1" destOrd="0" presId="urn:microsoft.com/office/officeart/2005/8/layout/list1"/>
    <dgm:cxn modelId="{6EB8F7CD-2FA5-4EF5-BC09-60F269AE3FA8}" type="presParOf" srcId="{FC8F17A7-382E-4A1E-B2E7-DA36B42E1581}" destId="{0B3614BC-0986-4199-8F87-B76FDBA24601}" srcOrd="45" destOrd="0" presId="urn:microsoft.com/office/officeart/2005/8/layout/list1"/>
    <dgm:cxn modelId="{92A4F1E8-63AF-4C5D-A0F9-09293B0B8AA2}" type="presParOf" srcId="{FC8F17A7-382E-4A1E-B2E7-DA36B42E1581}" destId="{930056F2-6EE0-4D60-B231-6A316CE5E782}" srcOrd="46" destOrd="0" presId="urn:microsoft.com/office/officeart/2005/8/layout/list1"/>
    <dgm:cxn modelId="{E7A72419-C559-4F6A-A773-39D4D835AFD9}" type="presParOf" srcId="{FC8F17A7-382E-4A1E-B2E7-DA36B42E1581}" destId="{7804978F-5F52-4A88-8118-87B4DD2E9E40}" srcOrd="47" destOrd="0" presId="urn:microsoft.com/office/officeart/2005/8/layout/list1"/>
    <dgm:cxn modelId="{027BF17C-0E56-4A41-9465-CFBD8493DFEE}" type="presParOf" srcId="{FC8F17A7-382E-4A1E-B2E7-DA36B42E1581}" destId="{66065793-67F8-45E2-97F5-720CAC391988}" srcOrd="48" destOrd="0" presId="urn:microsoft.com/office/officeart/2005/8/layout/list1"/>
    <dgm:cxn modelId="{D577E8B5-9B35-4FBF-8080-A6CA7AD20A38}" type="presParOf" srcId="{66065793-67F8-45E2-97F5-720CAC391988}" destId="{EBD57FE5-159F-4B83-AEF9-EA103400217F}" srcOrd="0" destOrd="0" presId="urn:microsoft.com/office/officeart/2005/8/layout/list1"/>
    <dgm:cxn modelId="{60D91B65-6FC0-42F2-8205-A347546FE27B}" type="presParOf" srcId="{66065793-67F8-45E2-97F5-720CAC391988}" destId="{C9C4EDCF-0D7D-4178-80AC-3C28EDA936EA}" srcOrd="1" destOrd="0" presId="urn:microsoft.com/office/officeart/2005/8/layout/list1"/>
    <dgm:cxn modelId="{F1E40A31-76BC-4047-A450-192C1D0DFF91}" type="presParOf" srcId="{FC8F17A7-382E-4A1E-B2E7-DA36B42E1581}" destId="{B0A39975-8ADA-4EB7-93AC-5B32CCFFA3D8}" srcOrd="49" destOrd="0" presId="urn:microsoft.com/office/officeart/2005/8/layout/list1"/>
    <dgm:cxn modelId="{A5AB468E-B779-4AB8-B11A-C464BDC423FA}" type="presParOf" srcId="{FC8F17A7-382E-4A1E-B2E7-DA36B42E1581}" destId="{18AAA3DA-65E3-4B54-856F-745A46DBA2A8}" srcOrd="50" destOrd="0" presId="urn:microsoft.com/office/officeart/2005/8/layout/list1"/>
    <dgm:cxn modelId="{C1201C9C-1611-4C99-A170-A88FB22CF968}" type="presParOf" srcId="{FC8F17A7-382E-4A1E-B2E7-DA36B42E1581}" destId="{61137101-CB7A-4843-B2C9-5D9A72761D76}" srcOrd="51" destOrd="0" presId="urn:microsoft.com/office/officeart/2005/8/layout/list1"/>
    <dgm:cxn modelId="{C6C69D29-CB13-4F20-ABBB-C8ADC8002E6B}" type="presParOf" srcId="{FC8F17A7-382E-4A1E-B2E7-DA36B42E1581}" destId="{FD56D612-0CA4-447A-8EF4-5D1FAC4FFEA3}" srcOrd="52" destOrd="0" presId="urn:microsoft.com/office/officeart/2005/8/layout/list1"/>
    <dgm:cxn modelId="{A73175BA-3689-4F9A-8A10-519EE1419DB7}" type="presParOf" srcId="{FD56D612-0CA4-447A-8EF4-5D1FAC4FFEA3}" destId="{B1E43C84-89B8-494E-A5A6-627F9349E4E6}" srcOrd="0" destOrd="0" presId="urn:microsoft.com/office/officeart/2005/8/layout/list1"/>
    <dgm:cxn modelId="{2EE82E5B-AB49-42EC-A49D-09829F634C4D}" type="presParOf" srcId="{FD56D612-0CA4-447A-8EF4-5D1FAC4FFEA3}" destId="{D28A992A-D756-402D-AF4A-98AAC68826A9}" srcOrd="1" destOrd="0" presId="urn:microsoft.com/office/officeart/2005/8/layout/list1"/>
    <dgm:cxn modelId="{F164FEB5-D576-46FC-B720-64E261FB2A0F}" type="presParOf" srcId="{FC8F17A7-382E-4A1E-B2E7-DA36B42E1581}" destId="{941866A7-6FD7-4ED3-91E2-08BC5BCC62AD}" srcOrd="53" destOrd="0" presId="urn:microsoft.com/office/officeart/2005/8/layout/list1"/>
    <dgm:cxn modelId="{81B02A6F-72B3-451A-9A80-C5BB7338904C}" type="presParOf" srcId="{FC8F17A7-382E-4A1E-B2E7-DA36B42E1581}" destId="{E7CFED7A-E2E7-4DB2-B02D-12D73767FC9A}" srcOrd="54" destOrd="0" presId="urn:microsoft.com/office/officeart/2005/8/layout/list1"/>
    <dgm:cxn modelId="{D2742FE2-77F1-4BF1-AA5F-F4BCFEFB57F2}" type="presParOf" srcId="{FC8F17A7-382E-4A1E-B2E7-DA36B42E1581}" destId="{F644A991-153E-437A-B7C0-E0F664592780}" srcOrd="55" destOrd="0" presId="urn:microsoft.com/office/officeart/2005/8/layout/list1"/>
    <dgm:cxn modelId="{CBBC32B5-42FB-4E03-8B06-3736B20E4395}" type="presParOf" srcId="{FC8F17A7-382E-4A1E-B2E7-DA36B42E1581}" destId="{100D4A9F-8DD0-4AEF-81E4-E18A5C61997E}" srcOrd="56" destOrd="0" presId="urn:microsoft.com/office/officeart/2005/8/layout/list1"/>
    <dgm:cxn modelId="{4DFD5794-689B-4925-81A1-6EB27A52E40D}" type="presParOf" srcId="{100D4A9F-8DD0-4AEF-81E4-E18A5C61997E}" destId="{0B453DFD-6C13-430D-A27F-131F95FA4CA8}" srcOrd="0" destOrd="0" presId="urn:microsoft.com/office/officeart/2005/8/layout/list1"/>
    <dgm:cxn modelId="{A1253AA2-BCB9-4B6D-A685-D73D276ACE01}" type="presParOf" srcId="{100D4A9F-8DD0-4AEF-81E4-E18A5C61997E}" destId="{829469C0-E15E-4D2E-9CAF-90A9B365C9CD}" srcOrd="1" destOrd="0" presId="urn:microsoft.com/office/officeart/2005/8/layout/list1"/>
    <dgm:cxn modelId="{13F43A06-5AD2-4F0C-8A2A-5E7927DC2DBB}" type="presParOf" srcId="{FC8F17A7-382E-4A1E-B2E7-DA36B42E1581}" destId="{24A7FB08-CF40-42F6-B775-A2DDFFAB4B9F}" srcOrd="57" destOrd="0" presId="urn:microsoft.com/office/officeart/2005/8/layout/list1"/>
    <dgm:cxn modelId="{A6377318-3107-4023-97A1-C6D1CFBC3E3E}" type="presParOf" srcId="{FC8F17A7-382E-4A1E-B2E7-DA36B42E1581}" destId="{C6F91460-8F15-4016-A895-41FD402867C8}" srcOrd="58" destOrd="0" presId="urn:microsoft.com/office/officeart/2005/8/layout/list1"/>
    <dgm:cxn modelId="{ADEBC984-2BE6-4039-813E-D1C4F1E0E96B}" type="presParOf" srcId="{FC8F17A7-382E-4A1E-B2E7-DA36B42E1581}" destId="{7BCB0CC1-7858-497D-8922-F9E792DD5B72}" srcOrd="59" destOrd="0" presId="urn:microsoft.com/office/officeart/2005/8/layout/list1"/>
    <dgm:cxn modelId="{661ADFC4-99BF-43C2-9A31-05A0B5AF4777}" type="presParOf" srcId="{FC8F17A7-382E-4A1E-B2E7-DA36B42E1581}" destId="{435C3199-38BE-4D69-8B45-360EA83940B9}" srcOrd="60" destOrd="0" presId="urn:microsoft.com/office/officeart/2005/8/layout/list1"/>
    <dgm:cxn modelId="{51BDB69B-C3AB-4B13-BCAC-225F75228520}" type="presParOf" srcId="{435C3199-38BE-4D69-8B45-360EA83940B9}" destId="{E8FEF8F4-F88A-4857-BBB8-31D46153B273}" srcOrd="0" destOrd="0" presId="urn:microsoft.com/office/officeart/2005/8/layout/list1"/>
    <dgm:cxn modelId="{9CC5D7BF-35E9-4929-8F02-6B2AFEFDAA93}" type="presParOf" srcId="{435C3199-38BE-4D69-8B45-360EA83940B9}" destId="{329B42B8-ECD7-4885-9E08-72E31F850DA6}" srcOrd="1" destOrd="0" presId="urn:microsoft.com/office/officeart/2005/8/layout/list1"/>
    <dgm:cxn modelId="{A83CE187-A8D2-42BF-9C3E-A2561AF7FB75}" type="presParOf" srcId="{FC8F17A7-382E-4A1E-B2E7-DA36B42E1581}" destId="{8E39B7AA-8831-40EE-B03D-716E8CF2C21A}" srcOrd="61" destOrd="0" presId="urn:microsoft.com/office/officeart/2005/8/layout/list1"/>
    <dgm:cxn modelId="{A2837547-CC4C-4324-B287-76F50EA80E8C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E093A12B-9AD7-416F-82B7-48D5EED3787D}" type="presOf" srcId="{06DF7B84-5155-4510-A4D1-41E62DBF20AA}" destId="{AF10899B-EDEE-40FE-9C40-8DDE3B25E72C}" srcOrd="0" destOrd="0" presId="urn:microsoft.com/office/officeart/2005/8/layout/list1"/>
    <dgm:cxn modelId="{631F4B1F-3AF8-4979-897A-1C2C14FC91DF}" type="presOf" srcId="{E23C63D9-5F13-4E8F-B0BA-A4588E82099A}" destId="{A8C8CC9A-22FC-4541-8139-B4781DD01AEA}" srcOrd="0" destOrd="0" presId="urn:microsoft.com/office/officeart/2005/8/layout/list1"/>
    <dgm:cxn modelId="{06FFA334-2C2D-425E-92D5-031D73C464B0}" type="presOf" srcId="{4F249EC0-E768-4341-AFD6-A149BC3B7897}" destId="{FB41B348-582E-4F1B-8E8B-5AE516EA174B}" srcOrd="1" destOrd="0" presId="urn:microsoft.com/office/officeart/2005/8/layout/list1"/>
    <dgm:cxn modelId="{4D9094AB-6B6D-4E4B-A723-C84DF3C57545}" type="presOf" srcId="{9A28537E-EBB5-45DA-B2FE-F991C881A5E8}" destId="{424CBD1D-1FC5-4620-B1CA-CEE3B5CF2E9C}" srcOrd="1" destOrd="0" presId="urn:microsoft.com/office/officeart/2005/8/layout/list1"/>
    <dgm:cxn modelId="{FEBE3C40-A44C-4921-982D-45964DD75FA2}" type="presOf" srcId="{3F7C1AE6-D2D6-4A4C-896A-7CB304546092}" destId="{FE891326-686A-4C45-B79B-1B94C9E03A2E}" srcOrd="0" destOrd="0" presId="urn:microsoft.com/office/officeart/2005/8/layout/list1"/>
    <dgm:cxn modelId="{6EE0A1AF-B163-4F1D-9F24-B5745EAC1F85}" type="presOf" srcId="{049F0A86-C80C-4922-98A6-14F0D8DFCDD0}" destId="{0B453DFD-6C13-430D-A27F-131F95FA4CA8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7607456-1664-4E2C-8806-B950E168E348}" type="presOf" srcId="{9A28537E-EBB5-45DA-B2FE-F991C881A5E8}" destId="{194EB645-03DB-4718-8A2C-6FB775B61591}" srcOrd="0" destOrd="0" presId="urn:microsoft.com/office/officeart/2005/8/layout/list1"/>
    <dgm:cxn modelId="{79AE3116-B6C3-4D8F-A75A-7062C0631D8E}" type="presOf" srcId="{0F5738F0-9D40-4958-B108-0B2ECF3C2EBD}" destId="{C9C4EDCF-0D7D-4178-80AC-3C28EDA936EA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FF76E56A-C0C4-49E5-B2F5-B8ACC0D08AB5}" type="presOf" srcId="{3F42973D-1A6B-4BAD-B7B3-793384490701}" destId="{46DB3FC9-62E0-4C58-A7D5-27187D2C5D7D}" srcOrd="1" destOrd="0" presId="urn:microsoft.com/office/officeart/2005/8/layout/list1"/>
    <dgm:cxn modelId="{7D88ABF8-49FB-4DD8-907A-68179F7428B4}" type="presOf" srcId="{3F42973D-1A6B-4BAD-B7B3-793384490701}" destId="{B6237DF0-F405-480F-9EDB-6E2180B339B1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B9027F55-099F-441A-80B4-6442F707583F}" type="presOf" srcId="{4645654A-0DC5-46B0-95ED-49F72442FADF}" destId="{63BAC6F4-37DE-4063-90F1-38293280B408}" srcOrd="0" destOrd="0" presId="urn:microsoft.com/office/officeart/2005/8/layout/list1"/>
    <dgm:cxn modelId="{47D43655-348E-45CB-931C-C3A250D7D66B}" type="presOf" srcId="{4F249EC0-E768-4341-AFD6-A149BC3B7897}" destId="{FD05451A-4252-4BAC-BB45-636A73C8DE8B}" srcOrd="0" destOrd="0" presId="urn:microsoft.com/office/officeart/2005/8/layout/list1"/>
    <dgm:cxn modelId="{96987E62-A160-4B66-8F3E-253D866CFD54}" type="presOf" srcId="{517A7599-D39B-4136-B7F7-FC517C75373B}" destId="{D28A992A-D756-402D-AF4A-98AAC68826A9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F15B1D18-0931-4F10-BD43-AC8721967A0E}" type="presOf" srcId="{470BFF4D-607E-47BE-BE6D-F308DD98CD06}" destId="{FC8F17A7-382E-4A1E-B2E7-DA36B42E1581}" srcOrd="0" destOrd="0" presId="urn:microsoft.com/office/officeart/2005/8/layout/list1"/>
    <dgm:cxn modelId="{E0AAC59A-80FB-4B87-9BD7-E361253DB328}" type="presOf" srcId="{0F5738F0-9D40-4958-B108-0B2ECF3C2EBD}" destId="{EBD57FE5-159F-4B83-AEF9-EA103400217F}" srcOrd="0" destOrd="0" presId="urn:microsoft.com/office/officeart/2005/8/layout/list1"/>
    <dgm:cxn modelId="{04D1FC1E-D919-428B-BE9A-812600A9FA02}" type="presOf" srcId="{A6AA4029-2DA5-4CF0-99F3-5D6F6A831349}" destId="{41C2C4BE-FE64-4D2A-8759-19F25F7067C9}" srcOrd="1" destOrd="0" presId="urn:microsoft.com/office/officeart/2005/8/layout/list1"/>
    <dgm:cxn modelId="{22564C39-928B-4C86-AA6A-5CC41DD94491}" type="presOf" srcId="{049F0A86-C80C-4922-98A6-14F0D8DFCDD0}" destId="{829469C0-E15E-4D2E-9CAF-90A9B365C9CD}" srcOrd="1" destOrd="0" presId="urn:microsoft.com/office/officeart/2005/8/layout/list1"/>
    <dgm:cxn modelId="{BFAB1DEE-4283-4DD4-94E4-838D8B4E9FAA}" type="presOf" srcId="{F1EBE354-C624-4FC0-9F90-4A91809A193E}" destId="{A2DC3E57-52E3-478D-A04E-E0C40B3A6D1E}" srcOrd="1" destOrd="0" presId="urn:microsoft.com/office/officeart/2005/8/layout/list1"/>
    <dgm:cxn modelId="{91F73932-15CA-4DF0-8AC3-31306DBF74C2}" type="presOf" srcId="{517A7599-D39B-4136-B7F7-FC517C75373B}" destId="{B1E43C84-89B8-494E-A5A6-627F9349E4E6}" srcOrd="0" destOrd="0" presId="urn:microsoft.com/office/officeart/2005/8/layout/list1"/>
    <dgm:cxn modelId="{C547BFD6-BA1D-4CCE-B226-D79649B1C6C7}" type="presOf" srcId="{8E2717DD-D037-46DD-AB7C-0D91C7CA05D2}" destId="{CB8FA14D-F7C0-4BA7-B5FE-0AF92E1B5AEC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4AC2BA6B-C5C9-4285-AD2B-4954636EB204}" type="presOf" srcId="{06DF7B84-5155-4510-A4D1-41E62DBF20AA}" destId="{F8623298-42EC-4240-A896-C3B77D6A84BE}" srcOrd="1" destOrd="0" presId="urn:microsoft.com/office/officeart/2005/8/layout/list1"/>
    <dgm:cxn modelId="{F9375A16-52F3-417A-BCEA-9D7AB4A9259B}" type="presOf" srcId="{A6AA4029-2DA5-4CF0-99F3-5D6F6A831349}" destId="{10B64A83-F830-4AC6-9385-513A38D55826}" srcOrd="0" destOrd="0" presId="urn:microsoft.com/office/officeart/2005/8/layout/list1"/>
    <dgm:cxn modelId="{FB94A5B3-B5B2-407C-A492-1969F40D2D67}" type="presOf" srcId="{4645654A-0DC5-46B0-95ED-49F72442FADF}" destId="{18DFF254-491E-49B4-A226-DB6AC9EDF287}" srcOrd="1" destOrd="0" presId="urn:microsoft.com/office/officeart/2005/8/layout/list1"/>
    <dgm:cxn modelId="{3AE18A62-C1DD-4921-8603-7EE85F3BEED1}" type="presOf" srcId="{8E2717DD-D037-46DD-AB7C-0D91C7CA05D2}" destId="{6D3E7738-9EC1-4E56-8866-13A3F1EA0EB5}" srcOrd="1" destOrd="0" presId="urn:microsoft.com/office/officeart/2005/8/layout/list1"/>
    <dgm:cxn modelId="{B9969B49-F767-4199-9148-999A349581B4}" type="presOf" srcId="{B9374BCF-7B8D-43EA-AF42-3D675A166C28}" destId="{0CB65D4D-7011-4622-ADCA-FDF1A9C6A79F}" srcOrd="1" destOrd="0" presId="urn:microsoft.com/office/officeart/2005/8/layout/list1"/>
    <dgm:cxn modelId="{CB474D33-F8C7-449C-AEF1-CAC1DDF6AB90}" type="presOf" srcId="{E9D59AC3-A711-4796-B192-1D13C75A69CF}" destId="{0A9123C9-74E1-476A-A44C-7C00851B6B18}" srcOrd="0" destOrd="0" presId="urn:microsoft.com/office/officeart/2005/8/layout/list1"/>
    <dgm:cxn modelId="{D71A1D3A-DCD6-452C-A578-281241D96EF7}" type="presOf" srcId="{B9374BCF-7B8D-43EA-AF42-3D675A166C28}" destId="{2F3F69BC-F4CD-4461-9478-6693505E9CAD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F956A2A2-56FA-4DE5-A885-23D10114BC28}" type="presOf" srcId="{3F7C1AE6-D2D6-4A4C-896A-7CB304546092}" destId="{61C61218-148C-4255-9C90-C651A43AA30B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C31F4177-DDF8-4772-92D2-E0E6A92B88C7}" type="presOf" srcId="{E9D59AC3-A711-4796-B192-1D13C75A69CF}" destId="{04BFF7BE-8A4B-43A8-811A-DA3705A638B4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C6A1CE4F-CE91-45B2-8167-A5D713ED47A3}" type="presOf" srcId="{F1EBE354-C624-4FC0-9F90-4A91809A193E}" destId="{63C9172F-EE30-49E2-9E45-1A3F307167E0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9F3BA647-22F7-42D1-ABD7-FCE7D460E3F7}" type="presOf" srcId="{E23C63D9-5F13-4E8F-B0BA-A4588E82099A}" destId="{47212612-2112-4EE4-AB9A-FD294A321217}" srcOrd="1" destOrd="0" presId="urn:microsoft.com/office/officeart/2005/8/layout/list1"/>
    <dgm:cxn modelId="{E94570B2-7727-44F0-87F1-8AE1FA298524}" type="presParOf" srcId="{FC8F17A7-382E-4A1E-B2E7-DA36B42E1581}" destId="{A4AFC699-C35E-460D-A64E-55750FEB5D2F}" srcOrd="0" destOrd="0" presId="urn:microsoft.com/office/officeart/2005/8/layout/list1"/>
    <dgm:cxn modelId="{A86BE414-173F-4389-BEA3-95F90A993214}" type="presParOf" srcId="{A4AFC699-C35E-460D-A64E-55750FEB5D2F}" destId="{2F3F69BC-F4CD-4461-9478-6693505E9CAD}" srcOrd="0" destOrd="0" presId="urn:microsoft.com/office/officeart/2005/8/layout/list1"/>
    <dgm:cxn modelId="{8126F658-ADED-4E8A-99FA-60F6A0040EDC}" type="presParOf" srcId="{A4AFC699-C35E-460D-A64E-55750FEB5D2F}" destId="{0CB65D4D-7011-4622-ADCA-FDF1A9C6A79F}" srcOrd="1" destOrd="0" presId="urn:microsoft.com/office/officeart/2005/8/layout/list1"/>
    <dgm:cxn modelId="{AB591995-9B1E-4482-A67A-F92F1F5AA872}" type="presParOf" srcId="{FC8F17A7-382E-4A1E-B2E7-DA36B42E1581}" destId="{0E61AAD7-843C-4A61-9057-1D4B1E6EB38A}" srcOrd="1" destOrd="0" presId="urn:microsoft.com/office/officeart/2005/8/layout/list1"/>
    <dgm:cxn modelId="{C6AB0AB8-6C57-4BE9-8AE5-69CA81E0F126}" type="presParOf" srcId="{FC8F17A7-382E-4A1E-B2E7-DA36B42E1581}" destId="{4C2768E2-ED89-431A-A486-281CC5329D11}" srcOrd="2" destOrd="0" presId="urn:microsoft.com/office/officeart/2005/8/layout/list1"/>
    <dgm:cxn modelId="{2AF280B8-DBCF-47BE-A3D5-AE1E85DBED3F}" type="presParOf" srcId="{FC8F17A7-382E-4A1E-B2E7-DA36B42E1581}" destId="{1B416E7A-1E06-4210-9A87-C9B7D190B309}" srcOrd="3" destOrd="0" presId="urn:microsoft.com/office/officeart/2005/8/layout/list1"/>
    <dgm:cxn modelId="{8D6C4204-6AF3-4810-914C-BEB66C860208}" type="presParOf" srcId="{FC8F17A7-382E-4A1E-B2E7-DA36B42E1581}" destId="{06690BC2-B387-4E14-8CD0-50904E7E7C3A}" srcOrd="4" destOrd="0" presId="urn:microsoft.com/office/officeart/2005/8/layout/list1"/>
    <dgm:cxn modelId="{74E1E876-70EB-4818-B268-063DC97E5898}" type="presParOf" srcId="{06690BC2-B387-4E14-8CD0-50904E7E7C3A}" destId="{B6237DF0-F405-480F-9EDB-6E2180B339B1}" srcOrd="0" destOrd="0" presId="urn:microsoft.com/office/officeart/2005/8/layout/list1"/>
    <dgm:cxn modelId="{30735D89-AB2B-4ABC-9C6A-2AAA55C76BB6}" type="presParOf" srcId="{06690BC2-B387-4E14-8CD0-50904E7E7C3A}" destId="{46DB3FC9-62E0-4C58-A7D5-27187D2C5D7D}" srcOrd="1" destOrd="0" presId="urn:microsoft.com/office/officeart/2005/8/layout/list1"/>
    <dgm:cxn modelId="{02DCFCFD-1634-486F-8A7B-61F26E0C9011}" type="presParOf" srcId="{FC8F17A7-382E-4A1E-B2E7-DA36B42E1581}" destId="{247B878D-BDED-49CB-B65A-A497AD500AE8}" srcOrd="5" destOrd="0" presId="urn:microsoft.com/office/officeart/2005/8/layout/list1"/>
    <dgm:cxn modelId="{161461D3-3DDC-40EE-BACE-980096DD22D0}" type="presParOf" srcId="{FC8F17A7-382E-4A1E-B2E7-DA36B42E1581}" destId="{4659EBC4-64D1-4B6C-92B5-9A0F3C2EF96C}" srcOrd="6" destOrd="0" presId="urn:microsoft.com/office/officeart/2005/8/layout/list1"/>
    <dgm:cxn modelId="{14579058-4A28-4BC1-BED6-BDE862475C73}" type="presParOf" srcId="{FC8F17A7-382E-4A1E-B2E7-DA36B42E1581}" destId="{BAF59938-BB53-474B-BAD2-F883FDDD4D15}" srcOrd="7" destOrd="0" presId="urn:microsoft.com/office/officeart/2005/8/layout/list1"/>
    <dgm:cxn modelId="{D24C8C53-6844-4AE6-97F0-D77402050588}" type="presParOf" srcId="{FC8F17A7-382E-4A1E-B2E7-DA36B42E1581}" destId="{B565232D-1520-461C-A256-E2F8182B90C8}" srcOrd="8" destOrd="0" presId="urn:microsoft.com/office/officeart/2005/8/layout/list1"/>
    <dgm:cxn modelId="{BFA371BE-A7DC-4D4C-A525-69F94D434C32}" type="presParOf" srcId="{B565232D-1520-461C-A256-E2F8182B90C8}" destId="{10B64A83-F830-4AC6-9385-513A38D55826}" srcOrd="0" destOrd="0" presId="urn:microsoft.com/office/officeart/2005/8/layout/list1"/>
    <dgm:cxn modelId="{6FA19129-5BA0-4FCC-B0A8-994CF38D6098}" type="presParOf" srcId="{B565232D-1520-461C-A256-E2F8182B90C8}" destId="{41C2C4BE-FE64-4D2A-8759-19F25F7067C9}" srcOrd="1" destOrd="0" presId="urn:microsoft.com/office/officeart/2005/8/layout/list1"/>
    <dgm:cxn modelId="{69CEE195-E5A7-482E-A232-CA46F1285F40}" type="presParOf" srcId="{FC8F17A7-382E-4A1E-B2E7-DA36B42E1581}" destId="{1B336EED-E3B6-45CB-AC6A-6AFFDB107DB5}" srcOrd="9" destOrd="0" presId="urn:microsoft.com/office/officeart/2005/8/layout/list1"/>
    <dgm:cxn modelId="{75DDB99F-2D9E-43DD-9EC3-3198C7856999}" type="presParOf" srcId="{FC8F17A7-382E-4A1E-B2E7-DA36B42E1581}" destId="{30B5F34B-9541-42FB-BF55-BA19172ED350}" srcOrd="10" destOrd="0" presId="urn:microsoft.com/office/officeart/2005/8/layout/list1"/>
    <dgm:cxn modelId="{73B3C61D-01A3-41B3-8ADE-A8E0599C5FBB}" type="presParOf" srcId="{FC8F17A7-382E-4A1E-B2E7-DA36B42E1581}" destId="{BA660269-BEB7-404B-BD93-4DFE7712AA9C}" srcOrd="11" destOrd="0" presId="urn:microsoft.com/office/officeart/2005/8/layout/list1"/>
    <dgm:cxn modelId="{C9551865-B7B7-4A95-8704-A8055F73D151}" type="presParOf" srcId="{FC8F17A7-382E-4A1E-B2E7-DA36B42E1581}" destId="{88BA583A-DC58-4047-A142-7FA2525DCFA3}" srcOrd="12" destOrd="0" presId="urn:microsoft.com/office/officeart/2005/8/layout/list1"/>
    <dgm:cxn modelId="{8ED35AC4-FF91-417A-AA5A-99F70EDC5268}" type="presParOf" srcId="{88BA583A-DC58-4047-A142-7FA2525DCFA3}" destId="{AF10899B-EDEE-40FE-9C40-8DDE3B25E72C}" srcOrd="0" destOrd="0" presId="urn:microsoft.com/office/officeart/2005/8/layout/list1"/>
    <dgm:cxn modelId="{E84B8608-839C-4AB8-8E8B-920476F4EF6D}" type="presParOf" srcId="{88BA583A-DC58-4047-A142-7FA2525DCFA3}" destId="{F8623298-42EC-4240-A896-C3B77D6A84BE}" srcOrd="1" destOrd="0" presId="urn:microsoft.com/office/officeart/2005/8/layout/list1"/>
    <dgm:cxn modelId="{B9D94711-21C1-4177-94A6-011ACDA3918D}" type="presParOf" srcId="{FC8F17A7-382E-4A1E-B2E7-DA36B42E1581}" destId="{6188435A-1102-4E5B-8D2B-58E6CD4E6435}" srcOrd="13" destOrd="0" presId="urn:microsoft.com/office/officeart/2005/8/layout/list1"/>
    <dgm:cxn modelId="{CE343B57-7D26-43F9-A809-E297BB1E8C19}" type="presParOf" srcId="{FC8F17A7-382E-4A1E-B2E7-DA36B42E1581}" destId="{AA0B205A-8584-47CB-8AB6-687C2A81A3A7}" srcOrd="14" destOrd="0" presId="urn:microsoft.com/office/officeart/2005/8/layout/list1"/>
    <dgm:cxn modelId="{8964348E-812A-4F98-B829-C8D19595617A}" type="presParOf" srcId="{FC8F17A7-382E-4A1E-B2E7-DA36B42E1581}" destId="{36936875-2CE6-48CC-885F-460991F03499}" srcOrd="15" destOrd="0" presId="urn:microsoft.com/office/officeart/2005/8/layout/list1"/>
    <dgm:cxn modelId="{77F749E4-F96B-43A4-BE39-4F8E1501EB6A}" type="presParOf" srcId="{FC8F17A7-382E-4A1E-B2E7-DA36B42E1581}" destId="{70BBAC2E-3F84-4F66-B9BC-F7186ACAB38F}" srcOrd="16" destOrd="0" presId="urn:microsoft.com/office/officeart/2005/8/layout/list1"/>
    <dgm:cxn modelId="{B55EFB1B-3F40-4037-B93F-38A32E8C8E23}" type="presParOf" srcId="{70BBAC2E-3F84-4F66-B9BC-F7186ACAB38F}" destId="{63BAC6F4-37DE-4063-90F1-38293280B408}" srcOrd="0" destOrd="0" presId="urn:microsoft.com/office/officeart/2005/8/layout/list1"/>
    <dgm:cxn modelId="{601B1C6E-7557-431D-857E-A961A5689AE6}" type="presParOf" srcId="{70BBAC2E-3F84-4F66-B9BC-F7186ACAB38F}" destId="{18DFF254-491E-49B4-A226-DB6AC9EDF287}" srcOrd="1" destOrd="0" presId="urn:microsoft.com/office/officeart/2005/8/layout/list1"/>
    <dgm:cxn modelId="{7539173F-A1D2-4368-AD73-6BE0075004EF}" type="presParOf" srcId="{FC8F17A7-382E-4A1E-B2E7-DA36B42E1581}" destId="{2F621F97-3C2B-4ED3-AF8D-5D7EA9471D3C}" srcOrd="17" destOrd="0" presId="urn:microsoft.com/office/officeart/2005/8/layout/list1"/>
    <dgm:cxn modelId="{A9BCC45E-ED7E-48A9-8753-156C80CCA150}" type="presParOf" srcId="{FC8F17A7-382E-4A1E-B2E7-DA36B42E1581}" destId="{B17DE1A4-9BC0-46D0-9740-94D09C549B59}" srcOrd="18" destOrd="0" presId="urn:microsoft.com/office/officeart/2005/8/layout/list1"/>
    <dgm:cxn modelId="{15CBBF0E-184F-495F-B635-BD5CB6EE829B}" type="presParOf" srcId="{FC8F17A7-382E-4A1E-B2E7-DA36B42E1581}" destId="{0649D3E9-A605-40B6-B170-BC90BB6CACA7}" srcOrd="19" destOrd="0" presId="urn:microsoft.com/office/officeart/2005/8/layout/list1"/>
    <dgm:cxn modelId="{B3855C84-3676-4F26-B236-87AD50815ADF}" type="presParOf" srcId="{FC8F17A7-382E-4A1E-B2E7-DA36B42E1581}" destId="{5557BF4C-0B21-48C7-98F8-59E3BDB03DC7}" srcOrd="20" destOrd="0" presId="urn:microsoft.com/office/officeart/2005/8/layout/list1"/>
    <dgm:cxn modelId="{3F207A1A-B9A1-45B6-895E-1A7EAEC32427}" type="presParOf" srcId="{5557BF4C-0B21-48C7-98F8-59E3BDB03DC7}" destId="{0A9123C9-74E1-476A-A44C-7C00851B6B18}" srcOrd="0" destOrd="0" presId="urn:microsoft.com/office/officeart/2005/8/layout/list1"/>
    <dgm:cxn modelId="{8DB999F8-83A8-40F5-A37B-45C5D66B6784}" type="presParOf" srcId="{5557BF4C-0B21-48C7-98F8-59E3BDB03DC7}" destId="{04BFF7BE-8A4B-43A8-811A-DA3705A638B4}" srcOrd="1" destOrd="0" presId="urn:microsoft.com/office/officeart/2005/8/layout/list1"/>
    <dgm:cxn modelId="{B3C2EA44-431A-4CB0-9F1D-7A61A7791FE0}" type="presParOf" srcId="{FC8F17A7-382E-4A1E-B2E7-DA36B42E1581}" destId="{4A94990A-C322-4A85-9986-B15C0FF2B266}" srcOrd="21" destOrd="0" presId="urn:microsoft.com/office/officeart/2005/8/layout/list1"/>
    <dgm:cxn modelId="{FACFF51E-5ED3-4D89-A86A-6B5A995E5C92}" type="presParOf" srcId="{FC8F17A7-382E-4A1E-B2E7-DA36B42E1581}" destId="{C436068C-0248-4822-A0B2-7CB4D8C70A60}" srcOrd="22" destOrd="0" presId="urn:microsoft.com/office/officeart/2005/8/layout/list1"/>
    <dgm:cxn modelId="{A5B5614D-A165-458D-894C-092E4D694BEF}" type="presParOf" srcId="{FC8F17A7-382E-4A1E-B2E7-DA36B42E1581}" destId="{1E506FD5-CE60-423F-B26B-10293B47C007}" srcOrd="23" destOrd="0" presId="urn:microsoft.com/office/officeart/2005/8/layout/list1"/>
    <dgm:cxn modelId="{550F6C5E-B91C-4A79-84CE-2E4852448C8D}" type="presParOf" srcId="{FC8F17A7-382E-4A1E-B2E7-DA36B42E1581}" destId="{1D02F6B0-EBF4-45E3-82C7-E7801560D744}" srcOrd="24" destOrd="0" presId="urn:microsoft.com/office/officeart/2005/8/layout/list1"/>
    <dgm:cxn modelId="{BC7E5792-4EC7-4FE6-B186-5A399F38CEAC}" type="presParOf" srcId="{1D02F6B0-EBF4-45E3-82C7-E7801560D744}" destId="{FE891326-686A-4C45-B79B-1B94C9E03A2E}" srcOrd="0" destOrd="0" presId="urn:microsoft.com/office/officeart/2005/8/layout/list1"/>
    <dgm:cxn modelId="{D4DBF0F8-EA69-4C63-BD79-05DE0C73E19D}" type="presParOf" srcId="{1D02F6B0-EBF4-45E3-82C7-E7801560D744}" destId="{61C61218-148C-4255-9C90-C651A43AA30B}" srcOrd="1" destOrd="0" presId="urn:microsoft.com/office/officeart/2005/8/layout/list1"/>
    <dgm:cxn modelId="{ADF1F133-98DB-4537-B2D4-1273170B91C3}" type="presParOf" srcId="{FC8F17A7-382E-4A1E-B2E7-DA36B42E1581}" destId="{1802013E-BF39-4EF9-9432-FA7C944D3582}" srcOrd="25" destOrd="0" presId="urn:microsoft.com/office/officeart/2005/8/layout/list1"/>
    <dgm:cxn modelId="{8C215A1C-FF13-4130-A384-0F1311CAC54E}" type="presParOf" srcId="{FC8F17A7-382E-4A1E-B2E7-DA36B42E1581}" destId="{1BCA2504-F34B-4965-B98A-B14370556103}" srcOrd="26" destOrd="0" presId="urn:microsoft.com/office/officeart/2005/8/layout/list1"/>
    <dgm:cxn modelId="{FAA67BA1-6575-45CE-861E-80D93434612D}" type="presParOf" srcId="{FC8F17A7-382E-4A1E-B2E7-DA36B42E1581}" destId="{0FAAC69F-E085-4A39-B6CA-D9F5703A4618}" srcOrd="27" destOrd="0" presId="urn:microsoft.com/office/officeart/2005/8/layout/list1"/>
    <dgm:cxn modelId="{C6D203BD-66B6-470F-B6E7-4DB69AAD0EDC}" type="presParOf" srcId="{FC8F17A7-382E-4A1E-B2E7-DA36B42E1581}" destId="{D8E4629F-6E0F-4A02-BADE-4218A3A65FF2}" srcOrd="28" destOrd="0" presId="urn:microsoft.com/office/officeart/2005/8/layout/list1"/>
    <dgm:cxn modelId="{57268EFB-BC29-4A1A-AC1B-79557A9A5FED}" type="presParOf" srcId="{D8E4629F-6E0F-4A02-BADE-4218A3A65FF2}" destId="{FD05451A-4252-4BAC-BB45-636A73C8DE8B}" srcOrd="0" destOrd="0" presId="urn:microsoft.com/office/officeart/2005/8/layout/list1"/>
    <dgm:cxn modelId="{2801E99A-CC42-4189-8B7F-24C555CDA112}" type="presParOf" srcId="{D8E4629F-6E0F-4A02-BADE-4218A3A65FF2}" destId="{FB41B348-582E-4F1B-8E8B-5AE516EA174B}" srcOrd="1" destOrd="0" presId="urn:microsoft.com/office/officeart/2005/8/layout/list1"/>
    <dgm:cxn modelId="{3E1BC155-175F-4F36-9986-49325BE61080}" type="presParOf" srcId="{FC8F17A7-382E-4A1E-B2E7-DA36B42E1581}" destId="{E7BC78D9-1A4C-4A98-B3F2-3EC605C1BE54}" srcOrd="29" destOrd="0" presId="urn:microsoft.com/office/officeart/2005/8/layout/list1"/>
    <dgm:cxn modelId="{FEA458E4-9ABE-4E46-ABE7-EE2DABE3D785}" type="presParOf" srcId="{FC8F17A7-382E-4A1E-B2E7-DA36B42E1581}" destId="{4AC2EB15-380B-4E95-A5FA-808E3B3AA859}" srcOrd="30" destOrd="0" presId="urn:microsoft.com/office/officeart/2005/8/layout/list1"/>
    <dgm:cxn modelId="{7761C42D-9887-4FC6-ADDC-A4E8000E200D}" type="presParOf" srcId="{FC8F17A7-382E-4A1E-B2E7-DA36B42E1581}" destId="{38C0859C-7275-408F-8247-FDFC8F7D3597}" srcOrd="31" destOrd="0" presId="urn:microsoft.com/office/officeart/2005/8/layout/list1"/>
    <dgm:cxn modelId="{0EC0BDA5-5B6F-4162-82C5-82E7B9507AB7}" type="presParOf" srcId="{FC8F17A7-382E-4A1E-B2E7-DA36B42E1581}" destId="{2B9B4077-7AD0-41BF-89A1-CCD579863653}" srcOrd="32" destOrd="0" presId="urn:microsoft.com/office/officeart/2005/8/layout/list1"/>
    <dgm:cxn modelId="{788DEB1F-06F9-41FE-A42C-0C4203EC1779}" type="presParOf" srcId="{2B9B4077-7AD0-41BF-89A1-CCD579863653}" destId="{194EB645-03DB-4718-8A2C-6FB775B61591}" srcOrd="0" destOrd="0" presId="urn:microsoft.com/office/officeart/2005/8/layout/list1"/>
    <dgm:cxn modelId="{0344EE8D-27A3-4AA3-913B-DABB7A02E299}" type="presParOf" srcId="{2B9B4077-7AD0-41BF-89A1-CCD579863653}" destId="{424CBD1D-1FC5-4620-B1CA-CEE3B5CF2E9C}" srcOrd="1" destOrd="0" presId="urn:microsoft.com/office/officeart/2005/8/layout/list1"/>
    <dgm:cxn modelId="{A52CEC0D-9AC2-47D1-876C-9E5CA3ECF6BD}" type="presParOf" srcId="{FC8F17A7-382E-4A1E-B2E7-DA36B42E1581}" destId="{930D1122-9358-4F28-86F7-9B909D1379B5}" srcOrd="33" destOrd="0" presId="urn:microsoft.com/office/officeart/2005/8/layout/list1"/>
    <dgm:cxn modelId="{0B9C8246-2F0E-4770-AD6C-44E5F42702C0}" type="presParOf" srcId="{FC8F17A7-382E-4A1E-B2E7-DA36B42E1581}" destId="{6B840818-1DBA-430E-8241-C14651C75AC3}" srcOrd="34" destOrd="0" presId="urn:microsoft.com/office/officeart/2005/8/layout/list1"/>
    <dgm:cxn modelId="{5E0C3B3F-589E-452D-A1E1-421A4D0559A8}" type="presParOf" srcId="{FC8F17A7-382E-4A1E-B2E7-DA36B42E1581}" destId="{3546DACC-6EE4-495B-80ED-08D9CE3E49DC}" srcOrd="35" destOrd="0" presId="urn:microsoft.com/office/officeart/2005/8/layout/list1"/>
    <dgm:cxn modelId="{E7AC1298-6067-41CA-A487-55088F9C4A50}" type="presParOf" srcId="{FC8F17A7-382E-4A1E-B2E7-DA36B42E1581}" destId="{149E7E05-9164-4FC0-AD4D-F6106392B578}" srcOrd="36" destOrd="0" presId="urn:microsoft.com/office/officeart/2005/8/layout/list1"/>
    <dgm:cxn modelId="{1B5D9CDE-0CBE-49A7-AB8A-2CC504C180B1}" type="presParOf" srcId="{149E7E05-9164-4FC0-AD4D-F6106392B578}" destId="{63C9172F-EE30-49E2-9E45-1A3F307167E0}" srcOrd="0" destOrd="0" presId="urn:microsoft.com/office/officeart/2005/8/layout/list1"/>
    <dgm:cxn modelId="{2732831D-9DD2-4773-9CB6-6D50AE16D038}" type="presParOf" srcId="{149E7E05-9164-4FC0-AD4D-F6106392B578}" destId="{A2DC3E57-52E3-478D-A04E-E0C40B3A6D1E}" srcOrd="1" destOrd="0" presId="urn:microsoft.com/office/officeart/2005/8/layout/list1"/>
    <dgm:cxn modelId="{E26DD1A1-85E6-4B0F-B92A-1696C13A7571}" type="presParOf" srcId="{FC8F17A7-382E-4A1E-B2E7-DA36B42E1581}" destId="{DA5D1FDC-9886-44A2-80B4-CC785E870A80}" srcOrd="37" destOrd="0" presId="urn:microsoft.com/office/officeart/2005/8/layout/list1"/>
    <dgm:cxn modelId="{DBE179DA-12D1-43A6-BF7C-1CC2AFCA059A}" type="presParOf" srcId="{FC8F17A7-382E-4A1E-B2E7-DA36B42E1581}" destId="{8CE27BDD-A1C0-4C19-8C7C-E1EE3FF8CD56}" srcOrd="38" destOrd="0" presId="urn:microsoft.com/office/officeart/2005/8/layout/list1"/>
    <dgm:cxn modelId="{62A448DA-3049-4A8B-AF14-55D49C32EFE1}" type="presParOf" srcId="{FC8F17A7-382E-4A1E-B2E7-DA36B42E1581}" destId="{C2B40191-EDD5-400F-821F-182ACFF6A277}" srcOrd="39" destOrd="0" presId="urn:microsoft.com/office/officeart/2005/8/layout/list1"/>
    <dgm:cxn modelId="{EF36B275-61C2-43E6-8142-B9F2C07C129A}" type="presParOf" srcId="{FC8F17A7-382E-4A1E-B2E7-DA36B42E1581}" destId="{504A7B5C-197B-45D0-8D59-56F4D5C8E46C}" srcOrd="40" destOrd="0" presId="urn:microsoft.com/office/officeart/2005/8/layout/list1"/>
    <dgm:cxn modelId="{AF99CC69-5A23-4077-9151-C684D1F7C42E}" type="presParOf" srcId="{504A7B5C-197B-45D0-8D59-56F4D5C8E46C}" destId="{A8C8CC9A-22FC-4541-8139-B4781DD01AEA}" srcOrd="0" destOrd="0" presId="urn:microsoft.com/office/officeart/2005/8/layout/list1"/>
    <dgm:cxn modelId="{C5FE815F-6D9D-405A-A0F7-58CAECA61E9F}" type="presParOf" srcId="{504A7B5C-197B-45D0-8D59-56F4D5C8E46C}" destId="{47212612-2112-4EE4-AB9A-FD294A321217}" srcOrd="1" destOrd="0" presId="urn:microsoft.com/office/officeart/2005/8/layout/list1"/>
    <dgm:cxn modelId="{9C49DCB4-9EB8-4D82-8CB6-A1195151EDA6}" type="presParOf" srcId="{FC8F17A7-382E-4A1E-B2E7-DA36B42E1581}" destId="{D3B319EC-2AC4-4E0D-B8B8-8706C1A64A31}" srcOrd="41" destOrd="0" presId="urn:microsoft.com/office/officeart/2005/8/layout/list1"/>
    <dgm:cxn modelId="{6FBB3346-388F-4A6E-BC6F-89935CB0A7A7}" type="presParOf" srcId="{FC8F17A7-382E-4A1E-B2E7-DA36B42E1581}" destId="{70EE8211-D7E5-4875-B1BE-DD896F61FF39}" srcOrd="42" destOrd="0" presId="urn:microsoft.com/office/officeart/2005/8/layout/list1"/>
    <dgm:cxn modelId="{B2F6392D-3DE1-4F49-A6FE-5E33E91F3CDB}" type="presParOf" srcId="{FC8F17A7-382E-4A1E-B2E7-DA36B42E1581}" destId="{BA39C67A-6FB0-4B00-8EF6-F7BD7AFEC80C}" srcOrd="43" destOrd="0" presId="urn:microsoft.com/office/officeart/2005/8/layout/list1"/>
    <dgm:cxn modelId="{DBC1537B-9191-4613-A0D1-F2B931FB6F4A}" type="presParOf" srcId="{FC8F17A7-382E-4A1E-B2E7-DA36B42E1581}" destId="{236F3CB0-FC6A-42E7-9222-5EB9A2129B15}" srcOrd="44" destOrd="0" presId="urn:microsoft.com/office/officeart/2005/8/layout/list1"/>
    <dgm:cxn modelId="{9C7192DC-8901-4C67-B7F6-0DD919AC28BB}" type="presParOf" srcId="{236F3CB0-FC6A-42E7-9222-5EB9A2129B15}" destId="{CB8FA14D-F7C0-4BA7-B5FE-0AF92E1B5AEC}" srcOrd="0" destOrd="0" presId="urn:microsoft.com/office/officeart/2005/8/layout/list1"/>
    <dgm:cxn modelId="{6746D045-3B8A-4D21-BB75-FAAB304269F1}" type="presParOf" srcId="{236F3CB0-FC6A-42E7-9222-5EB9A2129B15}" destId="{6D3E7738-9EC1-4E56-8866-13A3F1EA0EB5}" srcOrd="1" destOrd="0" presId="urn:microsoft.com/office/officeart/2005/8/layout/list1"/>
    <dgm:cxn modelId="{1D0D32C6-C472-42BC-B890-BAB632BC6549}" type="presParOf" srcId="{FC8F17A7-382E-4A1E-B2E7-DA36B42E1581}" destId="{0B3614BC-0986-4199-8F87-B76FDBA24601}" srcOrd="45" destOrd="0" presId="urn:microsoft.com/office/officeart/2005/8/layout/list1"/>
    <dgm:cxn modelId="{2149DB71-4034-4BF1-AA48-1B9398EA07E5}" type="presParOf" srcId="{FC8F17A7-382E-4A1E-B2E7-DA36B42E1581}" destId="{930056F2-6EE0-4D60-B231-6A316CE5E782}" srcOrd="46" destOrd="0" presId="urn:microsoft.com/office/officeart/2005/8/layout/list1"/>
    <dgm:cxn modelId="{A54F1252-AFFB-4ABA-93B9-88FAE634D469}" type="presParOf" srcId="{FC8F17A7-382E-4A1E-B2E7-DA36B42E1581}" destId="{7804978F-5F52-4A88-8118-87B4DD2E9E40}" srcOrd="47" destOrd="0" presId="urn:microsoft.com/office/officeart/2005/8/layout/list1"/>
    <dgm:cxn modelId="{2166DD03-EF92-44A1-B126-655B43ECBFC0}" type="presParOf" srcId="{FC8F17A7-382E-4A1E-B2E7-DA36B42E1581}" destId="{66065793-67F8-45E2-97F5-720CAC391988}" srcOrd="48" destOrd="0" presId="urn:microsoft.com/office/officeart/2005/8/layout/list1"/>
    <dgm:cxn modelId="{60E24B4D-DC6E-4A9C-8739-CA19651A6F1D}" type="presParOf" srcId="{66065793-67F8-45E2-97F5-720CAC391988}" destId="{EBD57FE5-159F-4B83-AEF9-EA103400217F}" srcOrd="0" destOrd="0" presId="urn:microsoft.com/office/officeart/2005/8/layout/list1"/>
    <dgm:cxn modelId="{2FC7F81B-FE67-4B78-993C-F13ABE653513}" type="presParOf" srcId="{66065793-67F8-45E2-97F5-720CAC391988}" destId="{C9C4EDCF-0D7D-4178-80AC-3C28EDA936EA}" srcOrd="1" destOrd="0" presId="urn:microsoft.com/office/officeart/2005/8/layout/list1"/>
    <dgm:cxn modelId="{CB1584ED-42A2-4131-97FB-8E20F0742969}" type="presParOf" srcId="{FC8F17A7-382E-4A1E-B2E7-DA36B42E1581}" destId="{B0A39975-8ADA-4EB7-93AC-5B32CCFFA3D8}" srcOrd="49" destOrd="0" presId="urn:microsoft.com/office/officeart/2005/8/layout/list1"/>
    <dgm:cxn modelId="{A60F308A-EAFD-44BB-A607-132BD35611AE}" type="presParOf" srcId="{FC8F17A7-382E-4A1E-B2E7-DA36B42E1581}" destId="{18AAA3DA-65E3-4B54-856F-745A46DBA2A8}" srcOrd="50" destOrd="0" presId="urn:microsoft.com/office/officeart/2005/8/layout/list1"/>
    <dgm:cxn modelId="{2138DFD0-0F5B-41A8-81B8-6C0DB0258C99}" type="presParOf" srcId="{FC8F17A7-382E-4A1E-B2E7-DA36B42E1581}" destId="{61137101-CB7A-4843-B2C9-5D9A72761D76}" srcOrd="51" destOrd="0" presId="urn:microsoft.com/office/officeart/2005/8/layout/list1"/>
    <dgm:cxn modelId="{40AB54C5-2893-4E22-85CE-BFDFD85342D6}" type="presParOf" srcId="{FC8F17A7-382E-4A1E-B2E7-DA36B42E1581}" destId="{FD56D612-0CA4-447A-8EF4-5D1FAC4FFEA3}" srcOrd="52" destOrd="0" presId="urn:microsoft.com/office/officeart/2005/8/layout/list1"/>
    <dgm:cxn modelId="{BB68A952-C352-4723-9EE0-2C48DE20099F}" type="presParOf" srcId="{FD56D612-0CA4-447A-8EF4-5D1FAC4FFEA3}" destId="{B1E43C84-89B8-494E-A5A6-627F9349E4E6}" srcOrd="0" destOrd="0" presId="urn:microsoft.com/office/officeart/2005/8/layout/list1"/>
    <dgm:cxn modelId="{E4F2B028-7B1D-4FFE-8F94-26AF164E6C5E}" type="presParOf" srcId="{FD56D612-0CA4-447A-8EF4-5D1FAC4FFEA3}" destId="{D28A992A-D756-402D-AF4A-98AAC68826A9}" srcOrd="1" destOrd="0" presId="urn:microsoft.com/office/officeart/2005/8/layout/list1"/>
    <dgm:cxn modelId="{5589CE99-04D4-4F50-8463-B934E7AA434D}" type="presParOf" srcId="{FC8F17A7-382E-4A1E-B2E7-DA36B42E1581}" destId="{941866A7-6FD7-4ED3-91E2-08BC5BCC62AD}" srcOrd="53" destOrd="0" presId="urn:microsoft.com/office/officeart/2005/8/layout/list1"/>
    <dgm:cxn modelId="{706DAA20-6174-44E4-8BF0-62FADB03E721}" type="presParOf" srcId="{FC8F17A7-382E-4A1E-B2E7-DA36B42E1581}" destId="{E7CFED7A-E2E7-4DB2-B02D-12D73767FC9A}" srcOrd="54" destOrd="0" presId="urn:microsoft.com/office/officeart/2005/8/layout/list1"/>
    <dgm:cxn modelId="{4A42EA1D-3BEE-432D-B253-EDEEB9B87428}" type="presParOf" srcId="{FC8F17A7-382E-4A1E-B2E7-DA36B42E1581}" destId="{F644A991-153E-437A-B7C0-E0F664592780}" srcOrd="55" destOrd="0" presId="urn:microsoft.com/office/officeart/2005/8/layout/list1"/>
    <dgm:cxn modelId="{938267D1-9912-42AE-8EC4-1896DB056714}" type="presParOf" srcId="{FC8F17A7-382E-4A1E-B2E7-DA36B42E1581}" destId="{100D4A9F-8DD0-4AEF-81E4-E18A5C61997E}" srcOrd="56" destOrd="0" presId="urn:microsoft.com/office/officeart/2005/8/layout/list1"/>
    <dgm:cxn modelId="{FDAB4C6E-6F0C-4CBC-8461-0449E19DB570}" type="presParOf" srcId="{100D4A9F-8DD0-4AEF-81E4-E18A5C61997E}" destId="{0B453DFD-6C13-430D-A27F-131F95FA4CA8}" srcOrd="0" destOrd="0" presId="urn:microsoft.com/office/officeart/2005/8/layout/list1"/>
    <dgm:cxn modelId="{8FC611AC-FD22-4FD5-BCD7-C6913D37EE17}" type="presParOf" srcId="{100D4A9F-8DD0-4AEF-81E4-E18A5C61997E}" destId="{829469C0-E15E-4D2E-9CAF-90A9B365C9CD}" srcOrd="1" destOrd="0" presId="urn:microsoft.com/office/officeart/2005/8/layout/list1"/>
    <dgm:cxn modelId="{CCFB24CB-E8E3-4CDD-9B10-4AD0F5E43A24}" type="presParOf" srcId="{FC8F17A7-382E-4A1E-B2E7-DA36B42E1581}" destId="{24A7FB08-CF40-42F6-B775-A2DDFFAB4B9F}" srcOrd="57" destOrd="0" presId="urn:microsoft.com/office/officeart/2005/8/layout/list1"/>
    <dgm:cxn modelId="{5E9440F4-406F-4AC0-BE91-FE72BE5E78FB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DBB0AFEB-9CCB-47CE-B0D5-C3ED3F95D9F2}" type="presOf" srcId="{0F5738F0-9D40-4958-B108-0B2ECF3C2EBD}" destId="{C9C4EDCF-0D7D-4178-80AC-3C28EDA936EA}" srcOrd="1" destOrd="0" presId="urn:microsoft.com/office/officeart/2005/8/layout/list1"/>
    <dgm:cxn modelId="{111C6AA2-B496-403B-BC6C-7BD624A6297C}" type="presOf" srcId="{3F42973D-1A6B-4BAD-B7B3-793384490701}" destId="{B6237DF0-F405-480F-9EDB-6E2180B339B1}" srcOrd="0" destOrd="0" presId="urn:microsoft.com/office/officeart/2005/8/layout/list1"/>
    <dgm:cxn modelId="{15713EC9-5721-4568-B481-FBE67B0B5D1F}" type="presOf" srcId="{0F5738F0-9D40-4958-B108-0B2ECF3C2EBD}" destId="{EBD57FE5-159F-4B83-AEF9-EA103400217F}" srcOrd="0" destOrd="0" presId="urn:microsoft.com/office/officeart/2005/8/layout/list1"/>
    <dgm:cxn modelId="{67577432-FE39-4C5C-B242-ABC4E08EE7EC}" type="presOf" srcId="{4645654A-0DC5-46B0-95ED-49F72442FADF}" destId="{18DFF254-491E-49B4-A226-DB6AC9EDF287}" srcOrd="1" destOrd="0" presId="urn:microsoft.com/office/officeart/2005/8/layout/list1"/>
    <dgm:cxn modelId="{B3A9A11D-A799-4A30-8FE6-8844348B38FF}" type="presOf" srcId="{64FCE72A-1FB1-4987-BA60-D350EF43FDF1}" destId="{329B42B8-ECD7-4885-9E08-72E31F850DA6}" srcOrd="1" destOrd="0" presId="urn:microsoft.com/office/officeart/2005/8/layout/list1"/>
    <dgm:cxn modelId="{F173E225-3A2C-4C28-95CA-DE97492D6E4F}" type="presOf" srcId="{470BFF4D-607E-47BE-BE6D-F308DD98CD06}" destId="{FC8F17A7-382E-4A1E-B2E7-DA36B42E1581}" srcOrd="0" destOrd="0" presId="urn:microsoft.com/office/officeart/2005/8/layout/list1"/>
    <dgm:cxn modelId="{4660FA55-1CFD-4F9D-BF5D-17BAC2DC401A}" type="presOf" srcId="{64FCE72A-1FB1-4987-BA60-D350EF43FDF1}" destId="{E8FEF8F4-F88A-4857-BBB8-31D46153B273}" srcOrd="0" destOrd="0" presId="urn:microsoft.com/office/officeart/2005/8/layout/list1"/>
    <dgm:cxn modelId="{DD604632-9020-4F81-BEDA-23FD75782CCE}" type="presOf" srcId="{A6AA4029-2DA5-4CF0-99F3-5D6F6A831349}" destId="{41C2C4BE-FE64-4D2A-8759-19F25F7067C9}" srcOrd="1" destOrd="0" presId="urn:microsoft.com/office/officeart/2005/8/layout/list1"/>
    <dgm:cxn modelId="{FEF84605-036C-4B8E-8AF1-FC833A8DBFDC}" type="presOf" srcId="{517A7599-D39B-4136-B7F7-FC517C75373B}" destId="{B1E43C84-89B8-494E-A5A6-627F9349E4E6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9F7E9F0-9CA3-4B65-8680-9C216D445156}" type="presOf" srcId="{B9374BCF-7B8D-43EA-AF42-3D675A166C28}" destId="{0CB65D4D-7011-4622-ADCA-FDF1A9C6A79F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854F6A5E-7255-4200-A015-333BD01B4C2A}" type="presOf" srcId="{049F0A86-C80C-4922-98A6-14F0D8DFCDD0}" destId="{0B453DFD-6C13-430D-A27F-131F95FA4CA8}" srcOrd="0" destOrd="0" presId="urn:microsoft.com/office/officeart/2005/8/layout/list1"/>
    <dgm:cxn modelId="{996979A2-EB39-4DA7-8777-ED627FB273AA}" type="presOf" srcId="{4F249EC0-E768-4341-AFD6-A149BC3B7897}" destId="{FB41B348-582E-4F1B-8E8B-5AE516EA174B}" srcOrd="1" destOrd="0" presId="urn:microsoft.com/office/officeart/2005/8/layout/list1"/>
    <dgm:cxn modelId="{1CAFB3CD-904A-499D-A688-51EF5AD34297}" type="presOf" srcId="{517A7599-D39B-4136-B7F7-FC517C75373B}" destId="{D28A992A-D756-402D-AF4A-98AAC68826A9}" srcOrd="1" destOrd="0" presId="urn:microsoft.com/office/officeart/2005/8/layout/list1"/>
    <dgm:cxn modelId="{33D303CE-2029-4CD4-A7C0-3BA50D4B3457}" type="presOf" srcId="{9A28537E-EBB5-45DA-B2FE-F991C881A5E8}" destId="{194EB645-03DB-4718-8A2C-6FB775B61591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A59E1FBA-514B-488E-B816-1F7563AEC0EF}" type="presOf" srcId="{8E2717DD-D037-46DD-AB7C-0D91C7CA05D2}" destId="{6D3E7738-9EC1-4E56-8866-13A3F1EA0EB5}" srcOrd="1" destOrd="0" presId="urn:microsoft.com/office/officeart/2005/8/layout/list1"/>
    <dgm:cxn modelId="{2464950E-02F7-461B-BC3A-A25946E27058}" type="presOf" srcId="{4F249EC0-E768-4341-AFD6-A149BC3B7897}" destId="{FD05451A-4252-4BAC-BB45-636A73C8DE8B}" srcOrd="0" destOrd="0" presId="urn:microsoft.com/office/officeart/2005/8/layout/list1"/>
    <dgm:cxn modelId="{A77EC722-7143-415E-A0A3-04E6BCBD33BD}" type="presOf" srcId="{049F0A86-C80C-4922-98A6-14F0D8DFCDD0}" destId="{829469C0-E15E-4D2E-9CAF-90A9B365C9CD}" srcOrd="1" destOrd="0" presId="urn:microsoft.com/office/officeart/2005/8/layout/list1"/>
    <dgm:cxn modelId="{71DAC365-2A3F-4719-B8F4-6651F95FDFF0}" type="presOf" srcId="{E23C63D9-5F13-4E8F-B0BA-A4588E82099A}" destId="{A8C8CC9A-22FC-4541-8139-B4781DD01AEA}" srcOrd="0" destOrd="0" presId="urn:microsoft.com/office/officeart/2005/8/layout/list1"/>
    <dgm:cxn modelId="{2C9FCEE2-9854-4EB2-942D-116A7D23B210}" type="presOf" srcId="{3F7C1AE6-D2D6-4A4C-896A-7CB304546092}" destId="{FE891326-686A-4C45-B79B-1B94C9E03A2E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270EACF0-2903-4B88-A1F9-827BCB1BA680}" type="presOf" srcId="{06DF7B84-5155-4510-A4D1-41E62DBF20AA}" destId="{F8623298-42EC-4240-A896-C3B77D6A84BE}" srcOrd="1" destOrd="0" presId="urn:microsoft.com/office/officeart/2005/8/layout/list1"/>
    <dgm:cxn modelId="{18B5C429-C517-4F2F-A4F9-241240D6F43D}" type="presOf" srcId="{8E2717DD-D037-46DD-AB7C-0D91C7CA05D2}" destId="{CB8FA14D-F7C0-4BA7-B5FE-0AF92E1B5AEC}" srcOrd="0" destOrd="0" presId="urn:microsoft.com/office/officeart/2005/8/layout/list1"/>
    <dgm:cxn modelId="{B29A1242-5B94-4A49-8D74-FC6A223E79A9}" type="presOf" srcId="{E9D59AC3-A711-4796-B192-1D13C75A69CF}" destId="{04BFF7BE-8A4B-43A8-811A-DA3705A638B4}" srcOrd="1" destOrd="0" presId="urn:microsoft.com/office/officeart/2005/8/layout/list1"/>
    <dgm:cxn modelId="{65E6104B-3649-4A0D-B625-5FFC8E415544}" type="presOf" srcId="{3F42973D-1A6B-4BAD-B7B3-793384490701}" destId="{46DB3FC9-62E0-4C58-A7D5-27187D2C5D7D}" srcOrd="1" destOrd="0" presId="urn:microsoft.com/office/officeart/2005/8/layout/list1"/>
    <dgm:cxn modelId="{97AC958A-29AB-4E25-BDAA-6F19BFF58509}" type="presOf" srcId="{F1EBE354-C624-4FC0-9F90-4A91809A193E}" destId="{A2DC3E57-52E3-478D-A04E-E0C40B3A6D1E}" srcOrd="1" destOrd="0" presId="urn:microsoft.com/office/officeart/2005/8/layout/list1"/>
    <dgm:cxn modelId="{AEC75AF4-0154-4A68-9F33-639DA63572AF}" type="presOf" srcId="{B9374BCF-7B8D-43EA-AF42-3D675A166C28}" destId="{2F3F69BC-F4CD-4461-9478-6693505E9CAD}" srcOrd="0" destOrd="0" presId="urn:microsoft.com/office/officeart/2005/8/layout/list1"/>
    <dgm:cxn modelId="{B9655252-370B-4612-B40C-FF71CE711288}" type="presOf" srcId="{3F7C1AE6-D2D6-4A4C-896A-7CB304546092}" destId="{61C61218-148C-4255-9C90-C651A43AA30B}" srcOrd="1" destOrd="0" presId="urn:microsoft.com/office/officeart/2005/8/layout/list1"/>
    <dgm:cxn modelId="{85FD2278-FF85-49AB-BB4E-D161D43556E3}" type="presOf" srcId="{F1EBE354-C624-4FC0-9F90-4A91809A193E}" destId="{63C9172F-EE30-49E2-9E45-1A3F307167E0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164C4FDB-651E-4625-8C7F-8938A6BEA81C}" type="presOf" srcId="{06DF7B84-5155-4510-A4D1-41E62DBF20AA}" destId="{AF10899B-EDEE-40FE-9C40-8DDE3B25E72C}" srcOrd="0" destOrd="0" presId="urn:microsoft.com/office/officeart/2005/8/layout/list1"/>
    <dgm:cxn modelId="{AE1290A3-42C9-4EB7-AEC3-E0F78460B16E}" type="presOf" srcId="{E9D59AC3-A711-4796-B192-1D13C75A69CF}" destId="{0A9123C9-74E1-476A-A44C-7C00851B6B18}" srcOrd="0" destOrd="0" presId="urn:microsoft.com/office/officeart/2005/8/layout/list1"/>
    <dgm:cxn modelId="{6DA8278F-2AA9-4364-951B-39FAAF4DE2C5}" type="presOf" srcId="{E23C63D9-5F13-4E8F-B0BA-A4588E82099A}" destId="{47212612-2112-4EE4-AB9A-FD294A321217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23416298-02B2-47F9-872A-CD41E7FEC351}" type="presOf" srcId="{9A28537E-EBB5-45DA-B2FE-F991C881A5E8}" destId="{424CBD1D-1FC5-4620-B1CA-CEE3B5CF2E9C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7377642D-E1DC-40AC-B211-0C85C8CDE180}" type="presOf" srcId="{4645654A-0DC5-46B0-95ED-49F72442FADF}" destId="{63BAC6F4-37DE-4063-90F1-38293280B408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59A02E6E-CACF-4975-81F2-AA33160AC15A}" type="presOf" srcId="{A6AA4029-2DA5-4CF0-99F3-5D6F6A831349}" destId="{10B64A83-F830-4AC6-9385-513A38D55826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57512457-814E-4FFB-897B-214E3841D46E}" type="presParOf" srcId="{FC8F17A7-382E-4A1E-B2E7-DA36B42E1581}" destId="{A4AFC699-C35E-460D-A64E-55750FEB5D2F}" srcOrd="0" destOrd="0" presId="urn:microsoft.com/office/officeart/2005/8/layout/list1"/>
    <dgm:cxn modelId="{BA7EED53-3837-4464-B67E-F521167D6BCF}" type="presParOf" srcId="{A4AFC699-C35E-460D-A64E-55750FEB5D2F}" destId="{2F3F69BC-F4CD-4461-9478-6693505E9CAD}" srcOrd="0" destOrd="0" presId="urn:microsoft.com/office/officeart/2005/8/layout/list1"/>
    <dgm:cxn modelId="{EDAF6ADE-28A0-419A-9733-26A565108D90}" type="presParOf" srcId="{A4AFC699-C35E-460D-A64E-55750FEB5D2F}" destId="{0CB65D4D-7011-4622-ADCA-FDF1A9C6A79F}" srcOrd="1" destOrd="0" presId="urn:microsoft.com/office/officeart/2005/8/layout/list1"/>
    <dgm:cxn modelId="{B2BD671B-3A13-45FC-9E1D-D63AE8353045}" type="presParOf" srcId="{FC8F17A7-382E-4A1E-B2E7-DA36B42E1581}" destId="{0E61AAD7-843C-4A61-9057-1D4B1E6EB38A}" srcOrd="1" destOrd="0" presId="urn:microsoft.com/office/officeart/2005/8/layout/list1"/>
    <dgm:cxn modelId="{08041C77-9A1E-48DD-A612-A68B990B9C84}" type="presParOf" srcId="{FC8F17A7-382E-4A1E-B2E7-DA36B42E1581}" destId="{4C2768E2-ED89-431A-A486-281CC5329D11}" srcOrd="2" destOrd="0" presId="urn:microsoft.com/office/officeart/2005/8/layout/list1"/>
    <dgm:cxn modelId="{2B1EE2A7-9264-43DD-BAD1-9839DBF585E7}" type="presParOf" srcId="{FC8F17A7-382E-4A1E-B2E7-DA36B42E1581}" destId="{1B416E7A-1E06-4210-9A87-C9B7D190B309}" srcOrd="3" destOrd="0" presId="urn:microsoft.com/office/officeart/2005/8/layout/list1"/>
    <dgm:cxn modelId="{55D21B71-E040-4F99-A046-B6CB0B0F43E8}" type="presParOf" srcId="{FC8F17A7-382E-4A1E-B2E7-DA36B42E1581}" destId="{06690BC2-B387-4E14-8CD0-50904E7E7C3A}" srcOrd="4" destOrd="0" presId="urn:microsoft.com/office/officeart/2005/8/layout/list1"/>
    <dgm:cxn modelId="{74223E91-C2A0-404A-9E5D-03BAEF2C5B60}" type="presParOf" srcId="{06690BC2-B387-4E14-8CD0-50904E7E7C3A}" destId="{B6237DF0-F405-480F-9EDB-6E2180B339B1}" srcOrd="0" destOrd="0" presId="urn:microsoft.com/office/officeart/2005/8/layout/list1"/>
    <dgm:cxn modelId="{8821E54B-F2E7-4CC4-81E7-0C38878824AE}" type="presParOf" srcId="{06690BC2-B387-4E14-8CD0-50904E7E7C3A}" destId="{46DB3FC9-62E0-4C58-A7D5-27187D2C5D7D}" srcOrd="1" destOrd="0" presId="urn:microsoft.com/office/officeart/2005/8/layout/list1"/>
    <dgm:cxn modelId="{7B2F02EC-B84D-4DBC-B6F4-5181F1AF8597}" type="presParOf" srcId="{FC8F17A7-382E-4A1E-B2E7-DA36B42E1581}" destId="{247B878D-BDED-49CB-B65A-A497AD500AE8}" srcOrd="5" destOrd="0" presId="urn:microsoft.com/office/officeart/2005/8/layout/list1"/>
    <dgm:cxn modelId="{250FA611-5286-4A92-B462-EED4B42B2ADE}" type="presParOf" srcId="{FC8F17A7-382E-4A1E-B2E7-DA36B42E1581}" destId="{4659EBC4-64D1-4B6C-92B5-9A0F3C2EF96C}" srcOrd="6" destOrd="0" presId="urn:microsoft.com/office/officeart/2005/8/layout/list1"/>
    <dgm:cxn modelId="{86B939EE-1DCF-4260-88E5-C95F697E2E2C}" type="presParOf" srcId="{FC8F17A7-382E-4A1E-B2E7-DA36B42E1581}" destId="{BAF59938-BB53-474B-BAD2-F883FDDD4D15}" srcOrd="7" destOrd="0" presId="urn:microsoft.com/office/officeart/2005/8/layout/list1"/>
    <dgm:cxn modelId="{FBA3C1E9-8771-462E-A233-4F6A8030DBCF}" type="presParOf" srcId="{FC8F17A7-382E-4A1E-B2E7-DA36B42E1581}" destId="{B565232D-1520-461C-A256-E2F8182B90C8}" srcOrd="8" destOrd="0" presId="urn:microsoft.com/office/officeart/2005/8/layout/list1"/>
    <dgm:cxn modelId="{6225051F-23A4-4B0F-AAC7-E2FB5CE50DD2}" type="presParOf" srcId="{B565232D-1520-461C-A256-E2F8182B90C8}" destId="{10B64A83-F830-4AC6-9385-513A38D55826}" srcOrd="0" destOrd="0" presId="urn:microsoft.com/office/officeart/2005/8/layout/list1"/>
    <dgm:cxn modelId="{8033943C-B72F-4C3C-AC03-0308446CDCAB}" type="presParOf" srcId="{B565232D-1520-461C-A256-E2F8182B90C8}" destId="{41C2C4BE-FE64-4D2A-8759-19F25F7067C9}" srcOrd="1" destOrd="0" presId="urn:microsoft.com/office/officeart/2005/8/layout/list1"/>
    <dgm:cxn modelId="{AD8D397A-0340-4569-8627-12722EAC64A5}" type="presParOf" srcId="{FC8F17A7-382E-4A1E-B2E7-DA36B42E1581}" destId="{1B336EED-E3B6-45CB-AC6A-6AFFDB107DB5}" srcOrd="9" destOrd="0" presId="urn:microsoft.com/office/officeart/2005/8/layout/list1"/>
    <dgm:cxn modelId="{A6747F00-E83E-4426-ADD4-8E5814E5F206}" type="presParOf" srcId="{FC8F17A7-382E-4A1E-B2E7-DA36B42E1581}" destId="{30B5F34B-9541-42FB-BF55-BA19172ED350}" srcOrd="10" destOrd="0" presId="urn:microsoft.com/office/officeart/2005/8/layout/list1"/>
    <dgm:cxn modelId="{895FD1A1-BD9F-41B4-920D-E2CED75CFC0F}" type="presParOf" srcId="{FC8F17A7-382E-4A1E-B2E7-DA36B42E1581}" destId="{BA660269-BEB7-404B-BD93-4DFE7712AA9C}" srcOrd="11" destOrd="0" presId="urn:microsoft.com/office/officeart/2005/8/layout/list1"/>
    <dgm:cxn modelId="{D8F675E4-9EC6-4790-8FC3-857D91AA79F8}" type="presParOf" srcId="{FC8F17A7-382E-4A1E-B2E7-DA36B42E1581}" destId="{88BA583A-DC58-4047-A142-7FA2525DCFA3}" srcOrd="12" destOrd="0" presId="urn:microsoft.com/office/officeart/2005/8/layout/list1"/>
    <dgm:cxn modelId="{AFB916A3-CDFD-4D05-9B08-375FFAE75F7D}" type="presParOf" srcId="{88BA583A-DC58-4047-A142-7FA2525DCFA3}" destId="{AF10899B-EDEE-40FE-9C40-8DDE3B25E72C}" srcOrd="0" destOrd="0" presId="urn:microsoft.com/office/officeart/2005/8/layout/list1"/>
    <dgm:cxn modelId="{39146E76-2995-4637-9E41-18FA31A2AD44}" type="presParOf" srcId="{88BA583A-DC58-4047-A142-7FA2525DCFA3}" destId="{F8623298-42EC-4240-A896-C3B77D6A84BE}" srcOrd="1" destOrd="0" presId="urn:microsoft.com/office/officeart/2005/8/layout/list1"/>
    <dgm:cxn modelId="{189F101F-A7ED-4A7C-8DBE-D3C11998123D}" type="presParOf" srcId="{FC8F17A7-382E-4A1E-B2E7-DA36B42E1581}" destId="{6188435A-1102-4E5B-8D2B-58E6CD4E6435}" srcOrd="13" destOrd="0" presId="urn:microsoft.com/office/officeart/2005/8/layout/list1"/>
    <dgm:cxn modelId="{EC55A635-0967-46C9-B15B-F0F63CED3450}" type="presParOf" srcId="{FC8F17A7-382E-4A1E-B2E7-DA36B42E1581}" destId="{AA0B205A-8584-47CB-8AB6-687C2A81A3A7}" srcOrd="14" destOrd="0" presId="urn:microsoft.com/office/officeart/2005/8/layout/list1"/>
    <dgm:cxn modelId="{84056E5A-F373-4C1F-B2CA-A3BBEEAB28CA}" type="presParOf" srcId="{FC8F17A7-382E-4A1E-B2E7-DA36B42E1581}" destId="{36936875-2CE6-48CC-885F-460991F03499}" srcOrd="15" destOrd="0" presId="urn:microsoft.com/office/officeart/2005/8/layout/list1"/>
    <dgm:cxn modelId="{64366011-16FD-4D5D-8F0C-55B243C4364F}" type="presParOf" srcId="{FC8F17A7-382E-4A1E-B2E7-DA36B42E1581}" destId="{70BBAC2E-3F84-4F66-B9BC-F7186ACAB38F}" srcOrd="16" destOrd="0" presId="urn:microsoft.com/office/officeart/2005/8/layout/list1"/>
    <dgm:cxn modelId="{3BA64B32-D9D9-49CF-937C-E7C3A86863A8}" type="presParOf" srcId="{70BBAC2E-3F84-4F66-B9BC-F7186ACAB38F}" destId="{63BAC6F4-37DE-4063-90F1-38293280B408}" srcOrd="0" destOrd="0" presId="urn:microsoft.com/office/officeart/2005/8/layout/list1"/>
    <dgm:cxn modelId="{E89A3C6B-2EB8-48B0-A6CF-3035CD5B61D9}" type="presParOf" srcId="{70BBAC2E-3F84-4F66-B9BC-F7186ACAB38F}" destId="{18DFF254-491E-49B4-A226-DB6AC9EDF287}" srcOrd="1" destOrd="0" presId="urn:microsoft.com/office/officeart/2005/8/layout/list1"/>
    <dgm:cxn modelId="{0E543B31-CB40-42CB-B207-8403F72878D3}" type="presParOf" srcId="{FC8F17A7-382E-4A1E-B2E7-DA36B42E1581}" destId="{2F621F97-3C2B-4ED3-AF8D-5D7EA9471D3C}" srcOrd="17" destOrd="0" presId="urn:microsoft.com/office/officeart/2005/8/layout/list1"/>
    <dgm:cxn modelId="{90FE5D26-38D3-4A13-95E0-D81967C2A3CE}" type="presParOf" srcId="{FC8F17A7-382E-4A1E-B2E7-DA36B42E1581}" destId="{B17DE1A4-9BC0-46D0-9740-94D09C549B59}" srcOrd="18" destOrd="0" presId="urn:microsoft.com/office/officeart/2005/8/layout/list1"/>
    <dgm:cxn modelId="{245CB74D-E036-455B-A3E0-7B8DAFB0CA00}" type="presParOf" srcId="{FC8F17A7-382E-4A1E-B2E7-DA36B42E1581}" destId="{0649D3E9-A605-40B6-B170-BC90BB6CACA7}" srcOrd="19" destOrd="0" presId="urn:microsoft.com/office/officeart/2005/8/layout/list1"/>
    <dgm:cxn modelId="{8126D12B-B72F-4CF3-A61E-559486470486}" type="presParOf" srcId="{FC8F17A7-382E-4A1E-B2E7-DA36B42E1581}" destId="{5557BF4C-0B21-48C7-98F8-59E3BDB03DC7}" srcOrd="20" destOrd="0" presId="urn:microsoft.com/office/officeart/2005/8/layout/list1"/>
    <dgm:cxn modelId="{A6830140-38B3-4C4D-9B3E-B397E289AC4A}" type="presParOf" srcId="{5557BF4C-0B21-48C7-98F8-59E3BDB03DC7}" destId="{0A9123C9-74E1-476A-A44C-7C00851B6B18}" srcOrd="0" destOrd="0" presId="urn:microsoft.com/office/officeart/2005/8/layout/list1"/>
    <dgm:cxn modelId="{556616F3-5414-4454-BB09-C494B79914D2}" type="presParOf" srcId="{5557BF4C-0B21-48C7-98F8-59E3BDB03DC7}" destId="{04BFF7BE-8A4B-43A8-811A-DA3705A638B4}" srcOrd="1" destOrd="0" presId="urn:microsoft.com/office/officeart/2005/8/layout/list1"/>
    <dgm:cxn modelId="{997E4CFA-9EE7-44E6-998A-3047CB381690}" type="presParOf" srcId="{FC8F17A7-382E-4A1E-B2E7-DA36B42E1581}" destId="{4A94990A-C322-4A85-9986-B15C0FF2B266}" srcOrd="21" destOrd="0" presId="urn:microsoft.com/office/officeart/2005/8/layout/list1"/>
    <dgm:cxn modelId="{67506AF7-B4AA-440B-B36C-E0D4DA9B27C7}" type="presParOf" srcId="{FC8F17A7-382E-4A1E-B2E7-DA36B42E1581}" destId="{C436068C-0248-4822-A0B2-7CB4D8C70A60}" srcOrd="22" destOrd="0" presId="urn:microsoft.com/office/officeart/2005/8/layout/list1"/>
    <dgm:cxn modelId="{741F0073-42EB-40C2-94A7-0674BCF594EC}" type="presParOf" srcId="{FC8F17A7-382E-4A1E-B2E7-DA36B42E1581}" destId="{1E506FD5-CE60-423F-B26B-10293B47C007}" srcOrd="23" destOrd="0" presId="urn:microsoft.com/office/officeart/2005/8/layout/list1"/>
    <dgm:cxn modelId="{48B7977D-83CD-44C1-A794-7EFA5869CAA2}" type="presParOf" srcId="{FC8F17A7-382E-4A1E-B2E7-DA36B42E1581}" destId="{1D02F6B0-EBF4-45E3-82C7-E7801560D744}" srcOrd="24" destOrd="0" presId="urn:microsoft.com/office/officeart/2005/8/layout/list1"/>
    <dgm:cxn modelId="{44841A78-5FC7-4EBC-BE48-5D595CFEABA7}" type="presParOf" srcId="{1D02F6B0-EBF4-45E3-82C7-E7801560D744}" destId="{FE891326-686A-4C45-B79B-1B94C9E03A2E}" srcOrd="0" destOrd="0" presId="urn:microsoft.com/office/officeart/2005/8/layout/list1"/>
    <dgm:cxn modelId="{90546C01-165A-470B-BF95-69ECBF1EA326}" type="presParOf" srcId="{1D02F6B0-EBF4-45E3-82C7-E7801560D744}" destId="{61C61218-148C-4255-9C90-C651A43AA30B}" srcOrd="1" destOrd="0" presId="urn:microsoft.com/office/officeart/2005/8/layout/list1"/>
    <dgm:cxn modelId="{5FB483BF-75A5-4E0C-8651-069E5B9E3C26}" type="presParOf" srcId="{FC8F17A7-382E-4A1E-B2E7-DA36B42E1581}" destId="{1802013E-BF39-4EF9-9432-FA7C944D3582}" srcOrd="25" destOrd="0" presId="urn:microsoft.com/office/officeart/2005/8/layout/list1"/>
    <dgm:cxn modelId="{EC9273B2-B9F2-4F27-A1B5-3EE39C25F838}" type="presParOf" srcId="{FC8F17A7-382E-4A1E-B2E7-DA36B42E1581}" destId="{1BCA2504-F34B-4965-B98A-B14370556103}" srcOrd="26" destOrd="0" presId="urn:microsoft.com/office/officeart/2005/8/layout/list1"/>
    <dgm:cxn modelId="{7EB2F5D5-BD95-44EC-A84C-F8F9BCA7601A}" type="presParOf" srcId="{FC8F17A7-382E-4A1E-B2E7-DA36B42E1581}" destId="{0FAAC69F-E085-4A39-B6CA-D9F5703A4618}" srcOrd="27" destOrd="0" presId="urn:microsoft.com/office/officeart/2005/8/layout/list1"/>
    <dgm:cxn modelId="{E360CE44-85B9-4751-B2DA-1746B05C439B}" type="presParOf" srcId="{FC8F17A7-382E-4A1E-B2E7-DA36B42E1581}" destId="{D8E4629F-6E0F-4A02-BADE-4218A3A65FF2}" srcOrd="28" destOrd="0" presId="urn:microsoft.com/office/officeart/2005/8/layout/list1"/>
    <dgm:cxn modelId="{277BA28A-D1C6-4549-BAA7-C41730440A06}" type="presParOf" srcId="{D8E4629F-6E0F-4A02-BADE-4218A3A65FF2}" destId="{FD05451A-4252-4BAC-BB45-636A73C8DE8B}" srcOrd="0" destOrd="0" presId="urn:microsoft.com/office/officeart/2005/8/layout/list1"/>
    <dgm:cxn modelId="{D0CC772C-D674-4CCD-AE4F-0B614AA57D23}" type="presParOf" srcId="{D8E4629F-6E0F-4A02-BADE-4218A3A65FF2}" destId="{FB41B348-582E-4F1B-8E8B-5AE516EA174B}" srcOrd="1" destOrd="0" presId="urn:microsoft.com/office/officeart/2005/8/layout/list1"/>
    <dgm:cxn modelId="{6D026714-BB0A-4D32-A442-F756ED3A7107}" type="presParOf" srcId="{FC8F17A7-382E-4A1E-B2E7-DA36B42E1581}" destId="{E7BC78D9-1A4C-4A98-B3F2-3EC605C1BE54}" srcOrd="29" destOrd="0" presId="urn:microsoft.com/office/officeart/2005/8/layout/list1"/>
    <dgm:cxn modelId="{12A7C39E-8489-4C9F-AD16-D095A7324E58}" type="presParOf" srcId="{FC8F17A7-382E-4A1E-B2E7-DA36B42E1581}" destId="{4AC2EB15-380B-4E95-A5FA-808E3B3AA859}" srcOrd="30" destOrd="0" presId="urn:microsoft.com/office/officeart/2005/8/layout/list1"/>
    <dgm:cxn modelId="{E011A00F-8243-4B2E-A765-4CA685CEE1E0}" type="presParOf" srcId="{FC8F17A7-382E-4A1E-B2E7-DA36B42E1581}" destId="{38C0859C-7275-408F-8247-FDFC8F7D3597}" srcOrd="31" destOrd="0" presId="urn:microsoft.com/office/officeart/2005/8/layout/list1"/>
    <dgm:cxn modelId="{0305672F-D358-466E-8421-7CD972048C08}" type="presParOf" srcId="{FC8F17A7-382E-4A1E-B2E7-DA36B42E1581}" destId="{2B9B4077-7AD0-41BF-89A1-CCD579863653}" srcOrd="32" destOrd="0" presId="urn:microsoft.com/office/officeart/2005/8/layout/list1"/>
    <dgm:cxn modelId="{21BD163C-FBE3-4FEB-973D-AA905FAC6C59}" type="presParOf" srcId="{2B9B4077-7AD0-41BF-89A1-CCD579863653}" destId="{194EB645-03DB-4718-8A2C-6FB775B61591}" srcOrd="0" destOrd="0" presId="urn:microsoft.com/office/officeart/2005/8/layout/list1"/>
    <dgm:cxn modelId="{A460524D-5D9D-472C-93C3-82CA1965ACBC}" type="presParOf" srcId="{2B9B4077-7AD0-41BF-89A1-CCD579863653}" destId="{424CBD1D-1FC5-4620-B1CA-CEE3B5CF2E9C}" srcOrd="1" destOrd="0" presId="urn:microsoft.com/office/officeart/2005/8/layout/list1"/>
    <dgm:cxn modelId="{00475E9F-BFE6-4D99-AA17-781036CEB88D}" type="presParOf" srcId="{FC8F17A7-382E-4A1E-B2E7-DA36B42E1581}" destId="{930D1122-9358-4F28-86F7-9B909D1379B5}" srcOrd="33" destOrd="0" presId="urn:microsoft.com/office/officeart/2005/8/layout/list1"/>
    <dgm:cxn modelId="{F228944D-899D-46C7-8E8C-8D6212656CEF}" type="presParOf" srcId="{FC8F17A7-382E-4A1E-B2E7-DA36B42E1581}" destId="{6B840818-1DBA-430E-8241-C14651C75AC3}" srcOrd="34" destOrd="0" presId="urn:microsoft.com/office/officeart/2005/8/layout/list1"/>
    <dgm:cxn modelId="{CFE8BE1C-E61E-4C4D-A0F4-2F498653BEA9}" type="presParOf" srcId="{FC8F17A7-382E-4A1E-B2E7-DA36B42E1581}" destId="{3546DACC-6EE4-495B-80ED-08D9CE3E49DC}" srcOrd="35" destOrd="0" presId="urn:microsoft.com/office/officeart/2005/8/layout/list1"/>
    <dgm:cxn modelId="{E3598ABB-66BD-47D4-A5EC-64EF9720EA54}" type="presParOf" srcId="{FC8F17A7-382E-4A1E-B2E7-DA36B42E1581}" destId="{149E7E05-9164-4FC0-AD4D-F6106392B578}" srcOrd="36" destOrd="0" presId="urn:microsoft.com/office/officeart/2005/8/layout/list1"/>
    <dgm:cxn modelId="{ADC5E2C2-AA6E-4CCF-BCC6-0873746C22AD}" type="presParOf" srcId="{149E7E05-9164-4FC0-AD4D-F6106392B578}" destId="{63C9172F-EE30-49E2-9E45-1A3F307167E0}" srcOrd="0" destOrd="0" presId="urn:microsoft.com/office/officeart/2005/8/layout/list1"/>
    <dgm:cxn modelId="{D11274FF-BD94-4290-A62C-B5479F7A106A}" type="presParOf" srcId="{149E7E05-9164-4FC0-AD4D-F6106392B578}" destId="{A2DC3E57-52E3-478D-A04E-E0C40B3A6D1E}" srcOrd="1" destOrd="0" presId="urn:microsoft.com/office/officeart/2005/8/layout/list1"/>
    <dgm:cxn modelId="{6B53B34F-B820-45C4-A64C-BD12B5BAB006}" type="presParOf" srcId="{FC8F17A7-382E-4A1E-B2E7-DA36B42E1581}" destId="{DA5D1FDC-9886-44A2-80B4-CC785E870A80}" srcOrd="37" destOrd="0" presId="urn:microsoft.com/office/officeart/2005/8/layout/list1"/>
    <dgm:cxn modelId="{632B4990-6B30-46CD-8BFD-F0F6F023FEC2}" type="presParOf" srcId="{FC8F17A7-382E-4A1E-B2E7-DA36B42E1581}" destId="{8CE27BDD-A1C0-4C19-8C7C-E1EE3FF8CD56}" srcOrd="38" destOrd="0" presId="urn:microsoft.com/office/officeart/2005/8/layout/list1"/>
    <dgm:cxn modelId="{A8848B33-6BF3-4E5F-B405-F305F420901C}" type="presParOf" srcId="{FC8F17A7-382E-4A1E-B2E7-DA36B42E1581}" destId="{C2B40191-EDD5-400F-821F-182ACFF6A277}" srcOrd="39" destOrd="0" presId="urn:microsoft.com/office/officeart/2005/8/layout/list1"/>
    <dgm:cxn modelId="{7985E012-ECE5-4AA3-9282-C55E3017F8DA}" type="presParOf" srcId="{FC8F17A7-382E-4A1E-B2E7-DA36B42E1581}" destId="{504A7B5C-197B-45D0-8D59-56F4D5C8E46C}" srcOrd="40" destOrd="0" presId="urn:microsoft.com/office/officeart/2005/8/layout/list1"/>
    <dgm:cxn modelId="{391EF6AC-01E8-4022-94BB-2101CEDC02E3}" type="presParOf" srcId="{504A7B5C-197B-45D0-8D59-56F4D5C8E46C}" destId="{A8C8CC9A-22FC-4541-8139-B4781DD01AEA}" srcOrd="0" destOrd="0" presId="urn:microsoft.com/office/officeart/2005/8/layout/list1"/>
    <dgm:cxn modelId="{F150C14F-F2A2-4867-960A-5A1C36741EBE}" type="presParOf" srcId="{504A7B5C-197B-45D0-8D59-56F4D5C8E46C}" destId="{47212612-2112-4EE4-AB9A-FD294A321217}" srcOrd="1" destOrd="0" presId="urn:microsoft.com/office/officeart/2005/8/layout/list1"/>
    <dgm:cxn modelId="{07CA86B2-1E9B-4DBB-AB3E-5584D8B91AEF}" type="presParOf" srcId="{FC8F17A7-382E-4A1E-B2E7-DA36B42E1581}" destId="{D3B319EC-2AC4-4E0D-B8B8-8706C1A64A31}" srcOrd="41" destOrd="0" presId="urn:microsoft.com/office/officeart/2005/8/layout/list1"/>
    <dgm:cxn modelId="{149393EF-6B50-4655-9F1F-4960CA499F2C}" type="presParOf" srcId="{FC8F17A7-382E-4A1E-B2E7-DA36B42E1581}" destId="{70EE8211-D7E5-4875-B1BE-DD896F61FF39}" srcOrd="42" destOrd="0" presId="urn:microsoft.com/office/officeart/2005/8/layout/list1"/>
    <dgm:cxn modelId="{F3AF88C0-5B24-44C0-A40C-12D675A60AE3}" type="presParOf" srcId="{FC8F17A7-382E-4A1E-B2E7-DA36B42E1581}" destId="{BA39C67A-6FB0-4B00-8EF6-F7BD7AFEC80C}" srcOrd="43" destOrd="0" presId="urn:microsoft.com/office/officeart/2005/8/layout/list1"/>
    <dgm:cxn modelId="{155FE501-55BF-4CDA-A3E7-69C5C7B06EDF}" type="presParOf" srcId="{FC8F17A7-382E-4A1E-B2E7-DA36B42E1581}" destId="{236F3CB0-FC6A-42E7-9222-5EB9A2129B15}" srcOrd="44" destOrd="0" presId="urn:microsoft.com/office/officeart/2005/8/layout/list1"/>
    <dgm:cxn modelId="{C3831684-5516-40A1-BFE2-25B666D2F054}" type="presParOf" srcId="{236F3CB0-FC6A-42E7-9222-5EB9A2129B15}" destId="{CB8FA14D-F7C0-4BA7-B5FE-0AF92E1B5AEC}" srcOrd="0" destOrd="0" presId="urn:microsoft.com/office/officeart/2005/8/layout/list1"/>
    <dgm:cxn modelId="{1E59FE77-4065-49BF-97AC-C3B80308A44B}" type="presParOf" srcId="{236F3CB0-FC6A-42E7-9222-5EB9A2129B15}" destId="{6D3E7738-9EC1-4E56-8866-13A3F1EA0EB5}" srcOrd="1" destOrd="0" presId="urn:microsoft.com/office/officeart/2005/8/layout/list1"/>
    <dgm:cxn modelId="{DB39F4E7-C8BD-422E-9FA6-983713995056}" type="presParOf" srcId="{FC8F17A7-382E-4A1E-B2E7-DA36B42E1581}" destId="{0B3614BC-0986-4199-8F87-B76FDBA24601}" srcOrd="45" destOrd="0" presId="urn:microsoft.com/office/officeart/2005/8/layout/list1"/>
    <dgm:cxn modelId="{AAE96C70-72F1-4B33-8B65-37CA07579A2E}" type="presParOf" srcId="{FC8F17A7-382E-4A1E-B2E7-DA36B42E1581}" destId="{930056F2-6EE0-4D60-B231-6A316CE5E782}" srcOrd="46" destOrd="0" presId="urn:microsoft.com/office/officeart/2005/8/layout/list1"/>
    <dgm:cxn modelId="{F6CCD7A5-BB21-47B8-B343-5587D4CD2333}" type="presParOf" srcId="{FC8F17A7-382E-4A1E-B2E7-DA36B42E1581}" destId="{7804978F-5F52-4A88-8118-87B4DD2E9E40}" srcOrd="47" destOrd="0" presId="urn:microsoft.com/office/officeart/2005/8/layout/list1"/>
    <dgm:cxn modelId="{48C50880-EA12-484D-9509-3B45E72F48EE}" type="presParOf" srcId="{FC8F17A7-382E-4A1E-B2E7-DA36B42E1581}" destId="{66065793-67F8-45E2-97F5-720CAC391988}" srcOrd="48" destOrd="0" presId="urn:microsoft.com/office/officeart/2005/8/layout/list1"/>
    <dgm:cxn modelId="{9264C89B-6411-47F1-9C32-BD3413F8DD44}" type="presParOf" srcId="{66065793-67F8-45E2-97F5-720CAC391988}" destId="{EBD57FE5-159F-4B83-AEF9-EA103400217F}" srcOrd="0" destOrd="0" presId="urn:microsoft.com/office/officeart/2005/8/layout/list1"/>
    <dgm:cxn modelId="{ABB41C45-EA24-41C4-8C95-C8F89320135F}" type="presParOf" srcId="{66065793-67F8-45E2-97F5-720CAC391988}" destId="{C9C4EDCF-0D7D-4178-80AC-3C28EDA936EA}" srcOrd="1" destOrd="0" presId="urn:microsoft.com/office/officeart/2005/8/layout/list1"/>
    <dgm:cxn modelId="{4A8A9B1C-3917-47F1-917F-8B27BD5EF59A}" type="presParOf" srcId="{FC8F17A7-382E-4A1E-B2E7-DA36B42E1581}" destId="{B0A39975-8ADA-4EB7-93AC-5B32CCFFA3D8}" srcOrd="49" destOrd="0" presId="urn:microsoft.com/office/officeart/2005/8/layout/list1"/>
    <dgm:cxn modelId="{D111D6B2-215A-4273-AFD2-3A89D82CE15D}" type="presParOf" srcId="{FC8F17A7-382E-4A1E-B2E7-DA36B42E1581}" destId="{18AAA3DA-65E3-4B54-856F-745A46DBA2A8}" srcOrd="50" destOrd="0" presId="urn:microsoft.com/office/officeart/2005/8/layout/list1"/>
    <dgm:cxn modelId="{B57483F4-F7D5-4F9A-97F1-BE7D345BBC86}" type="presParOf" srcId="{FC8F17A7-382E-4A1E-B2E7-DA36B42E1581}" destId="{61137101-CB7A-4843-B2C9-5D9A72761D76}" srcOrd="51" destOrd="0" presId="urn:microsoft.com/office/officeart/2005/8/layout/list1"/>
    <dgm:cxn modelId="{B2340FDD-0A16-46FF-9D44-0095CE2A9D12}" type="presParOf" srcId="{FC8F17A7-382E-4A1E-B2E7-DA36B42E1581}" destId="{FD56D612-0CA4-447A-8EF4-5D1FAC4FFEA3}" srcOrd="52" destOrd="0" presId="urn:microsoft.com/office/officeart/2005/8/layout/list1"/>
    <dgm:cxn modelId="{66EF4DE6-1934-4E22-A9DA-B6009A693808}" type="presParOf" srcId="{FD56D612-0CA4-447A-8EF4-5D1FAC4FFEA3}" destId="{B1E43C84-89B8-494E-A5A6-627F9349E4E6}" srcOrd="0" destOrd="0" presId="urn:microsoft.com/office/officeart/2005/8/layout/list1"/>
    <dgm:cxn modelId="{F47244A7-CF1F-4620-9CAB-699E5E25E811}" type="presParOf" srcId="{FD56D612-0CA4-447A-8EF4-5D1FAC4FFEA3}" destId="{D28A992A-D756-402D-AF4A-98AAC68826A9}" srcOrd="1" destOrd="0" presId="urn:microsoft.com/office/officeart/2005/8/layout/list1"/>
    <dgm:cxn modelId="{B00183FB-20F5-4200-9A9A-7C27FC46DA88}" type="presParOf" srcId="{FC8F17A7-382E-4A1E-B2E7-DA36B42E1581}" destId="{941866A7-6FD7-4ED3-91E2-08BC5BCC62AD}" srcOrd="53" destOrd="0" presId="urn:microsoft.com/office/officeart/2005/8/layout/list1"/>
    <dgm:cxn modelId="{8F11F980-5E04-4E12-AEBA-1DF33D0DF91F}" type="presParOf" srcId="{FC8F17A7-382E-4A1E-B2E7-DA36B42E1581}" destId="{E7CFED7A-E2E7-4DB2-B02D-12D73767FC9A}" srcOrd="54" destOrd="0" presId="urn:microsoft.com/office/officeart/2005/8/layout/list1"/>
    <dgm:cxn modelId="{E82A5EDD-4447-4B3A-B6CB-3A3B9E42112E}" type="presParOf" srcId="{FC8F17A7-382E-4A1E-B2E7-DA36B42E1581}" destId="{F644A991-153E-437A-B7C0-E0F664592780}" srcOrd="55" destOrd="0" presId="urn:microsoft.com/office/officeart/2005/8/layout/list1"/>
    <dgm:cxn modelId="{D74C2FA8-B994-49F2-B59B-9991C19288B6}" type="presParOf" srcId="{FC8F17A7-382E-4A1E-B2E7-DA36B42E1581}" destId="{100D4A9F-8DD0-4AEF-81E4-E18A5C61997E}" srcOrd="56" destOrd="0" presId="urn:microsoft.com/office/officeart/2005/8/layout/list1"/>
    <dgm:cxn modelId="{6980BDD2-3BC4-481A-839F-EEACCD72C73F}" type="presParOf" srcId="{100D4A9F-8DD0-4AEF-81E4-E18A5C61997E}" destId="{0B453DFD-6C13-430D-A27F-131F95FA4CA8}" srcOrd="0" destOrd="0" presId="urn:microsoft.com/office/officeart/2005/8/layout/list1"/>
    <dgm:cxn modelId="{7B69E5BF-A263-4FF7-82C6-ABDCD4D73AD7}" type="presParOf" srcId="{100D4A9F-8DD0-4AEF-81E4-E18A5C61997E}" destId="{829469C0-E15E-4D2E-9CAF-90A9B365C9CD}" srcOrd="1" destOrd="0" presId="urn:microsoft.com/office/officeart/2005/8/layout/list1"/>
    <dgm:cxn modelId="{A774FF3D-CA54-4360-A45D-2314761E7528}" type="presParOf" srcId="{FC8F17A7-382E-4A1E-B2E7-DA36B42E1581}" destId="{24A7FB08-CF40-42F6-B775-A2DDFFAB4B9F}" srcOrd="57" destOrd="0" presId="urn:microsoft.com/office/officeart/2005/8/layout/list1"/>
    <dgm:cxn modelId="{9E860E1A-11BA-4261-9D3D-F78363DC186D}" type="presParOf" srcId="{FC8F17A7-382E-4A1E-B2E7-DA36B42E1581}" destId="{C6F91460-8F15-4016-A895-41FD402867C8}" srcOrd="58" destOrd="0" presId="urn:microsoft.com/office/officeart/2005/8/layout/list1"/>
    <dgm:cxn modelId="{1F7DE982-1172-49F7-876E-AA32C8EA9C53}" type="presParOf" srcId="{FC8F17A7-382E-4A1E-B2E7-DA36B42E1581}" destId="{7BCB0CC1-7858-497D-8922-F9E792DD5B72}" srcOrd="59" destOrd="0" presId="urn:microsoft.com/office/officeart/2005/8/layout/list1"/>
    <dgm:cxn modelId="{BC4C6F59-C605-49BD-9ABD-5A6E42012AA5}" type="presParOf" srcId="{FC8F17A7-382E-4A1E-B2E7-DA36B42E1581}" destId="{435C3199-38BE-4D69-8B45-360EA83940B9}" srcOrd="60" destOrd="0" presId="urn:microsoft.com/office/officeart/2005/8/layout/list1"/>
    <dgm:cxn modelId="{28448B07-1D1A-4509-A661-2EE90D93A668}" type="presParOf" srcId="{435C3199-38BE-4D69-8B45-360EA83940B9}" destId="{E8FEF8F4-F88A-4857-BBB8-31D46153B273}" srcOrd="0" destOrd="0" presId="urn:microsoft.com/office/officeart/2005/8/layout/list1"/>
    <dgm:cxn modelId="{7FDF9C1C-EE36-4DE1-94EA-ED28FE35A8F3}" type="presParOf" srcId="{435C3199-38BE-4D69-8B45-360EA83940B9}" destId="{329B42B8-ECD7-4885-9E08-72E31F850DA6}" srcOrd="1" destOrd="0" presId="urn:microsoft.com/office/officeart/2005/8/layout/list1"/>
    <dgm:cxn modelId="{B5146E65-C9F9-49C6-B5EE-EEF2F00496F9}" type="presParOf" srcId="{FC8F17A7-382E-4A1E-B2E7-DA36B42E1581}" destId="{8E39B7AA-8831-40EE-B03D-716E8CF2C21A}" srcOrd="61" destOrd="0" presId="urn:microsoft.com/office/officeart/2005/8/layout/list1"/>
    <dgm:cxn modelId="{6D81D4ED-F6A0-4E1B-9699-143B6257AB11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27EBD438-91AE-452B-97BF-6F8410F772AC}" type="presOf" srcId="{4645654A-0DC5-46B0-95ED-49F72442FADF}" destId="{18DFF254-491E-49B4-A226-DB6AC9EDF287}" srcOrd="1" destOrd="0" presId="urn:microsoft.com/office/officeart/2005/8/layout/list1"/>
    <dgm:cxn modelId="{D1AA4BC5-972B-4A4E-A601-312A41AD69CF}" type="presOf" srcId="{06DF7B84-5155-4510-A4D1-41E62DBF20AA}" destId="{AF10899B-EDEE-40FE-9C40-8DDE3B25E72C}" srcOrd="0" destOrd="0" presId="urn:microsoft.com/office/officeart/2005/8/layout/list1"/>
    <dgm:cxn modelId="{1C0C9F6E-8FA2-4F68-8C12-C319CE5E3CEC}" type="presOf" srcId="{E9D59AC3-A711-4796-B192-1D13C75A69CF}" destId="{04BFF7BE-8A4B-43A8-811A-DA3705A638B4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4E3542EC-90FD-4597-9C25-7C07FF30CAB2}" type="presOf" srcId="{4F249EC0-E768-4341-AFD6-A149BC3B7897}" destId="{FB41B348-582E-4F1B-8E8B-5AE516EA174B}" srcOrd="1" destOrd="0" presId="urn:microsoft.com/office/officeart/2005/8/layout/list1"/>
    <dgm:cxn modelId="{A3A832E4-16FC-400A-B9E0-85219800ABF8}" type="presOf" srcId="{06DF7B84-5155-4510-A4D1-41E62DBF20AA}" destId="{F8623298-42EC-4240-A896-C3B77D6A84BE}" srcOrd="1" destOrd="0" presId="urn:microsoft.com/office/officeart/2005/8/layout/list1"/>
    <dgm:cxn modelId="{E6A960DD-2457-4690-995E-2F2BBE75D75F}" type="presOf" srcId="{9A28537E-EBB5-45DA-B2FE-F991C881A5E8}" destId="{194EB645-03DB-4718-8A2C-6FB775B61591}" srcOrd="0" destOrd="0" presId="urn:microsoft.com/office/officeart/2005/8/layout/list1"/>
    <dgm:cxn modelId="{67C53960-B469-45AB-9BFA-25BEA56B8957}" type="presOf" srcId="{E9D59AC3-A711-4796-B192-1D13C75A69CF}" destId="{0A9123C9-74E1-476A-A44C-7C00851B6B18}" srcOrd="0" destOrd="0" presId="urn:microsoft.com/office/officeart/2005/8/layout/list1"/>
    <dgm:cxn modelId="{60817CB0-CB93-4342-87A6-0802A5C505B3}" type="presOf" srcId="{4645654A-0DC5-46B0-95ED-49F72442FADF}" destId="{63BAC6F4-37DE-4063-90F1-38293280B408}" srcOrd="0" destOrd="0" presId="urn:microsoft.com/office/officeart/2005/8/layout/list1"/>
    <dgm:cxn modelId="{30D953D4-A7EB-4DE8-AF21-702C3A926DAA}" type="presOf" srcId="{049F0A86-C80C-4922-98A6-14F0D8DFCDD0}" destId="{829469C0-E15E-4D2E-9CAF-90A9B365C9CD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35B502F7-91F4-4A9C-AA12-3C372BA121C8}" type="presOf" srcId="{F1EBE354-C624-4FC0-9F90-4A91809A193E}" destId="{A2DC3E57-52E3-478D-A04E-E0C40B3A6D1E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85FF8690-67CF-41D3-8387-A2CB1EB46582}" type="presOf" srcId="{B9374BCF-7B8D-43EA-AF42-3D675A166C28}" destId="{0CB65D4D-7011-4622-ADCA-FDF1A9C6A79F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68C05280-9843-4D7E-9049-113C7E8D3AC5}" type="presOf" srcId="{A6AA4029-2DA5-4CF0-99F3-5D6F6A831349}" destId="{10B64A83-F830-4AC6-9385-513A38D55826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8A7A2A4E-0FA1-47AC-975C-B434DD538A5B}" type="presOf" srcId="{517A7599-D39B-4136-B7F7-FC517C75373B}" destId="{D28A992A-D756-402D-AF4A-98AAC68826A9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19EDA8A8-7A2A-4DC9-A30A-D90BB823612A}" type="presOf" srcId="{8E2717DD-D037-46DD-AB7C-0D91C7CA05D2}" destId="{6D3E7738-9EC1-4E56-8866-13A3F1EA0EB5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D50DDE0C-29F4-4D2B-86CE-CB61E0545203}" type="presOf" srcId="{4F249EC0-E768-4341-AFD6-A149BC3B7897}" destId="{FD05451A-4252-4BAC-BB45-636A73C8DE8B}" srcOrd="0" destOrd="0" presId="urn:microsoft.com/office/officeart/2005/8/layout/list1"/>
    <dgm:cxn modelId="{E94101C9-6663-4668-90E1-64919B7C20C7}" type="presOf" srcId="{3F42973D-1A6B-4BAD-B7B3-793384490701}" destId="{46DB3FC9-62E0-4C58-A7D5-27187D2C5D7D}" srcOrd="1" destOrd="0" presId="urn:microsoft.com/office/officeart/2005/8/layout/list1"/>
    <dgm:cxn modelId="{23295307-A705-4F9A-942B-30A0829E5E2D}" type="presOf" srcId="{8E2717DD-D037-46DD-AB7C-0D91C7CA05D2}" destId="{CB8FA14D-F7C0-4BA7-B5FE-0AF92E1B5AEC}" srcOrd="0" destOrd="0" presId="urn:microsoft.com/office/officeart/2005/8/layout/list1"/>
    <dgm:cxn modelId="{05B3D6A6-1DF1-4641-824A-103401B8FC48}" type="presOf" srcId="{3F42973D-1A6B-4BAD-B7B3-793384490701}" destId="{B6237DF0-F405-480F-9EDB-6E2180B339B1}" srcOrd="0" destOrd="0" presId="urn:microsoft.com/office/officeart/2005/8/layout/list1"/>
    <dgm:cxn modelId="{5F895D94-8D23-4909-AE10-71D20A5373B0}" type="presOf" srcId="{470BFF4D-607E-47BE-BE6D-F308DD98CD06}" destId="{FC8F17A7-382E-4A1E-B2E7-DA36B42E1581}" srcOrd="0" destOrd="0" presId="urn:microsoft.com/office/officeart/2005/8/layout/list1"/>
    <dgm:cxn modelId="{7BEA24F2-FC6E-4FAB-BDFF-EA3CAF3B46C1}" type="presOf" srcId="{A6AA4029-2DA5-4CF0-99F3-5D6F6A831349}" destId="{41C2C4BE-FE64-4D2A-8759-19F25F7067C9}" srcOrd="1" destOrd="0" presId="urn:microsoft.com/office/officeart/2005/8/layout/list1"/>
    <dgm:cxn modelId="{DC89B8F0-AAA7-4484-A855-366831034946}" type="presOf" srcId="{E23C63D9-5F13-4E8F-B0BA-A4588E82099A}" destId="{A8C8CC9A-22FC-4541-8139-B4781DD01AEA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39211526-EA3E-4E5D-A013-1E8D0E10569D}" type="presOf" srcId="{F1EBE354-C624-4FC0-9F90-4A91809A193E}" destId="{63C9172F-EE30-49E2-9E45-1A3F307167E0}" srcOrd="0" destOrd="0" presId="urn:microsoft.com/office/officeart/2005/8/layout/list1"/>
    <dgm:cxn modelId="{5CD8416F-EF35-431B-B9E7-877F1FD0ED00}" type="presOf" srcId="{3F7C1AE6-D2D6-4A4C-896A-7CB304546092}" destId="{61C61218-148C-4255-9C90-C651A43AA30B}" srcOrd="1" destOrd="0" presId="urn:microsoft.com/office/officeart/2005/8/layout/list1"/>
    <dgm:cxn modelId="{A86345C3-2AB5-4CCA-BE0D-4E18A6A8F466}" type="presOf" srcId="{3F7C1AE6-D2D6-4A4C-896A-7CB304546092}" destId="{FE891326-686A-4C45-B79B-1B94C9E03A2E}" srcOrd="0" destOrd="0" presId="urn:microsoft.com/office/officeart/2005/8/layout/list1"/>
    <dgm:cxn modelId="{B93EBEEF-67D2-457C-9F68-B79799958BEE}" type="presOf" srcId="{0F5738F0-9D40-4958-B108-0B2ECF3C2EBD}" destId="{EBD57FE5-159F-4B83-AEF9-EA103400217F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75B432D6-BA12-43A2-99A2-CDC9D2C849C0}" type="presOf" srcId="{049F0A86-C80C-4922-98A6-14F0D8DFCDD0}" destId="{0B453DFD-6C13-430D-A27F-131F95FA4CA8}" srcOrd="0" destOrd="0" presId="urn:microsoft.com/office/officeart/2005/8/layout/list1"/>
    <dgm:cxn modelId="{8BAFB4AA-6E7D-40D0-B438-95A0114443C4}" type="presOf" srcId="{E23C63D9-5F13-4E8F-B0BA-A4588E82099A}" destId="{47212612-2112-4EE4-AB9A-FD294A321217}" srcOrd="1" destOrd="0" presId="urn:microsoft.com/office/officeart/2005/8/layout/list1"/>
    <dgm:cxn modelId="{004BA7ED-1904-471F-B1E4-FFC979422261}" type="presOf" srcId="{B9374BCF-7B8D-43EA-AF42-3D675A166C28}" destId="{2F3F69BC-F4CD-4461-9478-6693505E9CAD}" srcOrd="0" destOrd="0" presId="urn:microsoft.com/office/officeart/2005/8/layout/list1"/>
    <dgm:cxn modelId="{6A0FF90F-554D-449C-BC96-FD8770E1C167}" type="presOf" srcId="{0F5738F0-9D40-4958-B108-0B2ECF3C2EBD}" destId="{C9C4EDCF-0D7D-4178-80AC-3C28EDA936EA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DBDA6615-177C-4AC9-9908-7413B6BA76A0}" type="presOf" srcId="{9A28537E-EBB5-45DA-B2FE-F991C881A5E8}" destId="{424CBD1D-1FC5-4620-B1CA-CEE3B5CF2E9C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ED35E954-904D-41C0-9F98-BFF0FDD239B9}" type="presOf" srcId="{517A7599-D39B-4136-B7F7-FC517C75373B}" destId="{B1E43C84-89B8-494E-A5A6-627F9349E4E6}" srcOrd="0" destOrd="0" presId="urn:microsoft.com/office/officeart/2005/8/layout/list1"/>
    <dgm:cxn modelId="{2B8753A1-2751-465D-AB0B-913CA1B50897}" type="presParOf" srcId="{FC8F17A7-382E-4A1E-B2E7-DA36B42E1581}" destId="{A4AFC699-C35E-460D-A64E-55750FEB5D2F}" srcOrd="0" destOrd="0" presId="urn:microsoft.com/office/officeart/2005/8/layout/list1"/>
    <dgm:cxn modelId="{C0C395CE-915D-416D-83AD-1D5BA94F44D4}" type="presParOf" srcId="{A4AFC699-C35E-460D-A64E-55750FEB5D2F}" destId="{2F3F69BC-F4CD-4461-9478-6693505E9CAD}" srcOrd="0" destOrd="0" presId="urn:microsoft.com/office/officeart/2005/8/layout/list1"/>
    <dgm:cxn modelId="{E9112935-768D-41B8-99E5-3AA842224FA8}" type="presParOf" srcId="{A4AFC699-C35E-460D-A64E-55750FEB5D2F}" destId="{0CB65D4D-7011-4622-ADCA-FDF1A9C6A79F}" srcOrd="1" destOrd="0" presId="urn:microsoft.com/office/officeart/2005/8/layout/list1"/>
    <dgm:cxn modelId="{FBDDEB47-7F55-4E60-9465-C6FE6C5A79CF}" type="presParOf" srcId="{FC8F17A7-382E-4A1E-B2E7-DA36B42E1581}" destId="{0E61AAD7-843C-4A61-9057-1D4B1E6EB38A}" srcOrd="1" destOrd="0" presId="urn:microsoft.com/office/officeart/2005/8/layout/list1"/>
    <dgm:cxn modelId="{5C789CCE-CF5A-412B-A200-822092BE9CCC}" type="presParOf" srcId="{FC8F17A7-382E-4A1E-B2E7-DA36B42E1581}" destId="{4C2768E2-ED89-431A-A486-281CC5329D11}" srcOrd="2" destOrd="0" presId="urn:microsoft.com/office/officeart/2005/8/layout/list1"/>
    <dgm:cxn modelId="{E935B7EA-26A3-4EAF-A457-C043F3E70D71}" type="presParOf" srcId="{FC8F17A7-382E-4A1E-B2E7-DA36B42E1581}" destId="{1B416E7A-1E06-4210-9A87-C9B7D190B309}" srcOrd="3" destOrd="0" presId="urn:microsoft.com/office/officeart/2005/8/layout/list1"/>
    <dgm:cxn modelId="{CCC7ECBA-81FB-4BA0-B74C-8D01E7B2BB40}" type="presParOf" srcId="{FC8F17A7-382E-4A1E-B2E7-DA36B42E1581}" destId="{06690BC2-B387-4E14-8CD0-50904E7E7C3A}" srcOrd="4" destOrd="0" presId="urn:microsoft.com/office/officeart/2005/8/layout/list1"/>
    <dgm:cxn modelId="{E195117C-0F78-496F-9CFF-3D3BC40F583D}" type="presParOf" srcId="{06690BC2-B387-4E14-8CD0-50904E7E7C3A}" destId="{B6237DF0-F405-480F-9EDB-6E2180B339B1}" srcOrd="0" destOrd="0" presId="urn:microsoft.com/office/officeart/2005/8/layout/list1"/>
    <dgm:cxn modelId="{40C68A0B-34B0-4CE4-BB21-A54801AFEC34}" type="presParOf" srcId="{06690BC2-B387-4E14-8CD0-50904E7E7C3A}" destId="{46DB3FC9-62E0-4C58-A7D5-27187D2C5D7D}" srcOrd="1" destOrd="0" presId="urn:microsoft.com/office/officeart/2005/8/layout/list1"/>
    <dgm:cxn modelId="{20AD23FD-04CC-44F4-8A40-B29604FEB351}" type="presParOf" srcId="{FC8F17A7-382E-4A1E-B2E7-DA36B42E1581}" destId="{247B878D-BDED-49CB-B65A-A497AD500AE8}" srcOrd="5" destOrd="0" presId="urn:microsoft.com/office/officeart/2005/8/layout/list1"/>
    <dgm:cxn modelId="{DCA7B1B1-6C26-454D-A204-C45CB2390D17}" type="presParOf" srcId="{FC8F17A7-382E-4A1E-B2E7-DA36B42E1581}" destId="{4659EBC4-64D1-4B6C-92B5-9A0F3C2EF96C}" srcOrd="6" destOrd="0" presId="urn:microsoft.com/office/officeart/2005/8/layout/list1"/>
    <dgm:cxn modelId="{03B98D13-8C6D-4E22-ADDE-7C98A98FA858}" type="presParOf" srcId="{FC8F17A7-382E-4A1E-B2E7-DA36B42E1581}" destId="{BAF59938-BB53-474B-BAD2-F883FDDD4D15}" srcOrd="7" destOrd="0" presId="urn:microsoft.com/office/officeart/2005/8/layout/list1"/>
    <dgm:cxn modelId="{C0B7292D-9658-4E20-A135-F474E6FE220F}" type="presParOf" srcId="{FC8F17A7-382E-4A1E-B2E7-DA36B42E1581}" destId="{B565232D-1520-461C-A256-E2F8182B90C8}" srcOrd="8" destOrd="0" presId="urn:microsoft.com/office/officeart/2005/8/layout/list1"/>
    <dgm:cxn modelId="{22B2A2BD-488C-45C1-9C71-9E1F3FC2AB2A}" type="presParOf" srcId="{B565232D-1520-461C-A256-E2F8182B90C8}" destId="{10B64A83-F830-4AC6-9385-513A38D55826}" srcOrd="0" destOrd="0" presId="urn:microsoft.com/office/officeart/2005/8/layout/list1"/>
    <dgm:cxn modelId="{B8AA186A-FDA1-4B5B-9529-1DFBDE151876}" type="presParOf" srcId="{B565232D-1520-461C-A256-E2F8182B90C8}" destId="{41C2C4BE-FE64-4D2A-8759-19F25F7067C9}" srcOrd="1" destOrd="0" presId="urn:microsoft.com/office/officeart/2005/8/layout/list1"/>
    <dgm:cxn modelId="{D5BE18DD-B8BA-4FB4-B2B9-3755BEF44AE5}" type="presParOf" srcId="{FC8F17A7-382E-4A1E-B2E7-DA36B42E1581}" destId="{1B336EED-E3B6-45CB-AC6A-6AFFDB107DB5}" srcOrd="9" destOrd="0" presId="urn:microsoft.com/office/officeart/2005/8/layout/list1"/>
    <dgm:cxn modelId="{946C8CC3-FF4D-43B5-846E-495C849DDBFD}" type="presParOf" srcId="{FC8F17A7-382E-4A1E-B2E7-DA36B42E1581}" destId="{30B5F34B-9541-42FB-BF55-BA19172ED350}" srcOrd="10" destOrd="0" presId="urn:microsoft.com/office/officeart/2005/8/layout/list1"/>
    <dgm:cxn modelId="{70659B8E-97C6-438A-81F7-35104DD67AD3}" type="presParOf" srcId="{FC8F17A7-382E-4A1E-B2E7-DA36B42E1581}" destId="{BA660269-BEB7-404B-BD93-4DFE7712AA9C}" srcOrd="11" destOrd="0" presId="urn:microsoft.com/office/officeart/2005/8/layout/list1"/>
    <dgm:cxn modelId="{B1AC91B9-A5C4-429E-907E-BEA6A2735DA6}" type="presParOf" srcId="{FC8F17A7-382E-4A1E-B2E7-DA36B42E1581}" destId="{88BA583A-DC58-4047-A142-7FA2525DCFA3}" srcOrd="12" destOrd="0" presId="urn:microsoft.com/office/officeart/2005/8/layout/list1"/>
    <dgm:cxn modelId="{E87EF227-6EE9-47B2-B458-06205E81D7FB}" type="presParOf" srcId="{88BA583A-DC58-4047-A142-7FA2525DCFA3}" destId="{AF10899B-EDEE-40FE-9C40-8DDE3B25E72C}" srcOrd="0" destOrd="0" presId="urn:microsoft.com/office/officeart/2005/8/layout/list1"/>
    <dgm:cxn modelId="{9E425D10-0146-4369-B2DF-07C3C8442417}" type="presParOf" srcId="{88BA583A-DC58-4047-A142-7FA2525DCFA3}" destId="{F8623298-42EC-4240-A896-C3B77D6A84BE}" srcOrd="1" destOrd="0" presId="urn:microsoft.com/office/officeart/2005/8/layout/list1"/>
    <dgm:cxn modelId="{4F756FDA-63B9-4FB0-8D9D-0FC75FA99983}" type="presParOf" srcId="{FC8F17A7-382E-4A1E-B2E7-DA36B42E1581}" destId="{6188435A-1102-4E5B-8D2B-58E6CD4E6435}" srcOrd="13" destOrd="0" presId="urn:microsoft.com/office/officeart/2005/8/layout/list1"/>
    <dgm:cxn modelId="{0F67DF4A-360D-4F9F-991F-8677C3639DE8}" type="presParOf" srcId="{FC8F17A7-382E-4A1E-B2E7-DA36B42E1581}" destId="{AA0B205A-8584-47CB-8AB6-687C2A81A3A7}" srcOrd="14" destOrd="0" presId="urn:microsoft.com/office/officeart/2005/8/layout/list1"/>
    <dgm:cxn modelId="{F13D64B6-C233-43C7-93A1-0AC7F8C20CF3}" type="presParOf" srcId="{FC8F17A7-382E-4A1E-B2E7-DA36B42E1581}" destId="{36936875-2CE6-48CC-885F-460991F03499}" srcOrd="15" destOrd="0" presId="urn:microsoft.com/office/officeart/2005/8/layout/list1"/>
    <dgm:cxn modelId="{73A4E91D-8943-4BF4-AB21-6CBA9DA0CD1B}" type="presParOf" srcId="{FC8F17A7-382E-4A1E-B2E7-DA36B42E1581}" destId="{70BBAC2E-3F84-4F66-B9BC-F7186ACAB38F}" srcOrd="16" destOrd="0" presId="urn:microsoft.com/office/officeart/2005/8/layout/list1"/>
    <dgm:cxn modelId="{55D649BE-FFBD-4BE4-80D4-003DB570D3C3}" type="presParOf" srcId="{70BBAC2E-3F84-4F66-B9BC-F7186ACAB38F}" destId="{63BAC6F4-37DE-4063-90F1-38293280B408}" srcOrd="0" destOrd="0" presId="urn:microsoft.com/office/officeart/2005/8/layout/list1"/>
    <dgm:cxn modelId="{AB41E754-90AE-4128-A455-6092B44EC89C}" type="presParOf" srcId="{70BBAC2E-3F84-4F66-B9BC-F7186ACAB38F}" destId="{18DFF254-491E-49B4-A226-DB6AC9EDF287}" srcOrd="1" destOrd="0" presId="urn:microsoft.com/office/officeart/2005/8/layout/list1"/>
    <dgm:cxn modelId="{B7A42257-0EE6-445D-B282-574CEA4A60E4}" type="presParOf" srcId="{FC8F17A7-382E-4A1E-B2E7-DA36B42E1581}" destId="{2F621F97-3C2B-4ED3-AF8D-5D7EA9471D3C}" srcOrd="17" destOrd="0" presId="urn:microsoft.com/office/officeart/2005/8/layout/list1"/>
    <dgm:cxn modelId="{C1D4E6D2-DDEF-4C2B-A610-8C44FA7EF97A}" type="presParOf" srcId="{FC8F17A7-382E-4A1E-B2E7-DA36B42E1581}" destId="{B17DE1A4-9BC0-46D0-9740-94D09C549B59}" srcOrd="18" destOrd="0" presId="urn:microsoft.com/office/officeart/2005/8/layout/list1"/>
    <dgm:cxn modelId="{1E1F1739-4455-4219-862B-F58E5376F932}" type="presParOf" srcId="{FC8F17A7-382E-4A1E-B2E7-DA36B42E1581}" destId="{0649D3E9-A605-40B6-B170-BC90BB6CACA7}" srcOrd="19" destOrd="0" presId="urn:microsoft.com/office/officeart/2005/8/layout/list1"/>
    <dgm:cxn modelId="{4D8C5B5E-5EA6-42EE-ACDF-2E0B992C4629}" type="presParOf" srcId="{FC8F17A7-382E-4A1E-B2E7-DA36B42E1581}" destId="{5557BF4C-0B21-48C7-98F8-59E3BDB03DC7}" srcOrd="20" destOrd="0" presId="urn:microsoft.com/office/officeart/2005/8/layout/list1"/>
    <dgm:cxn modelId="{B22944CC-6588-4573-A404-69B86AB39DA6}" type="presParOf" srcId="{5557BF4C-0B21-48C7-98F8-59E3BDB03DC7}" destId="{0A9123C9-74E1-476A-A44C-7C00851B6B18}" srcOrd="0" destOrd="0" presId="urn:microsoft.com/office/officeart/2005/8/layout/list1"/>
    <dgm:cxn modelId="{91635DC2-0CA3-406F-A6F7-12B7529DA7D5}" type="presParOf" srcId="{5557BF4C-0B21-48C7-98F8-59E3BDB03DC7}" destId="{04BFF7BE-8A4B-43A8-811A-DA3705A638B4}" srcOrd="1" destOrd="0" presId="urn:microsoft.com/office/officeart/2005/8/layout/list1"/>
    <dgm:cxn modelId="{55BFD8C4-1CDB-465C-99D4-A1EC00B25E7D}" type="presParOf" srcId="{FC8F17A7-382E-4A1E-B2E7-DA36B42E1581}" destId="{4A94990A-C322-4A85-9986-B15C0FF2B266}" srcOrd="21" destOrd="0" presId="urn:microsoft.com/office/officeart/2005/8/layout/list1"/>
    <dgm:cxn modelId="{897C02FB-5D0A-4EC9-8631-02DA25567749}" type="presParOf" srcId="{FC8F17A7-382E-4A1E-B2E7-DA36B42E1581}" destId="{C436068C-0248-4822-A0B2-7CB4D8C70A60}" srcOrd="22" destOrd="0" presId="urn:microsoft.com/office/officeart/2005/8/layout/list1"/>
    <dgm:cxn modelId="{8C0CEF83-5918-4355-A42B-483AB2ED70F0}" type="presParOf" srcId="{FC8F17A7-382E-4A1E-B2E7-DA36B42E1581}" destId="{1E506FD5-CE60-423F-B26B-10293B47C007}" srcOrd="23" destOrd="0" presId="urn:microsoft.com/office/officeart/2005/8/layout/list1"/>
    <dgm:cxn modelId="{0F30F381-A39E-418B-832C-05F7BF06BF26}" type="presParOf" srcId="{FC8F17A7-382E-4A1E-B2E7-DA36B42E1581}" destId="{1D02F6B0-EBF4-45E3-82C7-E7801560D744}" srcOrd="24" destOrd="0" presId="urn:microsoft.com/office/officeart/2005/8/layout/list1"/>
    <dgm:cxn modelId="{EF88485A-4BB9-4D37-BD01-C5B8AA80F691}" type="presParOf" srcId="{1D02F6B0-EBF4-45E3-82C7-E7801560D744}" destId="{FE891326-686A-4C45-B79B-1B94C9E03A2E}" srcOrd="0" destOrd="0" presId="urn:microsoft.com/office/officeart/2005/8/layout/list1"/>
    <dgm:cxn modelId="{F33DA091-8999-40A6-AEFB-D42459F6215E}" type="presParOf" srcId="{1D02F6B0-EBF4-45E3-82C7-E7801560D744}" destId="{61C61218-148C-4255-9C90-C651A43AA30B}" srcOrd="1" destOrd="0" presId="urn:microsoft.com/office/officeart/2005/8/layout/list1"/>
    <dgm:cxn modelId="{8F5E97B1-B843-42B8-9131-0E0737E15DC8}" type="presParOf" srcId="{FC8F17A7-382E-4A1E-B2E7-DA36B42E1581}" destId="{1802013E-BF39-4EF9-9432-FA7C944D3582}" srcOrd="25" destOrd="0" presId="urn:microsoft.com/office/officeart/2005/8/layout/list1"/>
    <dgm:cxn modelId="{35B5B260-F702-4A15-95CA-E1487CAAA964}" type="presParOf" srcId="{FC8F17A7-382E-4A1E-B2E7-DA36B42E1581}" destId="{1BCA2504-F34B-4965-B98A-B14370556103}" srcOrd="26" destOrd="0" presId="urn:microsoft.com/office/officeart/2005/8/layout/list1"/>
    <dgm:cxn modelId="{17A8694C-A651-41C6-9DF1-5845E34DF0B2}" type="presParOf" srcId="{FC8F17A7-382E-4A1E-B2E7-DA36B42E1581}" destId="{0FAAC69F-E085-4A39-B6CA-D9F5703A4618}" srcOrd="27" destOrd="0" presId="urn:microsoft.com/office/officeart/2005/8/layout/list1"/>
    <dgm:cxn modelId="{E408A22E-892C-4020-B83F-4F5C3C64F97C}" type="presParOf" srcId="{FC8F17A7-382E-4A1E-B2E7-DA36B42E1581}" destId="{D8E4629F-6E0F-4A02-BADE-4218A3A65FF2}" srcOrd="28" destOrd="0" presId="urn:microsoft.com/office/officeart/2005/8/layout/list1"/>
    <dgm:cxn modelId="{C05A30CE-0FA4-4C59-B21B-15BFBD93A6FF}" type="presParOf" srcId="{D8E4629F-6E0F-4A02-BADE-4218A3A65FF2}" destId="{FD05451A-4252-4BAC-BB45-636A73C8DE8B}" srcOrd="0" destOrd="0" presId="urn:microsoft.com/office/officeart/2005/8/layout/list1"/>
    <dgm:cxn modelId="{06385E36-FBA8-4171-A813-E9518326F78C}" type="presParOf" srcId="{D8E4629F-6E0F-4A02-BADE-4218A3A65FF2}" destId="{FB41B348-582E-4F1B-8E8B-5AE516EA174B}" srcOrd="1" destOrd="0" presId="urn:microsoft.com/office/officeart/2005/8/layout/list1"/>
    <dgm:cxn modelId="{8CC8BE47-A25A-422F-83BB-51A276F4CA6E}" type="presParOf" srcId="{FC8F17A7-382E-4A1E-B2E7-DA36B42E1581}" destId="{E7BC78D9-1A4C-4A98-B3F2-3EC605C1BE54}" srcOrd="29" destOrd="0" presId="urn:microsoft.com/office/officeart/2005/8/layout/list1"/>
    <dgm:cxn modelId="{8275DBB7-C4C8-48B7-AECE-65F05A2189BF}" type="presParOf" srcId="{FC8F17A7-382E-4A1E-B2E7-DA36B42E1581}" destId="{4AC2EB15-380B-4E95-A5FA-808E3B3AA859}" srcOrd="30" destOrd="0" presId="urn:microsoft.com/office/officeart/2005/8/layout/list1"/>
    <dgm:cxn modelId="{26CD1A76-B2B9-41DB-81F8-DBDA45C88545}" type="presParOf" srcId="{FC8F17A7-382E-4A1E-B2E7-DA36B42E1581}" destId="{38C0859C-7275-408F-8247-FDFC8F7D3597}" srcOrd="31" destOrd="0" presId="urn:microsoft.com/office/officeart/2005/8/layout/list1"/>
    <dgm:cxn modelId="{BD81D400-DCEA-497F-83E7-4D6D7DC99B74}" type="presParOf" srcId="{FC8F17A7-382E-4A1E-B2E7-DA36B42E1581}" destId="{2B9B4077-7AD0-41BF-89A1-CCD579863653}" srcOrd="32" destOrd="0" presId="urn:microsoft.com/office/officeart/2005/8/layout/list1"/>
    <dgm:cxn modelId="{ABAAD357-0C92-4FDB-B604-D69C62E93D13}" type="presParOf" srcId="{2B9B4077-7AD0-41BF-89A1-CCD579863653}" destId="{194EB645-03DB-4718-8A2C-6FB775B61591}" srcOrd="0" destOrd="0" presId="urn:microsoft.com/office/officeart/2005/8/layout/list1"/>
    <dgm:cxn modelId="{54E24374-3901-4F59-9491-0F3F99E63715}" type="presParOf" srcId="{2B9B4077-7AD0-41BF-89A1-CCD579863653}" destId="{424CBD1D-1FC5-4620-B1CA-CEE3B5CF2E9C}" srcOrd="1" destOrd="0" presId="urn:microsoft.com/office/officeart/2005/8/layout/list1"/>
    <dgm:cxn modelId="{636EAF51-51A2-41E3-BAAB-DA5E2CD5527F}" type="presParOf" srcId="{FC8F17A7-382E-4A1E-B2E7-DA36B42E1581}" destId="{930D1122-9358-4F28-86F7-9B909D1379B5}" srcOrd="33" destOrd="0" presId="urn:microsoft.com/office/officeart/2005/8/layout/list1"/>
    <dgm:cxn modelId="{A0198CEA-873C-462B-9926-E887A1395B0F}" type="presParOf" srcId="{FC8F17A7-382E-4A1E-B2E7-DA36B42E1581}" destId="{6B840818-1DBA-430E-8241-C14651C75AC3}" srcOrd="34" destOrd="0" presId="urn:microsoft.com/office/officeart/2005/8/layout/list1"/>
    <dgm:cxn modelId="{13DA3D8C-5B5C-451A-BE23-19572566849C}" type="presParOf" srcId="{FC8F17A7-382E-4A1E-B2E7-DA36B42E1581}" destId="{3546DACC-6EE4-495B-80ED-08D9CE3E49DC}" srcOrd="35" destOrd="0" presId="urn:microsoft.com/office/officeart/2005/8/layout/list1"/>
    <dgm:cxn modelId="{5A670746-311D-4ADB-AEEE-AA93B167BC9A}" type="presParOf" srcId="{FC8F17A7-382E-4A1E-B2E7-DA36B42E1581}" destId="{149E7E05-9164-4FC0-AD4D-F6106392B578}" srcOrd="36" destOrd="0" presId="urn:microsoft.com/office/officeart/2005/8/layout/list1"/>
    <dgm:cxn modelId="{DC6E0C99-4562-4995-8896-51EC40A68307}" type="presParOf" srcId="{149E7E05-9164-4FC0-AD4D-F6106392B578}" destId="{63C9172F-EE30-49E2-9E45-1A3F307167E0}" srcOrd="0" destOrd="0" presId="urn:microsoft.com/office/officeart/2005/8/layout/list1"/>
    <dgm:cxn modelId="{69FA7767-2DA8-4FB5-B5FE-F886DCE429BF}" type="presParOf" srcId="{149E7E05-9164-4FC0-AD4D-F6106392B578}" destId="{A2DC3E57-52E3-478D-A04E-E0C40B3A6D1E}" srcOrd="1" destOrd="0" presId="urn:microsoft.com/office/officeart/2005/8/layout/list1"/>
    <dgm:cxn modelId="{6BAC5C53-FE4D-48FC-914E-53C0F8F35CD2}" type="presParOf" srcId="{FC8F17A7-382E-4A1E-B2E7-DA36B42E1581}" destId="{DA5D1FDC-9886-44A2-80B4-CC785E870A80}" srcOrd="37" destOrd="0" presId="urn:microsoft.com/office/officeart/2005/8/layout/list1"/>
    <dgm:cxn modelId="{1F3114DE-8A2E-448B-83B3-4022ED28BD43}" type="presParOf" srcId="{FC8F17A7-382E-4A1E-B2E7-DA36B42E1581}" destId="{8CE27BDD-A1C0-4C19-8C7C-E1EE3FF8CD56}" srcOrd="38" destOrd="0" presId="urn:microsoft.com/office/officeart/2005/8/layout/list1"/>
    <dgm:cxn modelId="{93E4E96F-4E27-4A13-95A1-658D673CC0D8}" type="presParOf" srcId="{FC8F17A7-382E-4A1E-B2E7-DA36B42E1581}" destId="{C2B40191-EDD5-400F-821F-182ACFF6A277}" srcOrd="39" destOrd="0" presId="urn:microsoft.com/office/officeart/2005/8/layout/list1"/>
    <dgm:cxn modelId="{0838AA26-45EC-458A-90B6-946C5F8980AF}" type="presParOf" srcId="{FC8F17A7-382E-4A1E-B2E7-DA36B42E1581}" destId="{504A7B5C-197B-45D0-8D59-56F4D5C8E46C}" srcOrd="40" destOrd="0" presId="urn:microsoft.com/office/officeart/2005/8/layout/list1"/>
    <dgm:cxn modelId="{7D9E4189-9AD4-4325-A613-647453AC965E}" type="presParOf" srcId="{504A7B5C-197B-45D0-8D59-56F4D5C8E46C}" destId="{A8C8CC9A-22FC-4541-8139-B4781DD01AEA}" srcOrd="0" destOrd="0" presId="urn:microsoft.com/office/officeart/2005/8/layout/list1"/>
    <dgm:cxn modelId="{AC9ACF23-8CAE-493E-A85C-F5442ABE85A9}" type="presParOf" srcId="{504A7B5C-197B-45D0-8D59-56F4D5C8E46C}" destId="{47212612-2112-4EE4-AB9A-FD294A321217}" srcOrd="1" destOrd="0" presId="urn:microsoft.com/office/officeart/2005/8/layout/list1"/>
    <dgm:cxn modelId="{7B6D3EC9-3D37-4EEC-BB7F-7A6E01FFE735}" type="presParOf" srcId="{FC8F17A7-382E-4A1E-B2E7-DA36B42E1581}" destId="{D3B319EC-2AC4-4E0D-B8B8-8706C1A64A31}" srcOrd="41" destOrd="0" presId="urn:microsoft.com/office/officeart/2005/8/layout/list1"/>
    <dgm:cxn modelId="{3CC2B806-5D0D-4D9E-8683-48A1165BCF8A}" type="presParOf" srcId="{FC8F17A7-382E-4A1E-B2E7-DA36B42E1581}" destId="{70EE8211-D7E5-4875-B1BE-DD896F61FF39}" srcOrd="42" destOrd="0" presId="urn:microsoft.com/office/officeart/2005/8/layout/list1"/>
    <dgm:cxn modelId="{BC6D77A2-5B4F-4123-B62F-0F6B40AEAD4E}" type="presParOf" srcId="{FC8F17A7-382E-4A1E-B2E7-DA36B42E1581}" destId="{BA39C67A-6FB0-4B00-8EF6-F7BD7AFEC80C}" srcOrd="43" destOrd="0" presId="urn:microsoft.com/office/officeart/2005/8/layout/list1"/>
    <dgm:cxn modelId="{8F0642C4-6887-4695-AEB1-8DAA6DB5DFD9}" type="presParOf" srcId="{FC8F17A7-382E-4A1E-B2E7-DA36B42E1581}" destId="{236F3CB0-FC6A-42E7-9222-5EB9A2129B15}" srcOrd="44" destOrd="0" presId="urn:microsoft.com/office/officeart/2005/8/layout/list1"/>
    <dgm:cxn modelId="{6E1C594A-8EDA-48C5-A35E-014FCB2D3499}" type="presParOf" srcId="{236F3CB0-FC6A-42E7-9222-5EB9A2129B15}" destId="{CB8FA14D-F7C0-4BA7-B5FE-0AF92E1B5AEC}" srcOrd="0" destOrd="0" presId="urn:microsoft.com/office/officeart/2005/8/layout/list1"/>
    <dgm:cxn modelId="{049A6C37-F37E-4A6C-83A3-08337A6EAC0C}" type="presParOf" srcId="{236F3CB0-FC6A-42E7-9222-5EB9A2129B15}" destId="{6D3E7738-9EC1-4E56-8866-13A3F1EA0EB5}" srcOrd="1" destOrd="0" presId="urn:microsoft.com/office/officeart/2005/8/layout/list1"/>
    <dgm:cxn modelId="{20215BFB-2E92-4B81-935E-9C1475FF4D57}" type="presParOf" srcId="{FC8F17A7-382E-4A1E-B2E7-DA36B42E1581}" destId="{0B3614BC-0986-4199-8F87-B76FDBA24601}" srcOrd="45" destOrd="0" presId="urn:microsoft.com/office/officeart/2005/8/layout/list1"/>
    <dgm:cxn modelId="{A22FB7B9-7510-4B84-A022-178C2FCA23DA}" type="presParOf" srcId="{FC8F17A7-382E-4A1E-B2E7-DA36B42E1581}" destId="{930056F2-6EE0-4D60-B231-6A316CE5E782}" srcOrd="46" destOrd="0" presId="urn:microsoft.com/office/officeart/2005/8/layout/list1"/>
    <dgm:cxn modelId="{BEA3F11E-C477-4AF5-85CB-345BC783556B}" type="presParOf" srcId="{FC8F17A7-382E-4A1E-B2E7-DA36B42E1581}" destId="{7804978F-5F52-4A88-8118-87B4DD2E9E40}" srcOrd="47" destOrd="0" presId="urn:microsoft.com/office/officeart/2005/8/layout/list1"/>
    <dgm:cxn modelId="{E9C02EF0-CAB2-4633-A50E-33806D984B93}" type="presParOf" srcId="{FC8F17A7-382E-4A1E-B2E7-DA36B42E1581}" destId="{66065793-67F8-45E2-97F5-720CAC391988}" srcOrd="48" destOrd="0" presId="urn:microsoft.com/office/officeart/2005/8/layout/list1"/>
    <dgm:cxn modelId="{A48BF9B1-5D0E-4E49-A302-16C1F0C9C5D9}" type="presParOf" srcId="{66065793-67F8-45E2-97F5-720CAC391988}" destId="{EBD57FE5-159F-4B83-AEF9-EA103400217F}" srcOrd="0" destOrd="0" presId="urn:microsoft.com/office/officeart/2005/8/layout/list1"/>
    <dgm:cxn modelId="{F4A76D29-6C9C-4E1F-A6A4-AC6E0D5CDB5D}" type="presParOf" srcId="{66065793-67F8-45E2-97F5-720CAC391988}" destId="{C9C4EDCF-0D7D-4178-80AC-3C28EDA936EA}" srcOrd="1" destOrd="0" presId="urn:microsoft.com/office/officeart/2005/8/layout/list1"/>
    <dgm:cxn modelId="{C41D56D1-E0A8-47D5-92D6-27EFDBB9972E}" type="presParOf" srcId="{FC8F17A7-382E-4A1E-B2E7-DA36B42E1581}" destId="{B0A39975-8ADA-4EB7-93AC-5B32CCFFA3D8}" srcOrd="49" destOrd="0" presId="urn:microsoft.com/office/officeart/2005/8/layout/list1"/>
    <dgm:cxn modelId="{8447DC64-6CF5-4A7F-90A3-26CE3C8E2ED7}" type="presParOf" srcId="{FC8F17A7-382E-4A1E-B2E7-DA36B42E1581}" destId="{18AAA3DA-65E3-4B54-856F-745A46DBA2A8}" srcOrd="50" destOrd="0" presId="urn:microsoft.com/office/officeart/2005/8/layout/list1"/>
    <dgm:cxn modelId="{BE1BCF2A-B3CA-4DA1-8AA6-41F81F92FC30}" type="presParOf" srcId="{FC8F17A7-382E-4A1E-B2E7-DA36B42E1581}" destId="{61137101-CB7A-4843-B2C9-5D9A72761D76}" srcOrd="51" destOrd="0" presId="urn:microsoft.com/office/officeart/2005/8/layout/list1"/>
    <dgm:cxn modelId="{2748199C-D314-4F9B-AE0B-80FF029A9A36}" type="presParOf" srcId="{FC8F17A7-382E-4A1E-B2E7-DA36B42E1581}" destId="{FD56D612-0CA4-447A-8EF4-5D1FAC4FFEA3}" srcOrd="52" destOrd="0" presId="urn:microsoft.com/office/officeart/2005/8/layout/list1"/>
    <dgm:cxn modelId="{3177413D-B9CE-4B96-92FF-C3418543D21C}" type="presParOf" srcId="{FD56D612-0CA4-447A-8EF4-5D1FAC4FFEA3}" destId="{B1E43C84-89B8-494E-A5A6-627F9349E4E6}" srcOrd="0" destOrd="0" presId="urn:microsoft.com/office/officeart/2005/8/layout/list1"/>
    <dgm:cxn modelId="{E6F2FA9C-1547-41A4-8568-EDF9F7C23E8C}" type="presParOf" srcId="{FD56D612-0CA4-447A-8EF4-5D1FAC4FFEA3}" destId="{D28A992A-D756-402D-AF4A-98AAC68826A9}" srcOrd="1" destOrd="0" presId="urn:microsoft.com/office/officeart/2005/8/layout/list1"/>
    <dgm:cxn modelId="{3AE52332-9ED4-44CB-8094-B2CF057D1AC5}" type="presParOf" srcId="{FC8F17A7-382E-4A1E-B2E7-DA36B42E1581}" destId="{941866A7-6FD7-4ED3-91E2-08BC5BCC62AD}" srcOrd="53" destOrd="0" presId="urn:microsoft.com/office/officeart/2005/8/layout/list1"/>
    <dgm:cxn modelId="{CCC093E0-C6E8-4571-BA5F-A521BBAA4091}" type="presParOf" srcId="{FC8F17A7-382E-4A1E-B2E7-DA36B42E1581}" destId="{E7CFED7A-E2E7-4DB2-B02D-12D73767FC9A}" srcOrd="54" destOrd="0" presId="urn:microsoft.com/office/officeart/2005/8/layout/list1"/>
    <dgm:cxn modelId="{17008E86-74E6-4B45-9DB6-4675127FC652}" type="presParOf" srcId="{FC8F17A7-382E-4A1E-B2E7-DA36B42E1581}" destId="{F644A991-153E-437A-B7C0-E0F664592780}" srcOrd="55" destOrd="0" presId="urn:microsoft.com/office/officeart/2005/8/layout/list1"/>
    <dgm:cxn modelId="{58827A0B-BFE8-47DB-9CBB-26AA2DA55172}" type="presParOf" srcId="{FC8F17A7-382E-4A1E-B2E7-DA36B42E1581}" destId="{100D4A9F-8DD0-4AEF-81E4-E18A5C61997E}" srcOrd="56" destOrd="0" presId="urn:microsoft.com/office/officeart/2005/8/layout/list1"/>
    <dgm:cxn modelId="{87C7E5FF-9637-4464-8679-AAC7341687AA}" type="presParOf" srcId="{100D4A9F-8DD0-4AEF-81E4-E18A5C61997E}" destId="{0B453DFD-6C13-430D-A27F-131F95FA4CA8}" srcOrd="0" destOrd="0" presId="urn:microsoft.com/office/officeart/2005/8/layout/list1"/>
    <dgm:cxn modelId="{0AEB6A89-0B38-4333-93A0-712E3EE03E13}" type="presParOf" srcId="{100D4A9F-8DD0-4AEF-81E4-E18A5C61997E}" destId="{829469C0-E15E-4D2E-9CAF-90A9B365C9CD}" srcOrd="1" destOrd="0" presId="urn:microsoft.com/office/officeart/2005/8/layout/list1"/>
    <dgm:cxn modelId="{C0CFCE20-24DC-4639-98FC-2C8834E397E8}" type="presParOf" srcId="{FC8F17A7-382E-4A1E-B2E7-DA36B42E1581}" destId="{24A7FB08-CF40-42F6-B775-A2DDFFAB4B9F}" srcOrd="57" destOrd="0" presId="urn:microsoft.com/office/officeart/2005/8/layout/list1"/>
    <dgm:cxn modelId="{D16C95BB-EF40-4AEC-92DA-019498FC5DC0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7D4C8CD0-7B94-440A-82F5-62213CDE27A3}" type="presOf" srcId="{64FCE72A-1FB1-4987-BA60-D350EF43FDF1}" destId="{E8FEF8F4-F88A-4857-BBB8-31D46153B273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C38F241E-C68E-4DC9-B219-E73B714FBD33}" type="presOf" srcId="{A6AA4029-2DA5-4CF0-99F3-5D6F6A831349}" destId="{41C2C4BE-FE64-4D2A-8759-19F25F7067C9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428161D7-5C38-4DD7-8C41-30B3144A195E}" type="presOf" srcId="{3F42973D-1A6B-4BAD-B7B3-793384490701}" destId="{B6237DF0-F405-480F-9EDB-6E2180B339B1}" srcOrd="0" destOrd="0" presId="urn:microsoft.com/office/officeart/2005/8/layout/list1"/>
    <dgm:cxn modelId="{C7E787FE-A525-4178-987C-0586BE041278}" type="presOf" srcId="{B9374BCF-7B8D-43EA-AF42-3D675A166C28}" destId="{0CB65D4D-7011-4622-ADCA-FDF1A9C6A79F}" srcOrd="1" destOrd="0" presId="urn:microsoft.com/office/officeart/2005/8/layout/list1"/>
    <dgm:cxn modelId="{AC5D2ABD-FFC9-4FB3-9200-6A043CB22108}" type="presOf" srcId="{3F7C1AE6-D2D6-4A4C-896A-7CB304546092}" destId="{FE891326-686A-4C45-B79B-1B94C9E03A2E}" srcOrd="0" destOrd="0" presId="urn:microsoft.com/office/officeart/2005/8/layout/list1"/>
    <dgm:cxn modelId="{A2A1978D-A02F-451F-AF3A-C6AF0F1ADE86}" type="presOf" srcId="{049F0A86-C80C-4922-98A6-14F0D8DFCDD0}" destId="{0B453DFD-6C13-430D-A27F-131F95FA4CA8}" srcOrd="0" destOrd="0" presId="urn:microsoft.com/office/officeart/2005/8/layout/list1"/>
    <dgm:cxn modelId="{7FD8D76E-393C-468C-AACC-AC936C21409F}" type="presOf" srcId="{4F249EC0-E768-4341-AFD6-A149BC3B7897}" destId="{FB41B348-582E-4F1B-8E8B-5AE516EA174B}" srcOrd="1" destOrd="0" presId="urn:microsoft.com/office/officeart/2005/8/layout/list1"/>
    <dgm:cxn modelId="{7F28D0EF-FF7B-42B2-800A-EB65B78A4358}" type="presOf" srcId="{F1EBE354-C624-4FC0-9F90-4A91809A193E}" destId="{63C9172F-EE30-49E2-9E45-1A3F307167E0}" srcOrd="0" destOrd="0" presId="urn:microsoft.com/office/officeart/2005/8/layout/list1"/>
    <dgm:cxn modelId="{EEE8D227-CFFC-49E7-AF94-CE242F25CD12}" type="presOf" srcId="{0F5738F0-9D40-4958-B108-0B2ECF3C2EBD}" destId="{C9C4EDCF-0D7D-4178-80AC-3C28EDA936EA}" srcOrd="1" destOrd="0" presId="urn:microsoft.com/office/officeart/2005/8/layout/list1"/>
    <dgm:cxn modelId="{98022E62-3FE9-43C7-8992-6F2EF90A268F}" type="presOf" srcId="{9A28537E-EBB5-45DA-B2FE-F991C881A5E8}" destId="{194EB645-03DB-4718-8A2C-6FB775B61591}" srcOrd="0" destOrd="0" presId="urn:microsoft.com/office/officeart/2005/8/layout/list1"/>
    <dgm:cxn modelId="{86356253-D890-4902-8753-C43CC01A0722}" type="presOf" srcId="{3F7C1AE6-D2D6-4A4C-896A-7CB304546092}" destId="{61C61218-148C-4255-9C90-C651A43AA30B}" srcOrd="1" destOrd="0" presId="urn:microsoft.com/office/officeart/2005/8/layout/list1"/>
    <dgm:cxn modelId="{CB4FFC41-2A1F-46E8-80B0-59126EDFA710}" type="presOf" srcId="{8E2717DD-D037-46DD-AB7C-0D91C7CA05D2}" destId="{CB8FA14D-F7C0-4BA7-B5FE-0AF92E1B5AEC}" srcOrd="0" destOrd="0" presId="urn:microsoft.com/office/officeart/2005/8/layout/list1"/>
    <dgm:cxn modelId="{3FD2AF0E-889A-418B-9872-121F3E7F64A4}" type="presOf" srcId="{4F249EC0-E768-4341-AFD6-A149BC3B7897}" destId="{FD05451A-4252-4BAC-BB45-636A73C8DE8B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7D245F81-CCFD-4759-B0D5-F6012D94971D}" type="presOf" srcId="{049F0A86-C80C-4922-98A6-14F0D8DFCDD0}" destId="{829469C0-E15E-4D2E-9CAF-90A9B365C9CD}" srcOrd="1" destOrd="0" presId="urn:microsoft.com/office/officeart/2005/8/layout/list1"/>
    <dgm:cxn modelId="{294A8CAC-D2C7-4432-837A-294221AD34A2}" type="presOf" srcId="{0F5738F0-9D40-4958-B108-0B2ECF3C2EBD}" destId="{EBD57FE5-159F-4B83-AEF9-EA103400217F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5A81AAAD-2634-4588-9A33-739AC86AC210}" type="presOf" srcId="{06DF7B84-5155-4510-A4D1-41E62DBF20AA}" destId="{AF10899B-EDEE-40FE-9C40-8DDE3B25E72C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3DC22734-6CDF-4DE3-B0E0-29F789220D55}" type="presOf" srcId="{517A7599-D39B-4136-B7F7-FC517C75373B}" destId="{B1E43C84-89B8-494E-A5A6-627F9349E4E6}" srcOrd="0" destOrd="0" presId="urn:microsoft.com/office/officeart/2005/8/layout/list1"/>
    <dgm:cxn modelId="{7A491CA0-BFE7-4D71-83D2-2B145124A816}" type="presOf" srcId="{E23C63D9-5F13-4E8F-B0BA-A4588E82099A}" destId="{A8C8CC9A-22FC-4541-8139-B4781DD01AEA}" srcOrd="0" destOrd="0" presId="urn:microsoft.com/office/officeart/2005/8/layout/list1"/>
    <dgm:cxn modelId="{F110D8CE-AE76-4EB5-8B92-5C22F1941372}" type="presOf" srcId="{B9374BCF-7B8D-43EA-AF42-3D675A166C28}" destId="{2F3F69BC-F4CD-4461-9478-6693505E9CAD}" srcOrd="0" destOrd="0" presId="urn:microsoft.com/office/officeart/2005/8/layout/list1"/>
    <dgm:cxn modelId="{461F19A2-5735-4A5F-9C5B-CB04870C2585}" type="presOf" srcId="{F1EBE354-C624-4FC0-9F90-4A91809A193E}" destId="{A2DC3E57-52E3-478D-A04E-E0C40B3A6D1E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04A715F4-F0CE-4D25-8834-B50605AA84C6}" type="presOf" srcId="{8E2717DD-D037-46DD-AB7C-0D91C7CA05D2}" destId="{6D3E7738-9EC1-4E56-8866-13A3F1EA0EB5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8F3153D8-64D4-4212-869F-611E3E7D3CF2}" type="presOf" srcId="{9A28537E-EBB5-45DA-B2FE-F991C881A5E8}" destId="{424CBD1D-1FC5-4620-B1CA-CEE3B5CF2E9C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04115C2D-E7A2-462B-9DD6-B7944D3C025E}" type="presOf" srcId="{517A7599-D39B-4136-B7F7-FC517C75373B}" destId="{D28A992A-D756-402D-AF4A-98AAC68826A9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71961DD4-873F-4FC5-A608-B649A6F64513}" type="presOf" srcId="{06DF7B84-5155-4510-A4D1-41E62DBF20AA}" destId="{F8623298-42EC-4240-A896-C3B77D6A84BE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72645B5-9805-461A-8127-3D8D731D4F93}" type="presOf" srcId="{E9D59AC3-A711-4796-B192-1D13C75A69CF}" destId="{04BFF7BE-8A4B-43A8-811A-DA3705A638B4}" srcOrd="1" destOrd="0" presId="urn:microsoft.com/office/officeart/2005/8/layout/list1"/>
    <dgm:cxn modelId="{838A3E57-7053-4F7E-82F6-C7BFC69EB9B8}" type="presOf" srcId="{64FCE72A-1FB1-4987-BA60-D350EF43FDF1}" destId="{329B42B8-ECD7-4885-9E08-72E31F850DA6}" srcOrd="1" destOrd="0" presId="urn:microsoft.com/office/officeart/2005/8/layout/list1"/>
    <dgm:cxn modelId="{FC158C8A-C46F-4765-9EB9-225C9ECC74AB}" type="presOf" srcId="{4645654A-0DC5-46B0-95ED-49F72442FADF}" destId="{63BAC6F4-37DE-4063-90F1-38293280B408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07D6DF5E-4EAC-4682-ADE7-70C71FBA2182}" type="presOf" srcId="{A6AA4029-2DA5-4CF0-99F3-5D6F6A831349}" destId="{10B64A83-F830-4AC6-9385-513A38D55826}" srcOrd="0" destOrd="0" presId="urn:microsoft.com/office/officeart/2005/8/layout/list1"/>
    <dgm:cxn modelId="{0854029B-81BE-4FC7-905C-96EA13324907}" type="presOf" srcId="{3F42973D-1A6B-4BAD-B7B3-793384490701}" destId="{46DB3FC9-62E0-4C58-A7D5-27187D2C5D7D}" srcOrd="1" destOrd="0" presId="urn:microsoft.com/office/officeart/2005/8/layout/list1"/>
    <dgm:cxn modelId="{81BDCF20-6EB4-44F8-B89E-533F485FEF34}" type="presOf" srcId="{470BFF4D-607E-47BE-BE6D-F308DD98CD06}" destId="{FC8F17A7-382E-4A1E-B2E7-DA36B42E1581}" srcOrd="0" destOrd="0" presId="urn:microsoft.com/office/officeart/2005/8/layout/list1"/>
    <dgm:cxn modelId="{1EA1FF40-DE5F-43C2-BDFC-09E56C755692}" type="presOf" srcId="{E9D59AC3-A711-4796-B192-1D13C75A69CF}" destId="{0A9123C9-74E1-476A-A44C-7C00851B6B18}" srcOrd="0" destOrd="0" presId="urn:microsoft.com/office/officeart/2005/8/layout/list1"/>
    <dgm:cxn modelId="{44066087-666B-4CEE-AEE5-22AC74B7BC57}" type="presOf" srcId="{E23C63D9-5F13-4E8F-B0BA-A4588E82099A}" destId="{47212612-2112-4EE4-AB9A-FD294A321217}" srcOrd="1" destOrd="0" presId="urn:microsoft.com/office/officeart/2005/8/layout/list1"/>
    <dgm:cxn modelId="{5A98D41F-BC0B-4654-A259-C139D99B9CD2}" type="presOf" srcId="{4645654A-0DC5-46B0-95ED-49F72442FADF}" destId="{18DFF254-491E-49B4-A226-DB6AC9EDF287}" srcOrd="1" destOrd="0" presId="urn:microsoft.com/office/officeart/2005/8/layout/list1"/>
    <dgm:cxn modelId="{3F2E8106-3927-4B96-9F6F-B0B3C9A14511}" type="presParOf" srcId="{FC8F17A7-382E-4A1E-B2E7-DA36B42E1581}" destId="{A4AFC699-C35E-460D-A64E-55750FEB5D2F}" srcOrd="0" destOrd="0" presId="urn:microsoft.com/office/officeart/2005/8/layout/list1"/>
    <dgm:cxn modelId="{E44948E5-E054-42BE-8BB4-5E72AC618FDF}" type="presParOf" srcId="{A4AFC699-C35E-460D-A64E-55750FEB5D2F}" destId="{2F3F69BC-F4CD-4461-9478-6693505E9CAD}" srcOrd="0" destOrd="0" presId="urn:microsoft.com/office/officeart/2005/8/layout/list1"/>
    <dgm:cxn modelId="{0A6865C8-06B3-4A30-9BAE-B74BB2C30D92}" type="presParOf" srcId="{A4AFC699-C35E-460D-A64E-55750FEB5D2F}" destId="{0CB65D4D-7011-4622-ADCA-FDF1A9C6A79F}" srcOrd="1" destOrd="0" presId="urn:microsoft.com/office/officeart/2005/8/layout/list1"/>
    <dgm:cxn modelId="{9BD0C12A-13B5-4326-9C80-AE5C850AA8F4}" type="presParOf" srcId="{FC8F17A7-382E-4A1E-B2E7-DA36B42E1581}" destId="{0E61AAD7-843C-4A61-9057-1D4B1E6EB38A}" srcOrd="1" destOrd="0" presId="urn:microsoft.com/office/officeart/2005/8/layout/list1"/>
    <dgm:cxn modelId="{140CF76C-8F3B-4C89-A131-9B4FA8C559A6}" type="presParOf" srcId="{FC8F17A7-382E-4A1E-B2E7-DA36B42E1581}" destId="{4C2768E2-ED89-431A-A486-281CC5329D11}" srcOrd="2" destOrd="0" presId="urn:microsoft.com/office/officeart/2005/8/layout/list1"/>
    <dgm:cxn modelId="{16F24447-3459-40B1-9AAB-BBB426EC4049}" type="presParOf" srcId="{FC8F17A7-382E-4A1E-B2E7-DA36B42E1581}" destId="{1B416E7A-1E06-4210-9A87-C9B7D190B309}" srcOrd="3" destOrd="0" presId="urn:microsoft.com/office/officeart/2005/8/layout/list1"/>
    <dgm:cxn modelId="{C6DB9CC7-BD5F-4C9C-B255-734BFFD1C381}" type="presParOf" srcId="{FC8F17A7-382E-4A1E-B2E7-DA36B42E1581}" destId="{06690BC2-B387-4E14-8CD0-50904E7E7C3A}" srcOrd="4" destOrd="0" presId="urn:microsoft.com/office/officeart/2005/8/layout/list1"/>
    <dgm:cxn modelId="{24D262F7-FBD2-49B5-872C-FD3F474885D8}" type="presParOf" srcId="{06690BC2-B387-4E14-8CD0-50904E7E7C3A}" destId="{B6237DF0-F405-480F-9EDB-6E2180B339B1}" srcOrd="0" destOrd="0" presId="urn:microsoft.com/office/officeart/2005/8/layout/list1"/>
    <dgm:cxn modelId="{DCF3DC48-0C87-4E9F-A565-C93C459CFE16}" type="presParOf" srcId="{06690BC2-B387-4E14-8CD0-50904E7E7C3A}" destId="{46DB3FC9-62E0-4C58-A7D5-27187D2C5D7D}" srcOrd="1" destOrd="0" presId="urn:microsoft.com/office/officeart/2005/8/layout/list1"/>
    <dgm:cxn modelId="{DEAB387B-53A7-4D65-A93E-D23E995C271A}" type="presParOf" srcId="{FC8F17A7-382E-4A1E-B2E7-DA36B42E1581}" destId="{247B878D-BDED-49CB-B65A-A497AD500AE8}" srcOrd="5" destOrd="0" presId="urn:microsoft.com/office/officeart/2005/8/layout/list1"/>
    <dgm:cxn modelId="{DF70D3AC-1F41-40EF-9EFA-BBE41771925D}" type="presParOf" srcId="{FC8F17A7-382E-4A1E-B2E7-DA36B42E1581}" destId="{4659EBC4-64D1-4B6C-92B5-9A0F3C2EF96C}" srcOrd="6" destOrd="0" presId="urn:microsoft.com/office/officeart/2005/8/layout/list1"/>
    <dgm:cxn modelId="{DF508423-14C2-44C0-BF15-7D5B7842F533}" type="presParOf" srcId="{FC8F17A7-382E-4A1E-B2E7-DA36B42E1581}" destId="{BAF59938-BB53-474B-BAD2-F883FDDD4D15}" srcOrd="7" destOrd="0" presId="urn:microsoft.com/office/officeart/2005/8/layout/list1"/>
    <dgm:cxn modelId="{0724CA94-D6E1-40F0-9D94-7949BFE4B736}" type="presParOf" srcId="{FC8F17A7-382E-4A1E-B2E7-DA36B42E1581}" destId="{B565232D-1520-461C-A256-E2F8182B90C8}" srcOrd="8" destOrd="0" presId="urn:microsoft.com/office/officeart/2005/8/layout/list1"/>
    <dgm:cxn modelId="{E487D15D-10F2-4425-8715-4F04FAD9FB9F}" type="presParOf" srcId="{B565232D-1520-461C-A256-E2F8182B90C8}" destId="{10B64A83-F830-4AC6-9385-513A38D55826}" srcOrd="0" destOrd="0" presId="urn:microsoft.com/office/officeart/2005/8/layout/list1"/>
    <dgm:cxn modelId="{6E70A990-BB64-4A76-BD6D-F59D660A040D}" type="presParOf" srcId="{B565232D-1520-461C-A256-E2F8182B90C8}" destId="{41C2C4BE-FE64-4D2A-8759-19F25F7067C9}" srcOrd="1" destOrd="0" presId="urn:microsoft.com/office/officeart/2005/8/layout/list1"/>
    <dgm:cxn modelId="{E2F5F31E-FFE8-4680-9BF3-21DBDB2F26B4}" type="presParOf" srcId="{FC8F17A7-382E-4A1E-B2E7-DA36B42E1581}" destId="{1B336EED-E3B6-45CB-AC6A-6AFFDB107DB5}" srcOrd="9" destOrd="0" presId="urn:microsoft.com/office/officeart/2005/8/layout/list1"/>
    <dgm:cxn modelId="{6832E19A-D11A-47BC-ABBE-652CCE0BC841}" type="presParOf" srcId="{FC8F17A7-382E-4A1E-B2E7-DA36B42E1581}" destId="{30B5F34B-9541-42FB-BF55-BA19172ED350}" srcOrd="10" destOrd="0" presId="urn:microsoft.com/office/officeart/2005/8/layout/list1"/>
    <dgm:cxn modelId="{1AD61B52-D9E6-4ADF-A62E-FE356414D32A}" type="presParOf" srcId="{FC8F17A7-382E-4A1E-B2E7-DA36B42E1581}" destId="{BA660269-BEB7-404B-BD93-4DFE7712AA9C}" srcOrd="11" destOrd="0" presId="urn:microsoft.com/office/officeart/2005/8/layout/list1"/>
    <dgm:cxn modelId="{1E7C8EDE-4013-44A7-BBF4-B861FFC58D59}" type="presParOf" srcId="{FC8F17A7-382E-4A1E-B2E7-DA36B42E1581}" destId="{88BA583A-DC58-4047-A142-7FA2525DCFA3}" srcOrd="12" destOrd="0" presId="urn:microsoft.com/office/officeart/2005/8/layout/list1"/>
    <dgm:cxn modelId="{50C3CAC7-8597-4D4D-B346-9F2D2F5E452B}" type="presParOf" srcId="{88BA583A-DC58-4047-A142-7FA2525DCFA3}" destId="{AF10899B-EDEE-40FE-9C40-8DDE3B25E72C}" srcOrd="0" destOrd="0" presId="urn:microsoft.com/office/officeart/2005/8/layout/list1"/>
    <dgm:cxn modelId="{AAFBA469-323D-45B7-9CAE-52B6C57E08F4}" type="presParOf" srcId="{88BA583A-DC58-4047-A142-7FA2525DCFA3}" destId="{F8623298-42EC-4240-A896-C3B77D6A84BE}" srcOrd="1" destOrd="0" presId="urn:microsoft.com/office/officeart/2005/8/layout/list1"/>
    <dgm:cxn modelId="{F2DB4E50-DB0C-4C5B-AA88-F5003324975B}" type="presParOf" srcId="{FC8F17A7-382E-4A1E-B2E7-DA36B42E1581}" destId="{6188435A-1102-4E5B-8D2B-58E6CD4E6435}" srcOrd="13" destOrd="0" presId="urn:microsoft.com/office/officeart/2005/8/layout/list1"/>
    <dgm:cxn modelId="{FF0760D2-20C4-493D-97E3-785DBC018854}" type="presParOf" srcId="{FC8F17A7-382E-4A1E-B2E7-DA36B42E1581}" destId="{AA0B205A-8584-47CB-8AB6-687C2A81A3A7}" srcOrd="14" destOrd="0" presId="urn:microsoft.com/office/officeart/2005/8/layout/list1"/>
    <dgm:cxn modelId="{72DBA664-EABE-4063-89EB-69254D59E6BE}" type="presParOf" srcId="{FC8F17A7-382E-4A1E-B2E7-DA36B42E1581}" destId="{36936875-2CE6-48CC-885F-460991F03499}" srcOrd="15" destOrd="0" presId="urn:microsoft.com/office/officeart/2005/8/layout/list1"/>
    <dgm:cxn modelId="{7B27EC18-F8AD-454D-983E-460C8F71F422}" type="presParOf" srcId="{FC8F17A7-382E-4A1E-B2E7-DA36B42E1581}" destId="{70BBAC2E-3F84-4F66-B9BC-F7186ACAB38F}" srcOrd="16" destOrd="0" presId="urn:microsoft.com/office/officeart/2005/8/layout/list1"/>
    <dgm:cxn modelId="{0EC4D87A-581C-4EC4-946B-1DAD43917258}" type="presParOf" srcId="{70BBAC2E-3F84-4F66-B9BC-F7186ACAB38F}" destId="{63BAC6F4-37DE-4063-90F1-38293280B408}" srcOrd="0" destOrd="0" presId="urn:microsoft.com/office/officeart/2005/8/layout/list1"/>
    <dgm:cxn modelId="{166AE3D4-4ACD-4580-B1AD-E397654B7749}" type="presParOf" srcId="{70BBAC2E-3F84-4F66-B9BC-F7186ACAB38F}" destId="{18DFF254-491E-49B4-A226-DB6AC9EDF287}" srcOrd="1" destOrd="0" presId="urn:microsoft.com/office/officeart/2005/8/layout/list1"/>
    <dgm:cxn modelId="{4D7FF823-A4E2-46B1-A0EA-A674DCD96898}" type="presParOf" srcId="{FC8F17A7-382E-4A1E-B2E7-DA36B42E1581}" destId="{2F621F97-3C2B-4ED3-AF8D-5D7EA9471D3C}" srcOrd="17" destOrd="0" presId="urn:microsoft.com/office/officeart/2005/8/layout/list1"/>
    <dgm:cxn modelId="{C8F8F059-79D7-4D7C-B88E-CFC4F5D0AE71}" type="presParOf" srcId="{FC8F17A7-382E-4A1E-B2E7-DA36B42E1581}" destId="{B17DE1A4-9BC0-46D0-9740-94D09C549B59}" srcOrd="18" destOrd="0" presId="urn:microsoft.com/office/officeart/2005/8/layout/list1"/>
    <dgm:cxn modelId="{D2071C51-4D7E-4175-B881-C0BE342987B1}" type="presParOf" srcId="{FC8F17A7-382E-4A1E-B2E7-DA36B42E1581}" destId="{0649D3E9-A605-40B6-B170-BC90BB6CACA7}" srcOrd="19" destOrd="0" presId="urn:microsoft.com/office/officeart/2005/8/layout/list1"/>
    <dgm:cxn modelId="{5E2AAFE4-5B26-49BC-A48B-71036DCEDDDC}" type="presParOf" srcId="{FC8F17A7-382E-4A1E-B2E7-DA36B42E1581}" destId="{5557BF4C-0B21-48C7-98F8-59E3BDB03DC7}" srcOrd="20" destOrd="0" presId="urn:microsoft.com/office/officeart/2005/8/layout/list1"/>
    <dgm:cxn modelId="{0FCD287D-BC80-441D-9C4C-BAEA1D0A7377}" type="presParOf" srcId="{5557BF4C-0B21-48C7-98F8-59E3BDB03DC7}" destId="{0A9123C9-74E1-476A-A44C-7C00851B6B18}" srcOrd="0" destOrd="0" presId="urn:microsoft.com/office/officeart/2005/8/layout/list1"/>
    <dgm:cxn modelId="{2A0AD13D-306A-4C12-B67C-9526A8D96D39}" type="presParOf" srcId="{5557BF4C-0B21-48C7-98F8-59E3BDB03DC7}" destId="{04BFF7BE-8A4B-43A8-811A-DA3705A638B4}" srcOrd="1" destOrd="0" presId="urn:microsoft.com/office/officeart/2005/8/layout/list1"/>
    <dgm:cxn modelId="{D6769CD2-3F4E-45F3-AAF4-D33DD318D9D3}" type="presParOf" srcId="{FC8F17A7-382E-4A1E-B2E7-DA36B42E1581}" destId="{4A94990A-C322-4A85-9986-B15C0FF2B266}" srcOrd="21" destOrd="0" presId="urn:microsoft.com/office/officeart/2005/8/layout/list1"/>
    <dgm:cxn modelId="{C64B0CEE-1C99-40EB-A25A-5CB038B98F45}" type="presParOf" srcId="{FC8F17A7-382E-4A1E-B2E7-DA36B42E1581}" destId="{C436068C-0248-4822-A0B2-7CB4D8C70A60}" srcOrd="22" destOrd="0" presId="urn:microsoft.com/office/officeart/2005/8/layout/list1"/>
    <dgm:cxn modelId="{B03D3BF5-6AE2-4FD3-8269-841FF3D8AC52}" type="presParOf" srcId="{FC8F17A7-382E-4A1E-B2E7-DA36B42E1581}" destId="{1E506FD5-CE60-423F-B26B-10293B47C007}" srcOrd="23" destOrd="0" presId="urn:microsoft.com/office/officeart/2005/8/layout/list1"/>
    <dgm:cxn modelId="{DF0BC553-B781-4E28-9EDA-3EF3D93F7A6E}" type="presParOf" srcId="{FC8F17A7-382E-4A1E-B2E7-DA36B42E1581}" destId="{1D02F6B0-EBF4-45E3-82C7-E7801560D744}" srcOrd="24" destOrd="0" presId="urn:microsoft.com/office/officeart/2005/8/layout/list1"/>
    <dgm:cxn modelId="{03D8934B-1989-4FD7-9892-1D4270DA9130}" type="presParOf" srcId="{1D02F6B0-EBF4-45E3-82C7-E7801560D744}" destId="{FE891326-686A-4C45-B79B-1B94C9E03A2E}" srcOrd="0" destOrd="0" presId="urn:microsoft.com/office/officeart/2005/8/layout/list1"/>
    <dgm:cxn modelId="{D7AD42F4-1042-46F5-BAB8-0437F375A393}" type="presParOf" srcId="{1D02F6B0-EBF4-45E3-82C7-E7801560D744}" destId="{61C61218-148C-4255-9C90-C651A43AA30B}" srcOrd="1" destOrd="0" presId="urn:microsoft.com/office/officeart/2005/8/layout/list1"/>
    <dgm:cxn modelId="{CAB3FA45-CF38-46C3-8629-92B632BA4806}" type="presParOf" srcId="{FC8F17A7-382E-4A1E-B2E7-DA36B42E1581}" destId="{1802013E-BF39-4EF9-9432-FA7C944D3582}" srcOrd="25" destOrd="0" presId="urn:microsoft.com/office/officeart/2005/8/layout/list1"/>
    <dgm:cxn modelId="{190026CE-89A9-4683-8BDB-F34B32CB8629}" type="presParOf" srcId="{FC8F17A7-382E-4A1E-B2E7-DA36B42E1581}" destId="{1BCA2504-F34B-4965-B98A-B14370556103}" srcOrd="26" destOrd="0" presId="urn:microsoft.com/office/officeart/2005/8/layout/list1"/>
    <dgm:cxn modelId="{A11BC119-FBFC-4ED8-AE29-08A511062EBE}" type="presParOf" srcId="{FC8F17A7-382E-4A1E-B2E7-DA36B42E1581}" destId="{0FAAC69F-E085-4A39-B6CA-D9F5703A4618}" srcOrd="27" destOrd="0" presId="urn:microsoft.com/office/officeart/2005/8/layout/list1"/>
    <dgm:cxn modelId="{218B53A7-EA6C-4653-A9F9-028149B2BA01}" type="presParOf" srcId="{FC8F17A7-382E-4A1E-B2E7-DA36B42E1581}" destId="{D8E4629F-6E0F-4A02-BADE-4218A3A65FF2}" srcOrd="28" destOrd="0" presId="urn:microsoft.com/office/officeart/2005/8/layout/list1"/>
    <dgm:cxn modelId="{81D0750E-979F-493E-A667-FE346B02FF8D}" type="presParOf" srcId="{D8E4629F-6E0F-4A02-BADE-4218A3A65FF2}" destId="{FD05451A-4252-4BAC-BB45-636A73C8DE8B}" srcOrd="0" destOrd="0" presId="urn:microsoft.com/office/officeart/2005/8/layout/list1"/>
    <dgm:cxn modelId="{A4BA907A-54BC-457A-83CC-D5EE8A9465A2}" type="presParOf" srcId="{D8E4629F-6E0F-4A02-BADE-4218A3A65FF2}" destId="{FB41B348-582E-4F1B-8E8B-5AE516EA174B}" srcOrd="1" destOrd="0" presId="urn:microsoft.com/office/officeart/2005/8/layout/list1"/>
    <dgm:cxn modelId="{593EAFC7-79C4-4CA2-B744-9E44D5B52132}" type="presParOf" srcId="{FC8F17A7-382E-4A1E-B2E7-DA36B42E1581}" destId="{E7BC78D9-1A4C-4A98-B3F2-3EC605C1BE54}" srcOrd="29" destOrd="0" presId="urn:microsoft.com/office/officeart/2005/8/layout/list1"/>
    <dgm:cxn modelId="{F3C933F4-0714-4A48-927F-CBB3DFAF021E}" type="presParOf" srcId="{FC8F17A7-382E-4A1E-B2E7-DA36B42E1581}" destId="{4AC2EB15-380B-4E95-A5FA-808E3B3AA859}" srcOrd="30" destOrd="0" presId="urn:microsoft.com/office/officeart/2005/8/layout/list1"/>
    <dgm:cxn modelId="{9B0FCEB2-FA14-4970-B13B-A38D5B7A3CAD}" type="presParOf" srcId="{FC8F17A7-382E-4A1E-B2E7-DA36B42E1581}" destId="{38C0859C-7275-408F-8247-FDFC8F7D3597}" srcOrd="31" destOrd="0" presId="urn:microsoft.com/office/officeart/2005/8/layout/list1"/>
    <dgm:cxn modelId="{0015CFA2-06BE-4304-86CD-AA43CCF7EF4E}" type="presParOf" srcId="{FC8F17A7-382E-4A1E-B2E7-DA36B42E1581}" destId="{2B9B4077-7AD0-41BF-89A1-CCD579863653}" srcOrd="32" destOrd="0" presId="urn:microsoft.com/office/officeart/2005/8/layout/list1"/>
    <dgm:cxn modelId="{075310C9-B254-491F-BCAD-C9C5B6F4E556}" type="presParOf" srcId="{2B9B4077-7AD0-41BF-89A1-CCD579863653}" destId="{194EB645-03DB-4718-8A2C-6FB775B61591}" srcOrd="0" destOrd="0" presId="urn:microsoft.com/office/officeart/2005/8/layout/list1"/>
    <dgm:cxn modelId="{74C20749-B625-42B4-9217-52E56F0632D3}" type="presParOf" srcId="{2B9B4077-7AD0-41BF-89A1-CCD579863653}" destId="{424CBD1D-1FC5-4620-B1CA-CEE3B5CF2E9C}" srcOrd="1" destOrd="0" presId="urn:microsoft.com/office/officeart/2005/8/layout/list1"/>
    <dgm:cxn modelId="{C5B2BFAE-4A53-45D7-8ACF-E6D79923B110}" type="presParOf" srcId="{FC8F17A7-382E-4A1E-B2E7-DA36B42E1581}" destId="{930D1122-9358-4F28-86F7-9B909D1379B5}" srcOrd="33" destOrd="0" presId="urn:microsoft.com/office/officeart/2005/8/layout/list1"/>
    <dgm:cxn modelId="{133BEA4D-20E8-4858-B2BE-C808988074FE}" type="presParOf" srcId="{FC8F17A7-382E-4A1E-B2E7-DA36B42E1581}" destId="{6B840818-1DBA-430E-8241-C14651C75AC3}" srcOrd="34" destOrd="0" presId="urn:microsoft.com/office/officeart/2005/8/layout/list1"/>
    <dgm:cxn modelId="{8FD8E873-412C-4BE0-8F09-82C77203B4C6}" type="presParOf" srcId="{FC8F17A7-382E-4A1E-B2E7-DA36B42E1581}" destId="{3546DACC-6EE4-495B-80ED-08D9CE3E49DC}" srcOrd="35" destOrd="0" presId="urn:microsoft.com/office/officeart/2005/8/layout/list1"/>
    <dgm:cxn modelId="{2A4F6DA1-39AD-4A40-8294-0F8620EA198D}" type="presParOf" srcId="{FC8F17A7-382E-4A1E-B2E7-DA36B42E1581}" destId="{149E7E05-9164-4FC0-AD4D-F6106392B578}" srcOrd="36" destOrd="0" presId="urn:microsoft.com/office/officeart/2005/8/layout/list1"/>
    <dgm:cxn modelId="{A49412C8-E062-44DA-B11E-41A6A34C6637}" type="presParOf" srcId="{149E7E05-9164-4FC0-AD4D-F6106392B578}" destId="{63C9172F-EE30-49E2-9E45-1A3F307167E0}" srcOrd="0" destOrd="0" presId="urn:microsoft.com/office/officeart/2005/8/layout/list1"/>
    <dgm:cxn modelId="{1AEFC70E-D110-444F-B6EA-278E10C6ABAD}" type="presParOf" srcId="{149E7E05-9164-4FC0-AD4D-F6106392B578}" destId="{A2DC3E57-52E3-478D-A04E-E0C40B3A6D1E}" srcOrd="1" destOrd="0" presId="urn:microsoft.com/office/officeart/2005/8/layout/list1"/>
    <dgm:cxn modelId="{8EDF68A2-0B9D-4BF2-8956-2C2C1FC47900}" type="presParOf" srcId="{FC8F17A7-382E-4A1E-B2E7-DA36B42E1581}" destId="{DA5D1FDC-9886-44A2-80B4-CC785E870A80}" srcOrd="37" destOrd="0" presId="urn:microsoft.com/office/officeart/2005/8/layout/list1"/>
    <dgm:cxn modelId="{17B796FA-00D8-4E5C-82A8-3048634C6534}" type="presParOf" srcId="{FC8F17A7-382E-4A1E-B2E7-DA36B42E1581}" destId="{8CE27BDD-A1C0-4C19-8C7C-E1EE3FF8CD56}" srcOrd="38" destOrd="0" presId="urn:microsoft.com/office/officeart/2005/8/layout/list1"/>
    <dgm:cxn modelId="{D62F6FD6-A39E-4709-BED3-EFCE7DD18E0B}" type="presParOf" srcId="{FC8F17A7-382E-4A1E-B2E7-DA36B42E1581}" destId="{C2B40191-EDD5-400F-821F-182ACFF6A277}" srcOrd="39" destOrd="0" presId="urn:microsoft.com/office/officeart/2005/8/layout/list1"/>
    <dgm:cxn modelId="{C3D316BC-7851-4D52-81DD-D8B8EAD31DA6}" type="presParOf" srcId="{FC8F17A7-382E-4A1E-B2E7-DA36B42E1581}" destId="{504A7B5C-197B-45D0-8D59-56F4D5C8E46C}" srcOrd="40" destOrd="0" presId="urn:microsoft.com/office/officeart/2005/8/layout/list1"/>
    <dgm:cxn modelId="{0609E827-1514-48C3-846F-7CDE21176D48}" type="presParOf" srcId="{504A7B5C-197B-45D0-8D59-56F4D5C8E46C}" destId="{A8C8CC9A-22FC-4541-8139-B4781DD01AEA}" srcOrd="0" destOrd="0" presId="urn:microsoft.com/office/officeart/2005/8/layout/list1"/>
    <dgm:cxn modelId="{435C48E1-336B-4918-B26A-81D244C7F59B}" type="presParOf" srcId="{504A7B5C-197B-45D0-8D59-56F4D5C8E46C}" destId="{47212612-2112-4EE4-AB9A-FD294A321217}" srcOrd="1" destOrd="0" presId="urn:microsoft.com/office/officeart/2005/8/layout/list1"/>
    <dgm:cxn modelId="{BBC1DA1A-B598-436B-AA73-16F59F3CEE1D}" type="presParOf" srcId="{FC8F17A7-382E-4A1E-B2E7-DA36B42E1581}" destId="{D3B319EC-2AC4-4E0D-B8B8-8706C1A64A31}" srcOrd="41" destOrd="0" presId="urn:microsoft.com/office/officeart/2005/8/layout/list1"/>
    <dgm:cxn modelId="{5E21E48C-2B37-4F99-8974-8830C1F8BBFE}" type="presParOf" srcId="{FC8F17A7-382E-4A1E-B2E7-DA36B42E1581}" destId="{70EE8211-D7E5-4875-B1BE-DD896F61FF39}" srcOrd="42" destOrd="0" presId="urn:microsoft.com/office/officeart/2005/8/layout/list1"/>
    <dgm:cxn modelId="{964A83D2-D3B5-44F3-9055-AB9D6357238D}" type="presParOf" srcId="{FC8F17A7-382E-4A1E-B2E7-DA36B42E1581}" destId="{BA39C67A-6FB0-4B00-8EF6-F7BD7AFEC80C}" srcOrd="43" destOrd="0" presId="urn:microsoft.com/office/officeart/2005/8/layout/list1"/>
    <dgm:cxn modelId="{DDB6EE62-6DB3-430B-B53F-1F13A83C61C7}" type="presParOf" srcId="{FC8F17A7-382E-4A1E-B2E7-DA36B42E1581}" destId="{236F3CB0-FC6A-42E7-9222-5EB9A2129B15}" srcOrd="44" destOrd="0" presId="urn:microsoft.com/office/officeart/2005/8/layout/list1"/>
    <dgm:cxn modelId="{3C0B5383-0DF2-4899-ADCC-44B5027115E9}" type="presParOf" srcId="{236F3CB0-FC6A-42E7-9222-5EB9A2129B15}" destId="{CB8FA14D-F7C0-4BA7-B5FE-0AF92E1B5AEC}" srcOrd="0" destOrd="0" presId="urn:microsoft.com/office/officeart/2005/8/layout/list1"/>
    <dgm:cxn modelId="{B18E9EE5-2319-4968-BB95-2611153E33D6}" type="presParOf" srcId="{236F3CB0-FC6A-42E7-9222-5EB9A2129B15}" destId="{6D3E7738-9EC1-4E56-8866-13A3F1EA0EB5}" srcOrd="1" destOrd="0" presId="urn:microsoft.com/office/officeart/2005/8/layout/list1"/>
    <dgm:cxn modelId="{D750AA2C-8060-401C-836E-F701AAEF24AE}" type="presParOf" srcId="{FC8F17A7-382E-4A1E-B2E7-DA36B42E1581}" destId="{0B3614BC-0986-4199-8F87-B76FDBA24601}" srcOrd="45" destOrd="0" presId="urn:microsoft.com/office/officeart/2005/8/layout/list1"/>
    <dgm:cxn modelId="{A0DF7CD4-7FFC-47FD-B987-30EA858CFCD6}" type="presParOf" srcId="{FC8F17A7-382E-4A1E-B2E7-DA36B42E1581}" destId="{930056F2-6EE0-4D60-B231-6A316CE5E782}" srcOrd="46" destOrd="0" presId="urn:microsoft.com/office/officeart/2005/8/layout/list1"/>
    <dgm:cxn modelId="{05F0EAF6-B2B0-442C-82A2-0E98ABA969FA}" type="presParOf" srcId="{FC8F17A7-382E-4A1E-B2E7-DA36B42E1581}" destId="{7804978F-5F52-4A88-8118-87B4DD2E9E40}" srcOrd="47" destOrd="0" presId="urn:microsoft.com/office/officeart/2005/8/layout/list1"/>
    <dgm:cxn modelId="{DF6F1FA3-82D5-48DC-BE1A-1725A5776505}" type="presParOf" srcId="{FC8F17A7-382E-4A1E-B2E7-DA36B42E1581}" destId="{66065793-67F8-45E2-97F5-720CAC391988}" srcOrd="48" destOrd="0" presId="urn:microsoft.com/office/officeart/2005/8/layout/list1"/>
    <dgm:cxn modelId="{84600080-F81B-4CDB-8F72-D5ADB8309FDC}" type="presParOf" srcId="{66065793-67F8-45E2-97F5-720CAC391988}" destId="{EBD57FE5-159F-4B83-AEF9-EA103400217F}" srcOrd="0" destOrd="0" presId="urn:microsoft.com/office/officeart/2005/8/layout/list1"/>
    <dgm:cxn modelId="{D08394D4-84F6-402B-9261-0D95DABE1415}" type="presParOf" srcId="{66065793-67F8-45E2-97F5-720CAC391988}" destId="{C9C4EDCF-0D7D-4178-80AC-3C28EDA936EA}" srcOrd="1" destOrd="0" presId="urn:microsoft.com/office/officeart/2005/8/layout/list1"/>
    <dgm:cxn modelId="{0B3A68EE-4CCD-4D28-85F9-28EB3580E0D1}" type="presParOf" srcId="{FC8F17A7-382E-4A1E-B2E7-DA36B42E1581}" destId="{B0A39975-8ADA-4EB7-93AC-5B32CCFFA3D8}" srcOrd="49" destOrd="0" presId="urn:microsoft.com/office/officeart/2005/8/layout/list1"/>
    <dgm:cxn modelId="{ED8842E3-D68C-4C93-B93B-207214AB1CE1}" type="presParOf" srcId="{FC8F17A7-382E-4A1E-B2E7-DA36B42E1581}" destId="{18AAA3DA-65E3-4B54-856F-745A46DBA2A8}" srcOrd="50" destOrd="0" presId="urn:microsoft.com/office/officeart/2005/8/layout/list1"/>
    <dgm:cxn modelId="{30FECF69-0C4A-45D5-920B-4F370FA33265}" type="presParOf" srcId="{FC8F17A7-382E-4A1E-B2E7-DA36B42E1581}" destId="{61137101-CB7A-4843-B2C9-5D9A72761D76}" srcOrd="51" destOrd="0" presId="urn:microsoft.com/office/officeart/2005/8/layout/list1"/>
    <dgm:cxn modelId="{B774FB26-5222-47A0-8BD2-2AB764835CC4}" type="presParOf" srcId="{FC8F17A7-382E-4A1E-B2E7-DA36B42E1581}" destId="{FD56D612-0CA4-447A-8EF4-5D1FAC4FFEA3}" srcOrd="52" destOrd="0" presId="urn:microsoft.com/office/officeart/2005/8/layout/list1"/>
    <dgm:cxn modelId="{A395498C-1E9E-4A1E-BDC9-D781D5CA1A63}" type="presParOf" srcId="{FD56D612-0CA4-447A-8EF4-5D1FAC4FFEA3}" destId="{B1E43C84-89B8-494E-A5A6-627F9349E4E6}" srcOrd="0" destOrd="0" presId="urn:microsoft.com/office/officeart/2005/8/layout/list1"/>
    <dgm:cxn modelId="{410052EE-BEB3-4EED-9444-13226B7FCB8D}" type="presParOf" srcId="{FD56D612-0CA4-447A-8EF4-5D1FAC4FFEA3}" destId="{D28A992A-D756-402D-AF4A-98AAC68826A9}" srcOrd="1" destOrd="0" presId="urn:microsoft.com/office/officeart/2005/8/layout/list1"/>
    <dgm:cxn modelId="{7EB2064D-32C4-4A41-9D34-457600440B5C}" type="presParOf" srcId="{FC8F17A7-382E-4A1E-B2E7-DA36B42E1581}" destId="{941866A7-6FD7-4ED3-91E2-08BC5BCC62AD}" srcOrd="53" destOrd="0" presId="urn:microsoft.com/office/officeart/2005/8/layout/list1"/>
    <dgm:cxn modelId="{EC5CEDAE-F3C7-45CF-9FA9-2D5DE963F012}" type="presParOf" srcId="{FC8F17A7-382E-4A1E-B2E7-DA36B42E1581}" destId="{E7CFED7A-E2E7-4DB2-B02D-12D73767FC9A}" srcOrd="54" destOrd="0" presId="urn:microsoft.com/office/officeart/2005/8/layout/list1"/>
    <dgm:cxn modelId="{FE90D81B-F526-4B37-B192-1C16AD4263EF}" type="presParOf" srcId="{FC8F17A7-382E-4A1E-B2E7-DA36B42E1581}" destId="{F644A991-153E-437A-B7C0-E0F664592780}" srcOrd="55" destOrd="0" presId="urn:microsoft.com/office/officeart/2005/8/layout/list1"/>
    <dgm:cxn modelId="{1673B668-5FDF-4661-829F-FD1B18FFCE04}" type="presParOf" srcId="{FC8F17A7-382E-4A1E-B2E7-DA36B42E1581}" destId="{100D4A9F-8DD0-4AEF-81E4-E18A5C61997E}" srcOrd="56" destOrd="0" presId="urn:microsoft.com/office/officeart/2005/8/layout/list1"/>
    <dgm:cxn modelId="{CCF428B2-9202-4268-B5E0-ADCD78018BE4}" type="presParOf" srcId="{100D4A9F-8DD0-4AEF-81E4-E18A5C61997E}" destId="{0B453DFD-6C13-430D-A27F-131F95FA4CA8}" srcOrd="0" destOrd="0" presId="urn:microsoft.com/office/officeart/2005/8/layout/list1"/>
    <dgm:cxn modelId="{8FCB4C57-31FE-4408-AAFC-7A639B29DA9C}" type="presParOf" srcId="{100D4A9F-8DD0-4AEF-81E4-E18A5C61997E}" destId="{829469C0-E15E-4D2E-9CAF-90A9B365C9CD}" srcOrd="1" destOrd="0" presId="urn:microsoft.com/office/officeart/2005/8/layout/list1"/>
    <dgm:cxn modelId="{C103D646-6E5A-4CFF-BAA6-E1903B519FAD}" type="presParOf" srcId="{FC8F17A7-382E-4A1E-B2E7-DA36B42E1581}" destId="{24A7FB08-CF40-42F6-B775-A2DDFFAB4B9F}" srcOrd="57" destOrd="0" presId="urn:microsoft.com/office/officeart/2005/8/layout/list1"/>
    <dgm:cxn modelId="{9C100487-FDB0-4818-8D08-40AB4B0A9011}" type="presParOf" srcId="{FC8F17A7-382E-4A1E-B2E7-DA36B42E1581}" destId="{C6F91460-8F15-4016-A895-41FD402867C8}" srcOrd="58" destOrd="0" presId="urn:microsoft.com/office/officeart/2005/8/layout/list1"/>
    <dgm:cxn modelId="{DCB8C658-C21F-4839-9071-CA20CACA4FD3}" type="presParOf" srcId="{FC8F17A7-382E-4A1E-B2E7-DA36B42E1581}" destId="{7BCB0CC1-7858-497D-8922-F9E792DD5B72}" srcOrd="59" destOrd="0" presId="urn:microsoft.com/office/officeart/2005/8/layout/list1"/>
    <dgm:cxn modelId="{75F6A175-0A32-46D0-8588-D4B0525E0783}" type="presParOf" srcId="{FC8F17A7-382E-4A1E-B2E7-DA36B42E1581}" destId="{435C3199-38BE-4D69-8B45-360EA83940B9}" srcOrd="60" destOrd="0" presId="urn:microsoft.com/office/officeart/2005/8/layout/list1"/>
    <dgm:cxn modelId="{DC90DF2F-0140-4D81-83D7-B03BF71F317E}" type="presParOf" srcId="{435C3199-38BE-4D69-8B45-360EA83940B9}" destId="{E8FEF8F4-F88A-4857-BBB8-31D46153B273}" srcOrd="0" destOrd="0" presId="urn:microsoft.com/office/officeart/2005/8/layout/list1"/>
    <dgm:cxn modelId="{0A07A750-E72D-4895-A92E-13CAAB676B3F}" type="presParOf" srcId="{435C3199-38BE-4D69-8B45-360EA83940B9}" destId="{329B42B8-ECD7-4885-9E08-72E31F850DA6}" srcOrd="1" destOrd="0" presId="urn:microsoft.com/office/officeart/2005/8/layout/list1"/>
    <dgm:cxn modelId="{8F224D09-F703-4812-9C4A-E77511269DD5}" type="presParOf" srcId="{FC8F17A7-382E-4A1E-B2E7-DA36B42E1581}" destId="{8E39B7AA-8831-40EE-B03D-716E8CF2C21A}" srcOrd="61" destOrd="0" presId="urn:microsoft.com/office/officeart/2005/8/layout/list1"/>
    <dgm:cxn modelId="{7A6F2DD7-E749-4E6C-967E-8C23C26B93AE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ADC31E4C-D389-4263-9881-6C7E2EF3972E}" type="presOf" srcId="{0F5738F0-9D40-4958-B108-0B2ECF3C2EBD}" destId="{EBD57FE5-159F-4B83-AEF9-EA103400217F}" srcOrd="0" destOrd="0" presId="urn:microsoft.com/office/officeart/2005/8/layout/list1"/>
    <dgm:cxn modelId="{F0BB3D68-A6EF-4FA7-A002-378D259A7ED1}" type="presOf" srcId="{3F7C1AE6-D2D6-4A4C-896A-7CB304546092}" destId="{61C61218-148C-4255-9C90-C651A43AA30B}" srcOrd="1" destOrd="0" presId="urn:microsoft.com/office/officeart/2005/8/layout/list1"/>
    <dgm:cxn modelId="{919FF85A-F5C1-4D8E-908A-460109B19F5A}" type="presOf" srcId="{9A28537E-EBB5-45DA-B2FE-F991C881A5E8}" destId="{194EB645-03DB-4718-8A2C-6FB775B61591}" srcOrd="0" destOrd="0" presId="urn:microsoft.com/office/officeart/2005/8/layout/list1"/>
    <dgm:cxn modelId="{3C3666EB-2F76-4599-880B-83CD2268F4B2}" type="presOf" srcId="{06DF7B84-5155-4510-A4D1-41E62DBF20AA}" destId="{AF10899B-EDEE-40FE-9C40-8DDE3B25E72C}" srcOrd="0" destOrd="0" presId="urn:microsoft.com/office/officeart/2005/8/layout/list1"/>
    <dgm:cxn modelId="{9C8BD06A-69C5-44A6-BDF2-EC036800A784}" type="presOf" srcId="{A6AA4029-2DA5-4CF0-99F3-5D6F6A831349}" destId="{10B64A83-F830-4AC6-9385-513A38D55826}" srcOrd="0" destOrd="0" presId="urn:microsoft.com/office/officeart/2005/8/layout/list1"/>
    <dgm:cxn modelId="{EB62B0F5-0837-428A-8425-AD6C80351D05}" type="presOf" srcId="{E23C63D9-5F13-4E8F-B0BA-A4588E82099A}" destId="{47212612-2112-4EE4-AB9A-FD294A321217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4FA7F55E-8BCF-402D-912F-49F2FB1A192D}" type="presOf" srcId="{4F249EC0-E768-4341-AFD6-A149BC3B7897}" destId="{FB41B348-582E-4F1B-8E8B-5AE516EA174B}" srcOrd="1" destOrd="0" presId="urn:microsoft.com/office/officeart/2005/8/layout/list1"/>
    <dgm:cxn modelId="{D142E381-EFCA-460E-963C-918336A25134}" type="presOf" srcId="{9A28537E-EBB5-45DA-B2FE-F991C881A5E8}" destId="{424CBD1D-1FC5-4620-B1CA-CEE3B5CF2E9C}" srcOrd="1" destOrd="0" presId="urn:microsoft.com/office/officeart/2005/8/layout/list1"/>
    <dgm:cxn modelId="{48369FF5-37A7-4F07-95D1-87B261D33666}" type="presOf" srcId="{517A7599-D39B-4136-B7F7-FC517C75373B}" destId="{D28A992A-D756-402D-AF4A-98AAC68826A9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4CD0F565-7C03-441B-9E1B-B98CE5353DCC}" type="presOf" srcId="{4645654A-0DC5-46B0-95ED-49F72442FADF}" destId="{63BAC6F4-37DE-4063-90F1-38293280B408}" srcOrd="0" destOrd="0" presId="urn:microsoft.com/office/officeart/2005/8/layout/list1"/>
    <dgm:cxn modelId="{FDD355F6-CB9F-42FE-BC53-A1C145660C93}" type="presOf" srcId="{3F7C1AE6-D2D6-4A4C-896A-7CB304546092}" destId="{FE891326-686A-4C45-B79B-1B94C9E03A2E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41929F8F-F6E1-4B28-8500-77C31991032F}" type="presOf" srcId="{3F42973D-1A6B-4BAD-B7B3-793384490701}" destId="{46DB3FC9-62E0-4C58-A7D5-27187D2C5D7D}" srcOrd="1" destOrd="0" presId="urn:microsoft.com/office/officeart/2005/8/layout/list1"/>
    <dgm:cxn modelId="{65FDE411-CDEC-4626-B3DD-B511942A8396}" type="presOf" srcId="{470BFF4D-607E-47BE-BE6D-F308DD98CD06}" destId="{FC8F17A7-382E-4A1E-B2E7-DA36B42E1581}" srcOrd="0" destOrd="0" presId="urn:microsoft.com/office/officeart/2005/8/layout/list1"/>
    <dgm:cxn modelId="{50C0F645-1EA1-4D10-8B60-BF99F577FEB5}" type="presOf" srcId="{E9D59AC3-A711-4796-B192-1D13C75A69CF}" destId="{0A9123C9-74E1-476A-A44C-7C00851B6B18}" srcOrd="0" destOrd="0" presId="urn:microsoft.com/office/officeart/2005/8/layout/list1"/>
    <dgm:cxn modelId="{9D303EE8-A9B8-4458-980A-95779AC0E88A}" type="presOf" srcId="{A6AA4029-2DA5-4CF0-99F3-5D6F6A831349}" destId="{41C2C4BE-FE64-4D2A-8759-19F25F7067C9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A1900F71-AFD2-42D1-BF5D-115190E68A1F}" type="presOf" srcId="{4F249EC0-E768-4341-AFD6-A149BC3B7897}" destId="{FD05451A-4252-4BAC-BB45-636A73C8DE8B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30858F4-9E28-4CDB-9877-377A2E89977E}" type="presOf" srcId="{049F0A86-C80C-4922-98A6-14F0D8DFCDD0}" destId="{829469C0-E15E-4D2E-9CAF-90A9B365C9CD}" srcOrd="1" destOrd="0" presId="urn:microsoft.com/office/officeart/2005/8/layout/list1"/>
    <dgm:cxn modelId="{6CFEEDF2-B171-4240-9B37-09ACE36EC3CD}" type="presOf" srcId="{06DF7B84-5155-4510-A4D1-41E62DBF20AA}" destId="{F8623298-42EC-4240-A896-C3B77D6A84BE}" srcOrd="1" destOrd="0" presId="urn:microsoft.com/office/officeart/2005/8/layout/list1"/>
    <dgm:cxn modelId="{4E710839-1A9A-4A75-AAE9-8389A044FF3B}" type="presOf" srcId="{B9374BCF-7B8D-43EA-AF42-3D675A166C28}" destId="{0CB65D4D-7011-4622-ADCA-FDF1A9C6A79F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DF111028-0AE5-4CA7-8783-F3C9A724B40C}" type="presOf" srcId="{3F42973D-1A6B-4BAD-B7B3-793384490701}" destId="{B6237DF0-F405-480F-9EDB-6E2180B339B1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AC545C58-21B7-4D89-8F14-85DBADDC6B6C}" type="presOf" srcId="{F1EBE354-C624-4FC0-9F90-4A91809A193E}" destId="{63C9172F-EE30-49E2-9E45-1A3F307167E0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BA6694B-7E0B-4D6A-ADCA-D2C7329A74F8}" type="presOf" srcId="{517A7599-D39B-4136-B7F7-FC517C75373B}" destId="{B1E43C84-89B8-494E-A5A6-627F9349E4E6}" srcOrd="0" destOrd="0" presId="urn:microsoft.com/office/officeart/2005/8/layout/list1"/>
    <dgm:cxn modelId="{8709A82A-A155-4B51-906B-F6C90EC4FD9A}" type="presOf" srcId="{4645654A-0DC5-46B0-95ED-49F72442FADF}" destId="{18DFF254-491E-49B4-A226-DB6AC9EDF287}" srcOrd="1" destOrd="0" presId="urn:microsoft.com/office/officeart/2005/8/layout/list1"/>
    <dgm:cxn modelId="{465773F6-0E16-4AEF-956B-498340E2E454}" type="presOf" srcId="{049F0A86-C80C-4922-98A6-14F0D8DFCDD0}" destId="{0B453DFD-6C13-430D-A27F-131F95FA4CA8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771BE150-C19E-4DB0-A10F-44BB76C6DCBC}" type="presOf" srcId="{8E2717DD-D037-46DD-AB7C-0D91C7CA05D2}" destId="{6D3E7738-9EC1-4E56-8866-13A3F1EA0EB5}" srcOrd="1" destOrd="0" presId="urn:microsoft.com/office/officeart/2005/8/layout/list1"/>
    <dgm:cxn modelId="{49E796DA-2A7D-49AD-93AF-9DA18925E7E9}" type="presOf" srcId="{F1EBE354-C624-4FC0-9F90-4A91809A193E}" destId="{A2DC3E57-52E3-478D-A04E-E0C40B3A6D1E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FC7861FE-B24D-4139-BCE4-F68D13175B75}" type="presOf" srcId="{B9374BCF-7B8D-43EA-AF42-3D675A166C28}" destId="{2F3F69BC-F4CD-4461-9478-6693505E9CAD}" srcOrd="0" destOrd="0" presId="urn:microsoft.com/office/officeart/2005/8/layout/list1"/>
    <dgm:cxn modelId="{125C1F5D-50FD-45B0-B76E-3AF4E7943AB9}" type="presOf" srcId="{8E2717DD-D037-46DD-AB7C-0D91C7CA05D2}" destId="{CB8FA14D-F7C0-4BA7-B5FE-0AF92E1B5AEC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55446B90-76F0-4B02-B420-CCB629305453}" type="presOf" srcId="{0F5738F0-9D40-4958-B108-0B2ECF3C2EBD}" destId="{C9C4EDCF-0D7D-4178-80AC-3C28EDA936EA}" srcOrd="1" destOrd="0" presId="urn:microsoft.com/office/officeart/2005/8/layout/list1"/>
    <dgm:cxn modelId="{5392C25A-C4EC-423A-AB40-1AAB90357A5D}" type="presOf" srcId="{E9D59AC3-A711-4796-B192-1D13C75A69CF}" destId="{04BFF7BE-8A4B-43A8-811A-DA3705A638B4}" srcOrd="1" destOrd="0" presId="urn:microsoft.com/office/officeart/2005/8/layout/list1"/>
    <dgm:cxn modelId="{5CC5E327-9643-4627-8852-F039BA2AEEF2}" type="presOf" srcId="{E23C63D9-5F13-4E8F-B0BA-A4588E82099A}" destId="{A8C8CC9A-22FC-4541-8139-B4781DD01AEA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37349285-9D47-46E1-8E01-7E71553FFA2C}" type="presParOf" srcId="{FC8F17A7-382E-4A1E-B2E7-DA36B42E1581}" destId="{A4AFC699-C35E-460D-A64E-55750FEB5D2F}" srcOrd="0" destOrd="0" presId="urn:microsoft.com/office/officeart/2005/8/layout/list1"/>
    <dgm:cxn modelId="{F2E53F31-FCBB-4DAD-9A32-9E233F605260}" type="presParOf" srcId="{A4AFC699-C35E-460D-A64E-55750FEB5D2F}" destId="{2F3F69BC-F4CD-4461-9478-6693505E9CAD}" srcOrd="0" destOrd="0" presId="urn:microsoft.com/office/officeart/2005/8/layout/list1"/>
    <dgm:cxn modelId="{6E15513C-D517-4812-A74E-EA2289979997}" type="presParOf" srcId="{A4AFC699-C35E-460D-A64E-55750FEB5D2F}" destId="{0CB65D4D-7011-4622-ADCA-FDF1A9C6A79F}" srcOrd="1" destOrd="0" presId="urn:microsoft.com/office/officeart/2005/8/layout/list1"/>
    <dgm:cxn modelId="{852B3860-D059-4573-96D1-5D966227063F}" type="presParOf" srcId="{FC8F17A7-382E-4A1E-B2E7-DA36B42E1581}" destId="{0E61AAD7-843C-4A61-9057-1D4B1E6EB38A}" srcOrd="1" destOrd="0" presId="urn:microsoft.com/office/officeart/2005/8/layout/list1"/>
    <dgm:cxn modelId="{6D7E1844-C8C6-41A3-8F5A-8CB5031F55F6}" type="presParOf" srcId="{FC8F17A7-382E-4A1E-B2E7-DA36B42E1581}" destId="{4C2768E2-ED89-431A-A486-281CC5329D11}" srcOrd="2" destOrd="0" presId="urn:microsoft.com/office/officeart/2005/8/layout/list1"/>
    <dgm:cxn modelId="{F6B42C00-F28E-4654-9732-7EA1E8477926}" type="presParOf" srcId="{FC8F17A7-382E-4A1E-B2E7-DA36B42E1581}" destId="{1B416E7A-1E06-4210-9A87-C9B7D190B309}" srcOrd="3" destOrd="0" presId="urn:microsoft.com/office/officeart/2005/8/layout/list1"/>
    <dgm:cxn modelId="{B905F88B-DD8F-46F5-ACFA-690F74C12089}" type="presParOf" srcId="{FC8F17A7-382E-4A1E-B2E7-DA36B42E1581}" destId="{06690BC2-B387-4E14-8CD0-50904E7E7C3A}" srcOrd="4" destOrd="0" presId="urn:microsoft.com/office/officeart/2005/8/layout/list1"/>
    <dgm:cxn modelId="{1F08CEB0-743C-4C40-88AB-DA5D1A4E85BB}" type="presParOf" srcId="{06690BC2-B387-4E14-8CD0-50904E7E7C3A}" destId="{B6237DF0-F405-480F-9EDB-6E2180B339B1}" srcOrd="0" destOrd="0" presId="urn:microsoft.com/office/officeart/2005/8/layout/list1"/>
    <dgm:cxn modelId="{65432AE0-D7EF-435A-B945-92F69FFCB2C1}" type="presParOf" srcId="{06690BC2-B387-4E14-8CD0-50904E7E7C3A}" destId="{46DB3FC9-62E0-4C58-A7D5-27187D2C5D7D}" srcOrd="1" destOrd="0" presId="urn:microsoft.com/office/officeart/2005/8/layout/list1"/>
    <dgm:cxn modelId="{64C87CDA-F304-485C-A4B5-DAA55A0270DA}" type="presParOf" srcId="{FC8F17A7-382E-4A1E-B2E7-DA36B42E1581}" destId="{247B878D-BDED-49CB-B65A-A497AD500AE8}" srcOrd="5" destOrd="0" presId="urn:microsoft.com/office/officeart/2005/8/layout/list1"/>
    <dgm:cxn modelId="{3324F3C8-DD4C-4C51-AA4D-273DB1180AF5}" type="presParOf" srcId="{FC8F17A7-382E-4A1E-B2E7-DA36B42E1581}" destId="{4659EBC4-64D1-4B6C-92B5-9A0F3C2EF96C}" srcOrd="6" destOrd="0" presId="urn:microsoft.com/office/officeart/2005/8/layout/list1"/>
    <dgm:cxn modelId="{C19E5380-05AF-4826-8B16-E597994A9C08}" type="presParOf" srcId="{FC8F17A7-382E-4A1E-B2E7-DA36B42E1581}" destId="{BAF59938-BB53-474B-BAD2-F883FDDD4D15}" srcOrd="7" destOrd="0" presId="urn:microsoft.com/office/officeart/2005/8/layout/list1"/>
    <dgm:cxn modelId="{A1E5B637-E1CF-4641-861C-4756329F1DC1}" type="presParOf" srcId="{FC8F17A7-382E-4A1E-B2E7-DA36B42E1581}" destId="{B565232D-1520-461C-A256-E2F8182B90C8}" srcOrd="8" destOrd="0" presId="urn:microsoft.com/office/officeart/2005/8/layout/list1"/>
    <dgm:cxn modelId="{B6D69470-9105-48DD-8DE7-4CFBABF94A61}" type="presParOf" srcId="{B565232D-1520-461C-A256-E2F8182B90C8}" destId="{10B64A83-F830-4AC6-9385-513A38D55826}" srcOrd="0" destOrd="0" presId="urn:microsoft.com/office/officeart/2005/8/layout/list1"/>
    <dgm:cxn modelId="{9CF226AE-F69C-4280-BEF4-8A787EF88734}" type="presParOf" srcId="{B565232D-1520-461C-A256-E2F8182B90C8}" destId="{41C2C4BE-FE64-4D2A-8759-19F25F7067C9}" srcOrd="1" destOrd="0" presId="urn:microsoft.com/office/officeart/2005/8/layout/list1"/>
    <dgm:cxn modelId="{499B8CE8-BEFD-45CF-95D6-78D130877359}" type="presParOf" srcId="{FC8F17A7-382E-4A1E-B2E7-DA36B42E1581}" destId="{1B336EED-E3B6-45CB-AC6A-6AFFDB107DB5}" srcOrd="9" destOrd="0" presId="urn:microsoft.com/office/officeart/2005/8/layout/list1"/>
    <dgm:cxn modelId="{85F291DB-3E30-419C-9E82-91D6E28BA7B4}" type="presParOf" srcId="{FC8F17A7-382E-4A1E-B2E7-DA36B42E1581}" destId="{30B5F34B-9541-42FB-BF55-BA19172ED350}" srcOrd="10" destOrd="0" presId="urn:microsoft.com/office/officeart/2005/8/layout/list1"/>
    <dgm:cxn modelId="{00F9EAB4-E5DF-41AA-9E75-D6C95B74547D}" type="presParOf" srcId="{FC8F17A7-382E-4A1E-B2E7-DA36B42E1581}" destId="{BA660269-BEB7-404B-BD93-4DFE7712AA9C}" srcOrd="11" destOrd="0" presId="urn:microsoft.com/office/officeart/2005/8/layout/list1"/>
    <dgm:cxn modelId="{A599843E-84B5-4C99-BF23-A3FEBE47451B}" type="presParOf" srcId="{FC8F17A7-382E-4A1E-B2E7-DA36B42E1581}" destId="{88BA583A-DC58-4047-A142-7FA2525DCFA3}" srcOrd="12" destOrd="0" presId="urn:microsoft.com/office/officeart/2005/8/layout/list1"/>
    <dgm:cxn modelId="{8732DA66-8004-4538-9268-DFDD7FD4084A}" type="presParOf" srcId="{88BA583A-DC58-4047-A142-7FA2525DCFA3}" destId="{AF10899B-EDEE-40FE-9C40-8DDE3B25E72C}" srcOrd="0" destOrd="0" presId="urn:microsoft.com/office/officeart/2005/8/layout/list1"/>
    <dgm:cxn modelId="{3BD6668E-91FE-4144-AE27-495279484883}" type="presParOf" srcId="{88BA583A-DC58-4047-A142-7FA2525DCFA3}" destId="{F8623298-42EC-4240-A896-C3B77D6A84BE}" srcOrd="1" destOrd="0" presId="urn:microsoft.com/office/officeart/2005/8/layout/list1"/>
    <dgm:cxn modelId="{3D679104-5876-4E20-B2B3-F600D6B987B4}" type="presParOf" srcId="{FC8F17A7-382E-4A1E-B2E7-DA36B42E1581}" destId="{6188435A-1102-4E5B-8D2B-58E6CD4E6435}" srcOrd="13" destOrd="0" presId="urn:microsoft.com/office/officeart/2005/8/layout/list1"/>
    <dgm:cxn modelId="{2AFACF36-9DE3-4A11-AE18-AED3176042EB}" type="presParOf" srcId="{FC8F17A7-382E-4A1E-B2E7-DA36B42E1581}" destId="{AA0B205A-8584-47CB-8AB6-687C2A81A3A7}" srcOrd="14" destOrd="0" presId="urn:microsoft.com/office/officeart/2005/8/layout/list1"/>
    <dgm:cxn modelId="{F7997518-1B1F-420C-8E4E-8067F8143A84}" type="presParOf" srcId="{FC8F17A7-382E-4A1E-B2E7-DA36B42E1581}" destId="{36936875-2CE6-48CC-885F-460991F03499}" srcOrd="15" destOrd="0" presId="urn:microsoft.com/office/officeart/2005/8/layout/list1"/>
    <dgm:cxn modelId="{469440DF-2C93-43C3-A8E9-4EA3C02FF737}" type="presParOf" srcId="{FC8F17A7-382E-4A1E-B2E7-DA36B42E1581}" destId="{70BBAC2E-3F84-4F66-B9BC-F7186ACAB38F}" srcOrd="16" destOrd="0" presId="urn:microsoft.com/office/officeart/2005/8/layout/list1"/>
    <dgm:cxn modelId="{239CC413-3A99-4678-9133-B3B7259E5A3E}" type="presParOf" srcId="{70BBAC2E-3F84-4F66-B9BC-F7186ACAB38F}" destId="{63BAC6F4-37DE-4063-90F1-38293280B408}" srcOrd="0" destOrd="0" presId="urn:microsoft.com/office/officeart/2005/8/layout/list1"/>
    <dgm:cxn modelId="{6475F380-222B-404C-8DFB-2F3EAD7BB2F5}" type="presParOf" srcId="{70BBAC2E-3F84-4F66-B9BC-F7186ACAB38F}" destId="{18DFF254-491E-49B4-A226-DB6AC9EDF287}" srcOrd="1" destOrd="0" presId="urn:microsoft.com/office/officeart/2005/8/layout/list1"/>
    <dgm:cxn modelId="{A013FD98-C7DD-4429-A594-531FBC626D9B}" type="presParOf" srcId="{FC8F17A7-382E-4A1E-B2E7-DA36B42E1581}" destId="{2F621F97-3C2B-4ED3-AF8D-5D7EA9471D3C}" srcOrd="17" destOrd="0" presId="urn:microsoft.com/office/officeart/2005/8/layout/list1"/>
    <dgm:cxn modelId="{4F57AD2F-2025-4E0D-8842-F8CCD82F7F77}" type="presParOf" srcId="{FC8F17A7-382E-4A1E-B2E7-DA36B42E1581}" destId="{B17DE1A4-9BC0-46D0-9740-94D09C549B59}" srcOrd="18" destOrd="0" presId="urn:microsoft.com/office/officeart/2005/8/layout/list1"/>
    <dgm:cxn modelId="{5921578A-62D1-40CF-B362-75D67E918598}" type="presParOf" srcId="{FC8F17A7-382E-4A1E-B2E7-DA36B42E1581}" destId="{0649D3E9-A605-40B6-B170-BC90BB6CACA7}" srcOrd="19" destOrd="0" presId="urn:microsoft.com/office/officeart/2005/8/layout/list1"/>
    <dgm:cxn modelId="{4EC3FEC8-58FB-4719-943A-BDE8F645A380}" type="presParOf" srcId="{FC8F17A7-382E-4A1E-B2E7-DA36B42E1581}" destId="{5557BF4C-0B21-48C7-98F8-59E3BDB03DC7}" srcOrd="20" destOrd="0" presId="urn:microsoft.com/office/officeart/2005/8/layout/list1"/>
    <dgm:cxn modelId="{9D289519-2E86-4D5A-A22D-5A2934FA86E4}" type="presParOf" srcId="{5557BF4C-0B21-48C7-98F8-59E3BDB03DC7}" destId="{0A9123C9-74E1-476A-A44C-7C00851B6B18}" srcOrd="0" destOrd="0" presId="urn:microsoft.com/office/officeart/2005/8/layout/list1"/>
    <dgm:cxn modelId="{3D9B3406-C1D5-4DA9-BCB9-62FB34330BD1}" type="presParOf" srcId="{5557BF4C-0B21-48C7-98F8-59E3BDB03DC7}" destId="{04BFF7BE-8A4B-43A8-811A-DA3705A638B4}" srcOrd="1" destOrd="0" presId="urn:microsoft.com/office/officeart/2005/8/layout/list1"/>
    <dgm:cxn modelId="{5E5013F7-25B9-4734-9348-175A8D66B5F7}" type="presParOf" srcId="{FC8F17A7-382E-4A1E-B2E7-DA36B42E1581}" destId="{4A94990A-C322-4A85-9986-B15C0FF2B266}" srcOrd="21" destOrd="0" presId="urn:microsoft.com/office/officeart/2005/8/layout/list1"/>
    <dgm:cxn modelId="{B5E4D58E-3229-4362-9231-BA00D77FBB0A}" type="presParOf" srcId="{FC8F17A7-382E-4A1E-B2E7-DA36B42E1581}" destId="{C436068C-0248-4822-A0B2-7CB4D8C70A60}" srcOrd="22" destOrd="0" presId="urn:microsoft.com/office/officeart/2005/8/layout/list1"/>
    <dgm:cxn modelId="{4F91B8D5-0614-4C33-868E-8F20ECD1CB3F}" type="presParOf" srcId="{FC8F17A7-382E-4A1E-B2E7-DA36B42E1581}" destId="{1E506FD5-CE60-423F-B26B-10293B47C007}" srcOrd="23" destOrd="0" presId="urn:microsoft.com/office/officeart/2005/8/layout/list1"/>
    <dgm:cxn modelId="{6F317C94-445D-499E-B629-CB1545308B05}" type="presParOf" srcId="{FC8F17A7-382E-4A1E-B2E7-DA36B42E1581}" destId="{1D02F6B0-EBF4-45E3-82C7-E7801560D744}" srcOrd="24" destOrd="0" presId="urn:microsoft.com/office/officeart/2005/8/layout/list1"/>
    <dgm:cxn modelId="{DE091F7D-FC97-4367-BF57-724E565831B4}" type="presParOf" srcId="{1D02F6B0-EBF4-45E3-82C7-E7801560D744}" destId="{FE891326-686A-4C45-B79B-1B94C9E03A2E}" srcOrd="0" destOrd="0" presId="urn:microsoft.com/office/officeart/2005/8/layout/list1"/>
    <dgm:cxn modelId="{12830E63-8205-4084-A2A6-8333C3A3F634}" type="presParOf" srcId="{1D02F6B0-EBF4-45E3-82C7-E7801560D744}" destId="{61C61218-148C-4255-9C90-C651A43AA30B}" srcOrd="1" destOrd="0" presId="urn:microsoft.com/office/officeart/2005/8/layout/list1"/>
    <dgm:cxn modelId="{665869BA-7603-4B93-B5AE-91C70CAECB9A}" type="presParOf" srcId="{FC8F17A7-382E-4A1E-B2E7-DA36B42E1581}" destId="{1802013E-BF39-4EF9-9432-FA7C944D3582}" srcOrd="25" destOrd="0" presId="urn:microsoft.com/office/officeart/2005/8/layout/list1"/>
    <dgm:cxn modelId="{44482FCB-0433-4708-8ABC-A532D6F8C6E6}" type="presParOf" srcId="{FC8F17A7-382E-4A1E-B2E7-DA36B42E1581}" destId="{1BCA2504-F34B-4965-B98A-B14370556103}" srcOrd="26" destOrd="0" presId="urn:microsoft.com/office/officeart/2005/8/layout/list1"/>
    <dgm:cxn modelId="{A009EEC3-281C-4207-8A45-9945EEF2169B}" type="presParOf" srcId="{FC8F17A7-382E-4A1E-B2E7-DA36B42E1581}" destId="{0FAAC69F-E085-4A39-B6CA-D9F5703A4618}" srcOrd="27" destOrd="0" presId="urn:microsoft.com/office/officeart/2005/8/layout/list1"/>
    <dgm:cxn modelId="{3C33F05F-8F06-4FC8-B073-EEBD6015266B}" type="presParOf" srcId="{FC8F17A7-382E-4A1E-B2E7-DA36B42E1581}" destId="{D8E4629F-6E0F-4A02-BADE-4218A3A65FF2}" srcOrd="28" destOrd="0" presId="urn:microsoft.com/office/officeart/2005/8/layout/list1"/>
    <dgm:cxn modelId="{3A0FB8A4-B8F9-40A4-8F15-3F77576FB7DE}" type="presParOf" srcId="{D8E4629F-6E0F-4A02-BADE-4218A3A65FF2}" destId="{FD05451A-4252-4BAC-BB45-636A73C8DE8B}" srcOrd="0" destOrd="0" presId="urn:microsoft.com/office/officeart/2005/8/layout/list1"/>
    <dgm:cxn modelId="{2E1CF8E9-A116-4DE5-B64D-7C32F3D54BC8}" type="presParOf" srcId="{D8E4629F-6E0F-4A02-BADE-4218A3A65FF2}" destId="{FB41B348-582E-4F1B-8E8B-5AE516EA174B}" srcOrd="1" destOrd="0" presId="urn:microsoft.com/office/officeart/2005/8/layout/list1"/>
    <dgm:cxn modelId="{8B0A617C-A7F4-43A5-84A5-ADDEA39C9EA7}" type="presParOf" srcId="{FC8F17A7-382E-4A1E-B2E7-DA36B42E1581}" destId="{E7BC78D9-1A4C-4A98-B3F2-3EC605C1BE54}" srcOrd="29" destOrd="0" presId="urn:microsoft.com/office/officeart/2005/8/layout/list1"/>
    <dgm:cxn modelId="{AEE78EB2-B643-42F2-91FD-01B3A970B840}" type="presParOf" srcId="{FC8F17A7-382E-4A1E-B2E7-DA36B42E1581}" destId="{4AC2EB15-380B-4E95-A5FA-808E3B3AA859}" srcOrd="30" destOrd="0" presId="urn:microsoft.com/office/officeart/2005/8/layout/list1"/>
    <dgm:cxn modelId="{C6A92F82-EF4C-4E04-958C-6BD981A4E6A3}" type="presParOf" srcId="{FC8F17A7-382E-4A1E-B2E7-DA36B42E1581}" destId="{38C0859C-7275-408F-8247-FDFC8F7D3597}" srcOrd="31" destOrd="0" presId="urn:microsoft.com/office/officeart/2005/8/layout/list1"/>
    <dgm:cxn modelId="{246D96A6-D8A6-4C8C-B8F1-9B0822113A9D}" type="presParOf" srcId="{FC8F17A7-382E-4A1E-B2E7-DA36B42E1581}" destId="{2B9B4077-7AD0-41BF-89A1-CCD579863653}" srcOrd="32" destOrd="0" presId="urn:microsoft.com/office/officeart/2005/8/layout/list1"/>
    <dgm:cxn modelId="{85EEDDCE-89A9-4C20-82D7-AC5C996EEB2B}" type="presParOf" srcId="{2B9B4077-7AD0-41BF-89A1-CCD579863653}" destId="{194EB645-03DB-4718-8A2C-6FB775B61591}" srcOrd="0" destOrd="0" presId="urn:microsoft.com/office/officeart/2005/8/layout/list1"/>
    <dgm:cxn modelId="{F64E967E-0D23-4A35-9CF8-2001E77F0ABD}" type="presParOf" srcId="{2B9B4077-7AD0-41BF-89A1-CCD579863653}" destId="{424CBD1D-1FC5-4620-B1CA-CEE3B5CF2E9C}" srcOrd="1" destOrd="0" presId="urn:microsoft.com/office/officeart/2005/8/layout/list1"/>
    <dgm:cxn modelId="{C0634882-2526-43E7-BE3C-F53568E80E27}" type="presParOf" srcId="{FC8F17A7-382E-4A1E-B2E7-DA36B42E1581}" destId="{930D1122-9358-4F28-86F7-9B909D1379B5}" srcOrd="33" destOrd="0" presId="urn:microsoft.com/office/officeart/2005/8/layout/list1"/>
    <dgm:cxn modelId="{83B92226-D50F-496B-98B4-602F4A5C59E8}" type="presParOf" srcId="{FC8F17A7-382E-4A1E-B2E7-DA36B42E1581}" destId="{6B840818-1DBA-430E-8241-C14651C75AC3}" srcOrd="34" destOrd="0" presId="urn:microsoft.com/office/officeart/2005/8/layout/list1"/>
    <dgm:cxn modelId="{791BA7F2-36F6-44E6-B4A5-9321366231B4}" type="presParOf" srcId="{FC8F17A7-382E-4A1E-B2E7-DA36B42E1581}" destId="{3546DACC-6EE4-495B-80ED-08D9CE3E49DC}" srcOrd="35" destOrd="0" presId="urn:microsoft.com/office/officeart/2005/8/layout/list1"/>
    <dgm:cxn modelId="{D2C3B026-6601-4BB7-907E-720036EA785C}" type="presParOf" srcId="{FC8F17A7-382E-4A1E-B2E7-DA36B42E1581}" destId="{149E7E05-9164-4FC0-AD4D-F6106392B578}" srcOrd="36" destOrd="0" presId="urn:microsoft.com/office/officeart/2005/8/layout/list1"/>
    <dgm:cxn modelId="{B97AA1A6-F379-41A5-91C7-DEA85D98F3AA}" type="presParOf" srcId="{149E7E05-9164-4FC0-AD4D-F6106392B578}" destId="{63C9172F-EE30-49E2-9E45-1A3F307167E0}" srcOrd="0" destOrd="0" presId="urn:microsoft.com/office/officeart/2005/8/layout/list1"/>
    <dgm:cxn modelId="{A314511E-A016-4C27-A09C-8D155A389947}" type="presParOf" srcId="{149E7E05-9164-4FC0-AD4D-F6106392B578}" destId="{A2DC3E57-52E3-478D-A04E-E0C40B3A6D1E}" srcOrd="1" destOrd="0" presId="urn:microsoft.com/office/officeart/2005/8/layout/list1"/>
    <dgm:cxn modelId="{D903D155-71ED-477E-B62F-3ACC1A5A8C2F}" type="presParOf" srcId="{FC8F17A7-382E-4A1E-B2E7-DA36B42E1581}" destId="{DA5D1FDC-9886-44A2-80B4-CC785E870A80}" srcOrd="37" destOrd="0" presId="urn:microsoft.com/office/officeart/2005/8/layout/list1"/>
    <dgm:cxn modelId="{4A069181-2EA6-4CC2-8EED-CF246502182B}" type="presParOf" srcId="{FC8F17A7-382E-4A1E-B2E7-DA36B42E1581}" destId="{8CE27BDD-A1C0-4C19-8C7C-E1EE3FF8CD56}" srcOrd="38" destOrd="0" presId="urn:microsoft.com/office/officeart/2005/8/layout/list1"/>
    <dgm:cxn modelId="{27FEC2C0-0B9B-4D63-8A8A-4E8C8E764E2A}" type="presParOf" srcId="{FC8F17A7-382E-4A1E-B2E7-DA36B42E1581}" destId="{C2B40191-EDD5-400F-821F-182ACFF6A277}" srcOrd="39" destOrd="0" presId="urn:microsoft.com/office/officeart/2005/8/layout/list1"/>
    <dgm:cxn modelId="{BCA9B23A-A760-413D-B849-237318B5DBF9}" type="presParOf" srcId="{FC8F17A7-382E-4A1E-B2E7-DA36B42E1581}" destId="{504A7B5C-197B-45D0-8D59-56F4D5C8E46C}" srcOrd="40" destOrd="0" presId="urn:microsoft.com/office/officeart/2005/8/layout/list1"/>
    <dgm:cxn modelId="{4E8E8496-3615-4ACD-ACA7-CB16FF56C539}" type="presParOf" srcId="{504A7B5C-197B-45D0-8D59-56F4D5C8E46C}" destId="{A8C8CC9A-22FC-4541-8139-B4781DD01AEA}" srcOrd="0" destOrd="0" presId="urn:microsoft.com/office/officeart/2005/8/layout/list1"/>
    <dgm:cxn modelId="{ED2DCF0A-27E0-4BAA-ADEB-A796DA5538CB}" type="presParOf" srcId="{504A7B5C-197B-45D0-8D59-56F4D5C8E46C}" destId="{47212612-2112-4EE4-AB9A-FD294A321217}" srcOrd="1" destOrd="0" presId="urn:microsoft.com/office/officeart/2005/8/layout/list1"/>
    <dgm:cxn modelId="{BE8A0EFE-4D77-46E5-B2B0-B93C9C60F08A}" type="presParOf" srcId="{FC8F17A7-382E-4A1E-B2E7-DA36B42E1581}" destId="{D3B319EC-2AC4-4E0D-B8B8-8706C1A64A31}" srcOrd="41" destOrd="0" presId="urn:microsoft.com/office/officeart/2005/8/layout/list1"/>
    <dgm:cxn modelId="{169A2FD3-B937-4654-8162-044121F4443B}" type="presParOf" srcId="{FC8F17A7-382E-4A1E-B2E7-DA36B42E1581}" destId="{70EE8211-D7E5-4875-B1BE-DD896F61FF39}" srcOrd="42" destOrd="0" presId="urn:microsoft.com/office/officeart/2005/8/layout/list1"/>
    <dgm:cxn modelId="{4D5C4B62-F106-498E-9E7B-3D03AACE5D76}" type="presParOf" srcId="{FC8F17A7-382E-4A1E-B2E7-DA36B42E1581}" destId="{BA39C67A-6FB0-4B00-8EF6-F7BD7AFEC80C}" srcOrd="43" destOrd="0" presId="urn:microsoft.com/office/officeart/2005/8/layout/list1"/>
    <dgm:cxn modelId="{1BF1BA3B-C8F3-4ED3-8BCC-E8A17D123683}" type="presParOf" srcId="{FC8F17A7-382E-4A1E-B2E7-DA36B42E1581}" destId="{236F3CB0-FC6A-42E7-9222-5EB9A2129B15}" srcOrd="44" destOrd="0" presId="urn:microsoft.com/office/officeart/2005/8/layout/list1"/>
    <dgm:cxn modelId="{DCBDCC06-A290-4A83-8331-FA4CE5439117}" type="presParOf" srcId="{236F3CB0-FC6A-42E7-9222-5EB9A2129B15}" destId="{CB8FA14D-F7C0-4BA7-B5FE-0AF92E1B5AEC}" srcOrd="0" destOrd="0" presId="urn:microsoft.com/office/officeart/2005/8/layout/list1"/>
    <dgm:cxn modelId="{4FB62BD3-D4A0-422F-810B-87E1A056812F}" type="presParOf" srcId="{236F3CB0-FC6A-42E7-9222-5EB9A2129B15}" destId="{6D3E7738-9EC1-4E56-8866-13A3F1EA0EB5}" srcOrd="1" destOrd="0" presId="urn:microsoft.com/office/officeart/2005/8/layout/list1"/>
    <dgm:cxn modelId="{80837E89-DE60-40C6-9FAE-7CE5DBA7D163}" type="presParOf" srcId="{FC8F17A7-382E-4A1E-B2E7-DA36B42E1581}" destId="{0B3614BC-0986-4199-8F87-B76FDBA24601}" srcOrd="45" destOrd="0" presId="urn:microsoft.com/office/officeart/2005/8/layout/list1"/>
    <dgm:cxn modelId="{90C378C1-2309-499A-8EF0-7CAB04475291}" type="presParOf" srcId="{FC8F17A7-382E-4A1E-B2E7-DA36B42E1581}" destId="{930056F2-6EE0-4D60-B231-6A316CE5E782}" srcOrd="46" destOrd="0" presId="urn:microsoft.com/office/officeart/2005/8/layout/list1"/>
    <dgm:cxn modelId="{EF518B92-3BD6-4B54-8C96-9E59AE8D6E7A}" type="presParOf" srcId="{FC8F17A7-382E-4A1E-B2E7-DA36B42E1581}" destId="{7804978F-5F52-4A88-8118-87B4DD2E9E40}" srcOrd="47" destOrd="0" presId="urn:microsoft.com/office/officeart/2005/8/layout/list1"/>
    <dgm:cxn modelId="{788FDC0A-7D52-44DA-978C-E22699F7F8F9}" type="presParOf" srcId="{FC8F17A7-382E-4A1E-B2E7-DA36B42E1581}" destId="{66065793-67F8-45E2-97F5-720CAC391988}" srcOrd="48" destOrd="0" presId="urn:microsoft.com/office/officeart/2005/8/layout/list1"/>
    <dgm:cxn modelId="{DD569119-D395-4D3E-8171-62F1A7B70B05}" type="presParOf" srcId="{66065793-67F8-45E2-97F5-720CAC391988}" destId="{EBD57FE5-159F-4B83-AEF9-EA103400217F}" srcOrd="0" destOrd="0" presId="urn:microsoft.com/office/officeart/2005/8/layout/list1"/>
    <dgm:cxn modelId="{0B57BD2A-C34E-4724-B525-B5B47E8C3C91}" type="presParOf" srcId="{66065793-67F8-45E2-97F5-720CAC391988}" destId="{C9C4EDCF-0D7D-4178-80AC-3C28EDA936EA}" srcOrd="1" destOrd="0" presId="urn:microsoft.com/office/officeart/2005/8/layout/list1"/>
    <dgm:cxn modelId="{6160B239-4AD0-4231-9970-E481D6BE25A5}" type="presParOf" srcId="{FC8F17A7-382E-4A1E-B2E7-DA36B42E1581}" destId="{B0A39975-8ADA-4EB7-93AC-5B32CCFFA3D8}" srcOrd="49" destOrd="0" presId="urn:microsoft.com/office/officeart/2005/8/layout/list1"/>
    <dgm:cxn modelId="{0AB8DC84-BB96-473D-9E3C-5F73EDC8A95C}" type="presParOf" srcId="{FC8F17A7-382E-4A1E-B2E7-DA36B42E1581}" destId="{18AAA3DA-65E3-4B54-856F-745A46DBA2A8}" srcOrd="50" destOrd="0" presId="urn:microsoft.com/office/officeart/2005/8/layout/list1"/>
    <dgm:cxn modelId="{883B2295-279F-4EEA-B021-2240264B834B}" type="presParOf" srcId="{FC8F17A7-382E-4A1E-B2E7-DA36B42E1581}" destId="{61137101-CB7A-4843-B2C9-5D9A72761D76}" srcOrd="51" destOrd="0" presId="urn:microsoft.com/office/officeart/2005/8/layout/list1"/>
    <dgm:cxn modelId="{47794EC3-5BB0-45ED-8BEE-45B2A5172F4E}" type="presParOf" srcId="{FC8F17A7-382E-4A1E-B2E7-DA36B42E1581}" destId="{FD56D612-0CA4-447A-8EF4-5D1FAC4FFEA3}" srcOrd="52" destOrd="0" presId="urn:microsoft.com/office/officeart/2005/8/layout/list1"/>
    <dgm:cxn modelId="{A5154EB7-ACD1-467A-AF26-4DBB67264665}" type="presParOf" srcId="{FD56D612-0CA4-447A-8EF4-5D1FAC4FFEA3}" destId="{B1E43C84-89B8-494E-A5A6-627F9349E4E6}" srcOrd="0" destOrd="0" presId="urn:microsoft.com/office/officeart/2005/8/layout/list1"/>
    <dgm:cxn modelId="{79873716-C773-4342-86EA-232B0BE84CB8}" type="presParOf" srcId="{FD56D612-0CA4-447A-8EF4-5D1FAC4FFEA3}" destId="{D28A992A-D756-402D-AF4A-98AAC68826A9}" srcOrd="1" destOrd="0" presId="urn:microsoft.com/office/officeart/2005/8/layout/list1"/>
    <dgm:cxn modelId="{79B291AB-3261-41A8-9AFD-A2FAC0B24C6C}" type="presParOf" srcId="{FC8F17A7-382E-4A1E-B2E7-DA36B42E1581}" destId="{941866A7-6FD7-4ED3-91E2-08BC5BCC62AD}" srcOrd="53" destOrd="0" presId="urn:microsoft.com/office/officeart/2005/8/layout/list1"/>
    <dgm:cxn modelId="{965C4C70-FA3F-4123-B23E-E698F02B4603}" type="presParOf" srcId="{FC8F17A7-382E-4A1E-B2E7-DA36B42E1581}" destId="{E7CFED7A-E2E7-4DB2-B02D-12D73767FC9A}" srcOrd="54" destOrd="0" presId="urn:microsoft.com/office/officeart/2005/8/layout/list1"/>
    <dgm:cxn modelId="{DD9FBB51-A27D-4222-AE85-EFBF15079D4D}" type="presParOf" srcId="{FC8F17A7-382E-4A1E-B2E7-DA36B42E1581}" destId="{F644A991-153E-437A-B7C0-E0F664592780}" srcOrd="55" destOrd="0" presId="urn:microsoft.com/office/officeart/2005/8/layout/list1"/>
    <dgm:cxn modelId="{C61B3F3A-0EC4-49E1-A214-AC583C3A9043}" type="presParOf" srcId="{FC8F17A7-382E-4A1E-B2E7-DA36B42E1581}" destId="{100D4A9F-8DD0-4AEF-81E4-E18A5C61997E}" srcOrd="56" destOrd="0" presId="urn:microsoft.com/office/officeart/2005/8/layout/list1"/>
    <dgm:cxn modelId="{0AC8BEE4-517D-4757-8511-725494E33A0E}" type="presParOf" srcId="{100D4A9F-8DD0-4AEF-81E4-E18A5C61997E}" destId="{0B453DFD-6C13-430D-A27F-131F95FA4CA8}" srcOrd="0" destOrd="0" presId="urn:microsoft.com/office/officeart/2005/8/layout/list1"/>
    <dgm:cxn modelId="{57C54995-ED7B-44D4-91BD-5CC6A1DA0A7F}" type="presParOf" srcId="{100D4A9F-8DD0-4AEF-81E4-E18A5C61997E}" destId="{829469C0-E15E-4D2E-9CAF-90A9B365C9CD}" srcOrd="1" destOrd="0" presId="urn:microsoft.com/office/officeart/2005/8/layout/list1"/>
    <dgm:cxn modelId="{0600C140-B3A7-4E7B-9B8B-5FF44A4EC8AF}" type="presParOf" srcId="{FC8F17A7-382E-4A1E-B2E7-DA36B42E1581}" destId="{24A7FB08-CF40-42F6-B775-A2DDFFAB4B9F}" srcOrd="57" destOrd="0" presId="urn:microsoft.com/office/officeart/2005/8/layout/list1"/>
    <dgm:cxn modelId="{1B88E960-4CF8-4841-A9C7-1BB6B3DD7776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F4A1295F-6DE7-4CBB-8168-8CFFDD3D6E28}" type="presOf" srcId="{4F249EC0-E768-4341-AFD6-A149BC3B7897}" destId="{FB41B348-582E-4F1B-8E8B-5AE516EA174B}" srcOrd="1" destOrd="0" presId="urn:microsoft.com/office/officeart/2005/8/layout/list1"/>
    <dgm:cxn modelId="{DA5AF307-99EB-4191-8B8B-349DE6781B8C}" type="presOf" srcId="{E9D59AC3-A711-4796-B192-1D13C75A69CF}" destId="{0A9123C9-74E1-476A-A44C-7C00851B6B18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4F58A251-8E57-4F46-B915-FC3217743AF8}" type="presOf" srcId="{8E2717DD-D037-46DD-AB7C-0D91C7CA05D2}" destId="{6D3E7738-9EC1-4E56-8866-13A3F1EA0EB5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A921495-2D8B-49B2-A8E7-71D8A9761763}" type="presOf" srcId="{06DF7B84-5155-4510-A4D1-41E62DBF20AA}" destId="{F8623298-42EC-4240-A896-C3B77D6A84BE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1DEEDA6B-E65B-4320-9B78-591DB4DE6A13}" type="presOf" srcId="{B9374BCF-7B8D-43EA-AF42-3D675A166C28}" destId="{0CB65D4D-7011-4622-ADCA-FDF1A9C6A79F}" srcOrd="1" destOrd="0" presId="urn:microsoft.com/office/officeart/2005/8/layout/list1"/>
    <dgm:cxn modelId="{4570BEBB-DE24-47A4-B0A2-B436F6C9CE1A}" type="presOf" srcId="{A6AA4029-2DA5-4CF0-99F3-5D6F6A831349}" destId="{10B64A83-F830-4AC6-9385-513A38D55826}" srcOrd="0" destOrd="0" presId="urn:microsoft.com/office/officeart/2005/8/layout/list1"/>
    <dgm:cxn modelId="{223AE456-194E-4231-8A3F-CD8C5ABEC11D}" type="presOf" srcId="{4F249EC0-E768-4341-AFD6-A149BC3B7897}" destId="{FD05451A-4252-4BAC-BB45-636A73C8DE8B}" srcOrd="0" destOrd="0" presId="urn:microsoft.com/office/officeart/2005/8/layout/list1"/>
    <dgm:cxn modelId="{E728A569-BC85-404A-A3D8-26CA58732877}" type="presOf" srcId="{049F0A86-C80C-4922-98A6-14F0D8DFCDD0}" destId="{0B453DFD-6C13-430D-A27F-131F95FA4CA8}" srcOrd="0" destOrd="0" presId="urn:microsoft.com/office/officeart/2005/8/layout/list1"/>
    <dgm:cxn modelId="{EF6AD601-18CD-4F1A-9986-812EF93BE5D6}" type="presOf" srcId="{517A7599-D39B-4136-B7F7-FC517C75373B}" destId="{D28A992A-D756-402D-AF4A-98AAC68826A9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996D039A-40C2-4C8C-A491-7FE4CFBF6916}" type="presOf" srcId="{06DF7B84-5155-4510-A4D1-41E62DBF20AA}" destId="{AF10899B-EDEE-40FE-9C40-8DDE3B25E72C}" srcOrd="0" destOrd="0" presId="urn:microsoft.com/office/officeart/2005/8/layout/list1"/>
    <dgm:cxn modelId="{A39DDE01-E457-45FD-BDCA-ACFEFFD16729}" type="presOf" srcId="{E23C63D9-5F13-4E8F-B0BA-A4588E82099A}" destId="{A8C8CC9A-22FC-4541-8139-B4781DD01AEA}" srcOrd="0" destOrd="0" presId="urn:microsoft.com/office/officeart/2005/8/layout/list1"/>
    <dgm:cxn modelId="{0ED42204-B6B4-4F46-B32E-62F2D6247399}" type="presOf" srcId="{517A7599-D39B-4136-B7F7-FC517C75373B}" destId="{B1E43C84-89B8-494E-A5A6-627F9349E4E6}" srcOrd="0" destOrd="0" presId="urn:microsoft.com/office/officeart/2005/8/layout/list1"/>
    <dgm:cxn modelId="{F1F25C9F-C5EF-4D5E-8F43-88041C417A57}" type="presOf" srcId="{049F0A86-C80C-4922-98A6-14F0D8DFCDD0}" destId="{829469C0-E15E-4D2E-9CAF-90A9B365C9CD}" srcOrd="1" destOrd="0" presId="urn:microsoft.com/office/officeart/2005/8/layout/list1"/>
    <dgm:cxn modelId="{B2370BB8-0C97-49E9-A57A-9FD6F9569219}" type="presOf" srcId="{F1EBE354-C624-4FC0-9F90-4A91809A193E}" destId="{63C9172F-EE30-49E2-9E45-1A3F307167E0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5164165D-1E52-476E-ABC9-E9215050727B}" type="presOf" srcId="{B9374BCF-7B8D-43EA-AF42-3D675A166C28}" destId="{2F3F69BC-F4CD-4461-9478-6693505E9CAD}" srcOrd="0" destOrd="0" presId="urn:microsoft.com/office/officeart/2005/8/layout/list1"/>
    <dgm:cxn modelId="{A0F63E0B-4BC2-46D9-B872-A0B9A5788773}" type="presOf" srcId="{3F42973D-1A6B-4BAD-B7B3-793384490701}" destId="{46DB3FC9-62E0-4C58-A7D5-27187D2C5D7D}" srcOrd="1" destOrd="0" presId="urn:microsoft.com/office/officeart/2005/8/layout/list1"/>
    <dgm:cxn modelId="{7AD50E2F-B965-4E24-88F1-C4F6A6280487}" type="presOf" srcId="{3F7C1AE6-D2D6-4A4C-896A-7CB304546092}" destId="{FE891326-686A-4C45-B79B-1B94C9E03A2E}" srcOrd="0" destOrd="0" presId="urn:microsoft.com/office/officeart/2005/8/layout/list1"/>
    <dgm:cxn modelId="{3ACCBDBE-6D30-4D46-A6B2-E4C93C8E8F75}" type="presOf" srcId="{0F5738F0-9D40-4958-B108-0B2ECF3C2EBD}" destId="{C9C4EDCF-0D7D-4178-80AC-3C28EDA936EA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77D9BAB0-C0E0-4890-8A82-995D8B2B452E}" type="presOf" srcId="{0F5738F0-9D40-4958-B108-0B2ECF3C2EBD}" destId="{EBD57FE5-159F-4B83-AEF9-EA103400217F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35CDEE79-42AA-4FE1-8588-BD2EAEEC1C23}" type="presOf" srcId="{3F42973D-1A6B-4BAD-B7B3-793384490701}" destId="{B6237DF0-F405-480F-9EDB-6E2180B339B1}" srcOrd="0" destOrd="0" presId="urn:microsoft.com/office/officeart/2005/8/layout/list1"/>
    <dgm:cxn modelId="{D536B56B-B3FF-41CB-BB33-AC3AB0F1ED85}" type="presOf" srcId="{4645654A-0DC5-46B0-95ED-49F72442FADF}" destId="{63BAC6F4-37DE-4063-90F1-38293280B408}" srcOrd="0" destOrd="0" presId="urn:microsoft.com/office/officeart/2005/8/layout/list1"/>
    <dgm:cxn modelId="{0617BB1E-7C3C-4705-A926-3D87169E69C5}" type="presOf" srcId="{9A28537E-EBB5-45DA-B2FE-F991C881A5E8}" destId="{424CBD1D-1FC5-4620-B1CA-CEE3B5CF2E9C}" srcOrd="1" destOrd="0" presId="urn:microsoft.com/office/officeart/2005/8/layout/list1"/>
    <dgm:cxn modelId="{EAF568AE-31C9-4964-ABDA-7100A84C784B}" type="presOf" srcId="{E9D59AC3-A711-4796-B192-1D13C75A69CF}" destId="{04BFF7BE-8A4B-43A8-811A-DA3705A638B4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2140C086-D084-4E3F-976E-38325215855A}" type="presOf" srcId="{F1EBE354-C624-4FC0-9F90-4A91809A193E}" destId="{A2DC3E57-52E3-478D-A04E-E0C40B3A6D1E}" srcOrd="1" destOrd="0" presId="urn:microsoft.com/office/officeart/2005/8/layout/list1"/>
    <dgm:cxn modelId="{173FC09D-2F78-4D53-8DC8-75DB9C95A153}" type="presOf" srcId="{E23C63D9-5F13-4E8F-B0BA-A4588E82099A}" destId="{47212612-2112-4EE4-AB9A-FD294A321217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72F73DC7-2406-48C1-AB04-9CE73F2D7027}" type="presOf" srcId="{4645654A-0DC5-46B0-95ED-49F72442FADF}" destId="{18DFF254-491E-49B4-A226-DB6AC9EDF287}" srcOrd="1" destOrd="0" presId="urn:microsoft.com/office/officeart/2005/8/layout/list1"/>
    <dgm:cxn modelId="{71129BE2-A658-416D-9997-7B204464E5AF}" type="presOf" srcId="{64FCE72A-1FB1-4987-BA60-D350EF43FDF1}" destId="{329B42B8-ECD7-4885-9E08-72E31F850DA6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1226ECA2-E37B-47D0-A541-B4D738C96117}" type="presOf" srcId="{9A28537E-EBB5-45DA-B2FE-F991C881A5E8}" destId="{194EB645-03DB-4718-8A2C-6FB775B61591}" srcOrd="0" destOrd="0" presId="urn:microsoft.com/office/officeart/2005/8/layout/list1"/>
    <dgm:cxn modelId="{97C37F76-2F82-4BE7-9CBD-44CD3BC5111A}" type="presOf" srcId="{8E2717DD-D037-46DD-AB7C-0D91C7CA05D2}" destId="{CB8FA14D-F7C0-4BA7-B5FE-0AF92E1B5AEC}" srcOrd="0" destOrd="0" presId="urn:microsoft.com/office/officeart/2005/8/layout/list1"/>
    <dgm:cxn modelId="{86B0C455-2828-4AED-B32B-461CD39A20A0}" type="presOf" srcId="{3F7C1AE6-D2D6-4A4C-896A-7CB304546092}" destId="{61C61218-148C-4255-9C90-C651A43AA30B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4702546E-FEBC-4C6B-AAD3-86B6614A02B4}" type="presOf" srcId="{A6AA4029-2DA5-4CF0-99F3-5D6F6A831349}" destId="{41C2C4BE-FE64-4D2A-8759-19F25F7067C9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4422CC51-B8FB-4F99-8025-20E15CF10619}" type="presOf" srcId="{64FCE72A-1FB1-4987-BA60-D350EF43FDF1}" destId="{E8FEF8F4-F88A-4857-BBB8-31D46153B273}" srcOrd="0" destOrd="0" presId="urn:microsoft.com/office/officeart/2005/8/layout/list1"/>
    <dgm:cxn modelId="{0F0ACD84-980B-42D3-9F22-4FAE1A63D95E}" type="presOf" srcId="{470BFF4D-607E-47BE-BE6D-F308DD98CD06}" destId="{FC8F17A7-382E-4A1E-B2E7-DA36B42E1581}" srcOrd="0" destOrd="0" presId="urn:microsoft.com/office/officeart/2005/8/layout/list1"/>
    <dgm:cxn modelId="{81940E93-12D2-43E9-B768-46B10080CB4D}" type="presParOf" srcId="{FC8F17A7-382E-4A1E-B2E7-DA36B42E1581}" destId="{A4AFC699-C35E-460D-A64E-55750FEB5D2F}" srcOrd="0" destOrd="0" presId="urn:microsoft.com/office/officeart/2005/8/layout/list1"/>
    <dgm:cxn modelId="{B3A62442-4DC6-4799-8925-6C15CCA9C477}" type="presParOf" srcId="{A4AFC699-C35E-460D-A64E-55750FEB5D2F}" destId="{2F3F69BC-F4CD-4461-9478-6693505E9CAD}" srcOrd="0" destOrd="0" presId="urn:microsoft.com/office/officeart/2005/8/layout/list1"/>
    <dgm:cxn modelId="{BC0203CC-D91A-4D63-AAFF-776C2E825DF2}" type="presParOf" srcId="{A4AFC699-C35E-460D-A64E-55750FEB5D2F}" destId="{0CB65D4D-7011-4622-ADCA-FDF1A9C6A79F}" srcOrd="1" destOrd="0" presId="urn:microsoft.com/office/officeart/2005/8/layout/list1"/>
    <dgm:cxn modelId="{A69DC57F-9B00-4B9A-BED1-3B27FF19568E}" type="presParOf" srcId="{FC8F17A7-382E-4A1E-B2E7-DA36B42E1581}" destId="{0E61AAD7-843C-4A61-9057-1D4B1E6EB38A}" srcOrd="1" destOrd="0" presId="urn:microsoft.com/office/officeart/2005/8/layout/list1"/>
    <dgm:cxn modelId="{92045676-0722-4658-A3B5-CFDE804C262C}" type="presParOf" srcId="{FC8F17A7-382E-4A1E-B2E7-DA36B42E1581}" destId="{4C2768E2-ED89-431A-A486-281CC5329D11}" srcOrd="2" destOrd="0" presId="urn:microsoft.com/office/officeart/2005/8/layout/list1"/>
    <dgm:cxn modelId="{CF6743C1-B54A-4B46-B6AC-6DEDBF4AC22B}" type="presParOf" srcId="{FC8F17A7-382E-4A1E-B2E7-DA36B42E1581}" destId="{1B416E7A-1E06-4210-9A87-C9B7D190B309}" srcOrd="3" destOrd="0" presId="urn:microsoft.com/office/officeart/2005/8/layout/list1"/>
    <dgm:cxn modelId="{19381C83-353C-45F0-98B2-6AAD22A479FD}" type="presParOf" srcId="{FC8F17A7-382E-4A1E-B2E7-DA36B42E1581}" destId="{06690BC2-B387-4E14-8CD0-50904E7E7C3A}" srcOrd="4" destOrd="0" presId="urn:microsoft.com/office/officeart/2005/8/layout/list1"/>
    <dgm:cxn modelId="{5F17E254-D312-4AF5-BA9C-B41CC9A8832F}" type="presParOf" srcId="{06690BC2-B387-4E14-8CD0-50904E7E7C3A}" destId="{B6237DF0-F405-480F-9EDB-6E2180B339B1}" srcOrd="0" destOrd="0" presId="urn:microsoft.com/office/officeart/2005/8/layout/list1"/>
    <dgm:cxn modelId="{66CE65FC-61C0-4777-99F6-C919555805A3}" type="presParOf" srcId="{06690BC2-B387-4E14-8CD0-50904E7E7C3A}" destId="{46DB3FC9-62E0-4C58-A7D5-27187D2C5D7D}" srcOrd="1" destOrd="0" presId="urn:microsoft.com/office/officeart/2005/8/layout/list1"/>
    <dgm:cxn modelId="{F6F23A03-94CB-4688-B4EA-8B74A91493B1}" type="presParOf" srcId="{FC8F17A7-382E-4A1E-B2E7-DA36B42E1581}" destId="{247B878D-BDED-49CB-B65A-A497AD500AE8}" srcOrd="5" destOrd="0" presId="urn:microsoft.com/office/officeart/2005/8/layout/list1"/>
    <dgm:cxn modelId="{EEC86559-855A-423C-93A5-9BE2BBE5CD27}" type="presParOf" srcId="{FC8F17A7-382E-4A1E-B2E7-DA36B42E1581}" destId="{4659EBC4-64D1-4B6C-92B5-9A0F3C2EF96C}" srcOrd="6" destOrd="0" presId="urn:microsoft.com/office/officeart/2005/8/layout/list1"/>
    <dgm:cxn modelId="{E51C659F-CAD1-4A52-80DB-14749B75279E}" type="presParOf" srcId="{FC8F17A7-382E-4A1E-B2E7-DA36B42E1581}" destId="{BAF59938-BB53-474B-BAD2-F883FDDD4D15}" srcOrd="7" destOrd="0" presId="urn:microsoft.com/office/officeart/2005/8/layout/list1"/>
    <dgm:cxn modelId="{62A04996-6BA9-42A2-8DC1-67C5418727F5}" type="presParOf" srcId="{FC8F17A7-382E-4A1E-B2E7-DA36B42E1581}" destId="{B565232D-1520-461C-A256-E2F8182B90C8}" srcOrd="8" destOrd="0" presId="urn:microsoft.com/office/officeart/2005/8/layout/list1"/>
    <dgm:cxn modelId="{59B4083D-2868-4AE6-B330-AF2C71CC97A0}" type="presParOf" srcId="{B565232D-1520-461C-A256-E2F8182B90C8}" destId="{10B64A83-F830-4AC6-9385-513A38D55826}" srcOrd="0" destOrd="0" presId="urn:microsoft.com/office/officeart/2005/8/layout/list1"/>
    <dgm:cxn modelId="{DCA7549F-E02E-4821-B02A-ABE3E0EAC5CE}" type="presParOf" srcId="{B565232D-1520-461C-A256-E2F8182B90C8}" destId="{41C2C4BE-FE64-4D2A-8759-19F25F7067C9}" srcOrd="1" destOrd="0" presId="urn:microsoft.com/office/officeart/2005/8/layout/list1"/>
    <dgm:cxn modelId="{070E9E21-32A9-43E6-AEA5-BFBB4AC47DF9}" type="presParOf" srcId="{FC8F17A7-382E-4A1E-B2E7-DA36B42E1581}" destId="{1B336EED-E3B6-45CB-AC6A-6AFFDB107DB5}" srcOrd="9" destOrd="0" presId="urn:microsoft.com/office/officeart/2005/8/layout/list1"/>
    <dgm:cxn modelId="{F83204B1-72BE-4EAF-9846-0E2BF1D1E590}" type="presParOf" srcId="{FC8F17A7-382E-4A1E-B2E7-DA36B42E1581}" destId="{30B5F34B-9541-42FB-BF55-BA19172ED350}" srcOrd="10" destOrd="0" presId="urn:microsoft.com/office/officeart/2005/8/layout/list1"/>
    <dgm:cxn modelId="{953867B5-DD0E-454C-86F0-078C5715DD86}" type="presParOf" srcId="{FC8F17A7-382E-4A1E-B2E7-DA36B42E1581}" destId="{BA660269-BEB7-404B-BD93-4DFE7712AA9C}" srcOrd="11" destOrd="0" presId="urn:microsoft.com/office/officeart/2005/8/layout/list1"/>
    <dgm:cxn modelId="{FE4A128E-DA50-4A18-88DC-50368E4876BC}" type="presParOf" srcId="{FC8F17A7-382E-4A1E-B2E7-DA36B42E1581}" destId="{88BA583A-DC58-4047-A142-7FA2525DCFA3}" srcOrd="12" destOrd="0" presId="urn:microsoft.com/office/officeart/2005/8/layout/list1"/>
    <dgm:cxn modelId="{E0950F80-B1F3-4472-B7BB-91440C7E2E62}" type="presParOf" srcId="{88BA583A-DC58-4047-A142-7FA2525DCFA3}" destId="{AF10899B-EDEE-40FE-9C40-8DDE3B25E72C}" srcOrd="0" destOrd="0" presId="urn:microsoft.com/office/officeart/2005/8/layout/list1"/>
    <dgm:cxn modelId="{71B4E1B6-530F-4FBA-AA28-6EB2EB66DCB2}" type="presParOf" srcId="{88BA583A-DC58-4047-A142-7FA2525DCFA3}" destId="{F8623298-42EC-4240-A896-C3B77D6A84BE}" srcOrd="1" destOrd="0" presId="urn:microsoft.com/office/officeart/2005/8/layout/list1"/>
    <dgm:cxn modelId="{18888B4E-C234-45D8-940F-2BBFC2BDEB39}" type="presParOf" srcId="{FC8F17A7-382E-4A1E-B2E7-DA36B42E1581}" destId="{6188435A-1102-4E5B-8D2B-58E6CD4E6435}" srcOrd="13" destOrd="0" presId="urn:microsoft.com/office/officeart/2005/8/layout/list1"/>
    <dgm:cxn modelId="{F6D3C266-5AAD-4B5A-840F-EBC320F2895C}" type="presParOf" srcId="{FC8F17A7-382E-4A1E-B2E7-DA36B42E1581}" destId="{AA0B205A-8584-47CB-8AB6-687C2A81A3A7}" srcOrd="14" destOrd="0" presId="urn:microsoft.com/office/officeart/2005/8/layout/list1"/>
    <dgm:cxn modelId="{F34252E7-DD8E-4463-88F9-0BF2D7923448}" type="presParOf" srcId="{FC8F17A7-382E-4A1E-B2E7-DA36B42E1581}" destId="{36936875-2CE6-48CC-885F-460991F03499}" srcOrd="15" destOrd="0" presId="urn:microsoft.com/office/officeart/2005/8/layout/list1"/>
    <dgm:cxn modelId="{3847AC6D-7B43-4749-B633-E32AAAAFE94A}" type="presParOf" srcId="{FC8F17A7-382E-4A1E-B2E7-DA36B42E1581}" destId="{70BBAC2E-3F84-4F66-B9BC-F7186ACAB38F}" srcOrd="16" destOrd="0" presId="urn:microsoft.com/office/officeart/2005/8/layout/list1"/>
    <dgm:cxn modelId="{5C87B46F-B13E-4460-A46C-CBDBB7855993}" type="presParOf" srcId="{70BBAC2E-3F84-4F66-B9BC-F7186ACAB38F}" destId="{63BAC6F4-37DE-4063-90F1-38293280B408}" srcOrd="0" destOrd="0" presId="urn:microsoft.com/office/officeart/2005/8/layout/list1"/>
    <dgm:cxn modelId="{49B4AB6F-6F85-4275-AF2A-C1F70544DD43}" type="presParOf" srcId="{70BBAC2E-3F84-4F66-B9BC-F7186ACAB38F}" destId="{18DFF254-491E-49B4-A226-DB6AC9EDF287}" srcOrd="1" destOrd="0" presId="urn:microsoft.com/office/officeart/2005/8/layout/list1"/>
    <dgm:cxn modelId="{71885424-B39B-49E3-AB3E-54E6E3382D7A}" type="presParOf" srcId="{FC8F17A7-382E-4A1E-B2E7-DA36B42E1581}" destId="{2F621F97-3C2B-4ED3-AF8D-5D7EA9471D3C}" srcOrd="17" destOrd="0" presId="urn:microsoft.com/office/officeart/2005/8/layout/list1"/>
    <dgm:cxn modelId="{F758B0CF-7F87-4B23-943F-F294E712CEB8}" type="presParOf" srcId="{FC8F17A7-382E-4A1E-B2E7-DA36B42E1581}" destId="{B17DE1A4-9BC0-46D0-9740-94D09C549B59}" srcOrd="18" destOrd="0" presId="urn:microsoft.com/office/officeart/2005/8/layout/list1"/>
    <dgm:cxn modelId="{7C975163-0005-4734-B926-88B9B3AEA76A}" type="presParOf" srcId="{FC8F17A7-382E-4A1E-B2E7-DA36B42E1581}" destId="{0649D3E9-A605-40B6-B170-BC90BB6CACA7}" srcOrd="19" destOrd="0" presId="urn:microsoft.com/office/officeart/2005/8/layout/list1"/>
    <dgm:cxn modelId="{88F6B150-3F02-4E9D-B057-E3CBBB6DC623}" type="presParOf" srcId="{FC8F17A7-382E-4A1E-B2E7-DA36B42E1581}" destId="{5557BF4C-0B21-48C7-98F8-59E3BDB03DC7}" srcOrd="20" destOrd="0" presId="urn:microsoft.com/office/officeart/2005/8/layout/list1"/>
    <dgm:cxn modelId="{3068081F-DFEA-4736-BE59-EEF48CEA91F9}" type="presParOf" srcId="{5557BF4C-0B21-48C7-98F8-59E3BDB03DC7}" destId="{0A9123C9-74E1-476A-A44C-7C00851B6B18}" srcOrd="0" destOrd="0" presId="urn:microsoft.com/office/officeart/2005/8/layout/list1"/>
    <dgm:cxn modelId="{8CBC9A67-DA38-46CD-BF71-AD20B70DDE51}" type="presParOf" srcId="{5557BF4C-0B21-48C7-98F8-59E3BDB03DC7}" destId="{04BFF7BE-8A4B-43A8-811A-DA3705A638B4}" srcOrd="1" destOrd="0" presId="urn:microsoft.com/office/officeart/2005/8/layout/list1"/>
    <dgm:cxn modelId="{8D4B3438-7DAC-482A-AB2B-C58B111C5558}" type="presParOf" srcId="{FC8F17A7-382E-4A1E-B2E7-DA36B42E1581}" destId="{4A94990A-C322-4A85-9986-B15C0FF2B266}" srcOrd="21" destOrd="0" presId="urn:microsoft.com/office/officeart/2005/8/layout/list1"/>
    <dgm:cxn modelId="{25DFE5DD-F25B-4486-947D-69A8558027EB}" type="presParOf" srcId="{FC8F17A7-382E-4A1E-B2E7-DA36B42E1581}" destId="{C436068C-0248-4822-A0B2-7CB4D8C70A60}" srcOrd="22" destOrd="0" presId="urn:microsoft.com/office/officeart/2005/8/layout/list1"/>
    <dgm:cxn modelId="{D19208E3-3B8A-4D82-BB5D-37D6BCECDE2F}" type="presParOf" srcId="{FC8F17A7-382E-4A1E-B2E7-DA36B42E1581}" destId="{1E506FD5-CE60-423F-B26B-10293B47C007}" srcOrd="23" destOrd="0" presId="urn:microsoft.com/office/officeart/2005/8/layout/list1"/>
    <dgm:cxn modelId="{0856D0E0-5A1F-4423-A19A-CCE05718C366}" type="presParOf" srcId="{FC8F17A7-382E-4A1E-B2E7-DA36B42E1581}" destId="{1D02F6B0-EBF4-45E3-82C7-E7801560D744}" srcOrd="24" destOrd="0" presId="urn:microsoft.com/office/officeart/2005/8/layout/list1"/>
    <dgm:cxn modelId="{6D7D9CCD-8C2B-452C-AB37-D0E5D92ACF4F}" type="presParOf" srcId="{1D02F6B0-EBF4-45E3-82C7-E7801560D744}" destId="{FE891326-686A-4C45-B79B-1B94C9E03A2E}" srcOrd="0" destOrd="0" presId="urn:microsoft.com/office/officeart/2005/8/layout/list1"/>
    <dgm:cxn modelId="{4BD723BB-2185-4EC0-93FB-48FA2B188797}" type="presParOf" srcId="{1D02F6B0-EBF4-45E3-82C7-E7801560D744}" destId="{61C61218-148C-4255-9C90-C651A43AA30B}" srcOrd="1" destOrd="0" presId="urn:microsoft.com/office/officeart/2005/8/layout/list1"/>
    <dgm:cxn modelId="{55821EFA-FA1F-4AC1-A027-56EBEC8683FB}" type="presParOf" srcId="{FC8F17A7-382E-4A1E-B2E7-DA36B42E1581}" destId="{1802013E-BF39-4EF9-9432-FA7C944D3582}" srcOrd="25" destOrd="0" presId="urn:microsoft.com/office/officeart/2005/8/layout/list1"/>
    <dgm:cxn modelId="{EDDC2BDF-7748-4374-BDB8-392548B67264}" type="presParOf" srcId="{FC8F17A7-382E-4A1E-B2E7-DA36B42E1581}" destId="{1BCA2504-F34B-4965-B98A-B14370556103}" srcOrd="26" destOrd="0" presId="urn:microsoft.com/office/officeart/2005/8/layout/list1"/>
    <dgm:cxn modelId="{98CE3E83-A7C4-4D36-A953-1BF4FDE61FC0}" type="presParOf" srcId="{FC8F17A7-382E-4A1E-B2E7-DA36B42E1581}" destId="{0FAAC69F-E085-4A39-B6CA-D9F5703A4618}" srcOrd="27" destOrd="0" presId="urn:microsoft.com/office/officeart/2005/8/layout/list1"/>
    <dgm:cxn modelId="{5D52AC11-8179-4EE9-87CC-7258EC7FE469}" type="presParOf" srcId="{FC8F17A7-382E-4A1E-B2E7-DA36B42E1581}" destId="{D8E4629F-6E0F-4A02-BADE-4218A3A65FF2}" srcOrd="28" destOrd="0" presId="urn:microsoft.com/office/officeart/2005/8/layout/list1"/>
    <dgm:cxn modelId="{80AEC166-D9E9-405D-A2D9-6D554B7D3FA9}" type="presParOf" srcId="{D8E4629F-6E0F-4A02-BADE-4218A3A65FF2}" destId="{FD05451A-4252-4BAC-BB45-636A73C8DE8B}" srcOrd="0" destOrd="0" presId="urn:microsoft.com/office/officeart/2005/8/layout/list1"/>
    <dgm:cxn modelId="{B43EB82B-8E5D-4CF2-88F9-93D4F2A6AF48}" type="presParOf" srcId="{D8E4629F-6E0F-4A02-BADE-4218A3A65FF2}" destId="{FB41B348-582E-4F1B-8E8B-5AE516EA174B}" srcOrd="1" destOrd="0" presId="urn:microsoft.com/office/officeart/2005/8/layout/list1"/>
    <dgm:cxn modelId="{31A33E15-44B9-4758-B5E7-BC3B97BAFAAD}" type="presParOf" srcId="{FC8F17A7-382E-4A1E-B2E7-DA36B42E1581}" destId="{E7BC78D9-1A4C-4A98-B3F2-3EC605C1BE54}" srcOrd="29" destOrd="0" presId="urn:microsoft.com/office/officeart/2005/8/layout/list1"/>
    <dgm:cxn modelId="{5AC76716-B334-4CA2-88B3-5648344587AC}" type="presParOf" srcId="{FC8F17A7-382E-4A1E-B2E7-DA36B42E1581}" destId="{4AC2EB15-380B-4E95-A5FA-808E3B3AA859}" srcOrd="30" destOrd="0" presId="urn:microsoft.com/office/officeart/2005/8/layout/list1"/>
    <dgm:cxn modelId="{1CB1B848-4F2B-49E8-B3E1-D88851662EF5}" type="presParOf" srcId="{FC8F17A7-382E-4A1E-B2E7-DA36B42E1581}" destId="{38C0859C-7275-408F-8247-FDFC8F7D3597}" srcOrd="31" destOrd="0" presId="urn:microsoft.com/office/officeart/2005/8/layout/list1"/>
    <dgm:cxn modelId="{EFA9B781-5B52-43F2-BCEF-F80C91E9D64F}" type="presParOf" srcId="{FC8F17A7-382E-4A1E-B2E7-DA36B42E1581}" destId="{2B9B4077-7AD0-41BF-89A1-CCD579863653}" srcOrd="32" destOrd="0" presId="urn:microsoft.com/office/officeart/2005/8/layout/list1"/>
    <dgm:cxn modelId="{345B68DA-E468-48CB-B24A-9272CA799899}" type="presParOf" srcId="{2B9B4077-7AD0-41BF-89A1-CCD579863653}" destId="{194EB645-03DB-4718-8A2C-6FB775B61591}" srcOrd="0" destOrd="0" presId="urn:microsoft.com/office/officeart/2005/8/layout/list1"/>
    <dgm:cxn modelId="{82F8545F-EFE7-4D43-AF65-895616488819}" type="presParOf" srcId="{2B9B4077-7AD0-41BF-89A1-CCD579863653}" destId="{424CBD1D-1FC5-4620-B1CA-CEE3B5CF2E9C}" srcOrd="1" destOrd="0" presId="urn:microsoft.com/office/officeart/2005/8/layout/list1"/>
    <dgm:cxn modelId="{B222D3AB-51DB-4D7C-952A-F5D6D2953586}" type="presParOf" srcId="{FC8F17A7-382E-4A1E-B2E7-DA36B42E1581}" destId="{930D1122-9358-4F28-86F7-9B909D1379B5}" srcOrd="33" destOrd="0" presId="urn:microsoft.com/office/officeart/2005/8/layout/list1"/>
    <dgm:cxn modelId="{C2897295-533D-44D3-9347-381F3695CB98}" type="presParOf" srcId="{FC8F17A7-382E-4A1E-B2E7-DA36B42E1581}" destId="{6B840818-1DBA-430E-8241-C14651C75AC3}" srcOrd="34" destOrd="0" presId="urn:microsoft.com/office/officeart/2005/8/layout/list1"/>
    <dgm:cxn modelId="{7C46604A-E984-4F44-93F0-45A9632BB86E}" type="presParOf" srcId="{FC8F17A7-382E-4A1E-B2E7-DA36B42E1581}" destId="{3546DACC-6EE4-495B-80ED-08D9CE3E49DC}" srcOrd="35" destOrd="0" presId="urn:microsoft.com/office/officeart/2005/8/layout/list1"/>
    <dgm:cxn modelId="{99000ADA-86FE-487F-B49C-17D9DD19C1A9}" type="presParOf" srcId="{FC8F17A7-382E-4A1E-B2E7-DA36B42E1581}" destId="{149E7E05-9164-4FC0-AD4D-F6106392B578}" srcOrd="36" destOrd="0" presId="urn:microsoft.com/office/officeart/2005/8/layout/list1"/>
    <dgm:cxn modelId="{726D05D5-3C58-47DC-9917-CCF0360A3BC3}" type="presParOf" srcId="{149E7E05-9164-4FC0-AD4D-F6106392B578}" destId="{63C9172F-EE30-49E2-9E45-1A3F307167E0}" srcOrd="0" destOrd="0" presId="urn:microsoft.com/office/officeart/2005/8/layout/list1"/>
    <dgm:cxn modelId="{576F645D-44DE-4556-B59F-D8AEED57A500}" type="presParOf" srcId="{149E7E05-9164-4FC0-AD4D-F6106392B578}" destId="{A2DC3E57-52E3-478D-A04E-E0C40B3A6D1E}" srcOrd="1" destOrd="0" presId="urn:microsoft.com/office/officeart/2005/8/layout/list1"/>
    <dgm:cxn modelId="{D23535B3-68AC-44F4-9C4F-AFE56BDA5F2C}" type="presParOf" srcId="{FC8F17A7-382E-4A1E-B2E7-DA36B42E1581}" destId="{DA5D1FDC-9886-44A2-80B4-CC785E870A80}" srcOrd="37" destOrd="0" presId="urn:microsoft.com/office/officeart/2005/8/layout/list1"/>
    <dgm:cxn modelId="{961A3E2E-A788-4980-BB9F-CD48A881A009}" type="presParOf" srcId="{FC8F17A7-382E-4A1E-B2E7-DA36B42E1581}" destId="{8CE27BDD-A1C0-4C19-8C7C-E1EE3FF8CD56}" srcOrd="38" destOrd="0" presId="urn:microsoft.com/office/officeart/2005/8/layout/list1"/>
    <dgm:cxn modelId="{4FCF92D3-C577-42A8-9F0D-F8BD33964A30}" type="presParOf" srcId="{FC8F17A7-382E-4A1E-B2E7-DA36B42E1581}" destId="{C2B40191-EDD5-400F-821F-182ACFF6A277}" srcOrd="39" destOrd="0" presId="urn:microsoft.com/office/officeart/2005/8/layout/list1"/>
    <dgm:cxn modelId="{54901374-1D3A-4E73-AD23-6C192F441027}" type="presParOf" srcId="{FC8F17A7-382E-4A1E-B2E7-DA36B42E1581}" destId="{504A7B5C-197B-45D0-8D59-56F4D5C8E46C}" srcOrd="40" destOrd="0" presId="urn:microsoft.com/office/officeart/2005/8/layout/list1"/>
    <dgm:cxn modelId="{3ADAFDBE-654B-41F1-9EE2-FF471F62D6A7}" type="presParOf" srcId="{504A7B5C-197B-45D0-8D59-56F4D5C8E46C}" destId="{A8C8CC9A-22FC-4541-8139-B4781DD01AEA}" srcOrd="0" destOrd="0" presId="urn:microsoft.com/office/officeart/2005/8/layout/list1"/>
    <dgm:cxn modelId="{1EF77FA1-BE5B-4E12-8425-2DE808AD4116}" type="presParOf" srcId="{504A7B5C-197B-45D0-8D59-56F4D5C8E46C}" destId="{47212612-2112-4EE4-AB9A-FD294A321217}" srcOrd="1" destOrd="0" presId="urn:microsoft.com/office/officeart/2005/8/layout/list1"/>
    <dgm:cxn modelId="{EA013B34-B3C7-41F6-B5F8-0ABBA5E3ED06}" type="presParOf" srcId="{FC8F17A7-382E-4A1E-B2E7-DA36B42E1581}" destId="{D3B319EC-2AC4-4E0D-B8B8-8706C1A64A31}" srcOrd="41" destOrd="0" presId="urn:microsoft.com/office/officeart/2005/8/layout/list1"/>
    <dgm:cxn modelId="{E42D5C40-3F0D-48AD-ABF8-6F2862CB11FA}" type="presParOf" srcId="{FC8F17A7-382E-4A1E-B2E7-DA36B42E1581}" destId="{70EE8211-D7E5-4875-B1BE-DD896F61FF39}" srcOrd="42" destOrd="0" presId="urn:microsoft.com/office/officeart/2005/8/layout/list1"/>
    <dgm:cxn modelId="{06DA7811-16E2-465B-BE76-D6A2A80736AD}" type="presParOf" srcId="{FC8F17A7-382E-4A1E-B2E7-DA36B42E1581}" destId="{BA39C67A-6FB0-4B00-8EF6-F7BD7AFEC80C}" srcOrd="43" destOrd="0" presId="urn:microsoft.com/office/officeart/2005/8/layout/list1"/>
    <dgm:cxn modelId="{DE989C3D-2A87-49EA-9075-737500DC220E}" type="presParOf" srcId="{FC8F17A7-382E-4A1E-B2E7-DA36B42E1581}" destId="{236F3CB0-FC6A-42E7-9222-5EB9A2129B15}" srcOrd="44" destOrd="0" presId="urn:microsoft.com/office/officeart/2005/8/layout/list1"/>
    <dgm:cxn modelId="{129E5AE0-B9F1-4ED3-B7A4-57136F3B4CED}" type="presParOf" srcId="{236F3CB0-FC6A-42E7-9222-5EB9A2129B15}" destId="{CB8FA14D-F7C0-4BA7-B5FE-0AF92E1B5AEC}" srcOrd="0" destOrd="0" presId="urn:microsoft.com/office/officeart/2005/8/layout/list1"/>
    <dgm:cxn modelId="{5B653E42-C8A6-43F6-92CF-31B4137C8AAB}" type="presParOf" srcId="{236F3CB0-FC6A-42E7-9222-5EB9A2129B15}" destId="{6D3E7738-9EC1-4E56-8866-13A3F1EA0EB5}" srcOrd="1" destOrd="0" presId="urn:microsoft.com/office/officeart/2005/8/layout/list1"/>
    <dgm:cxn modelId="{8B373A78-0960-46C8-A79C-4E1A1CF3E186}" type="presParOf" srcId="{FC8F17A7-382E-4A1E-B2E7-DA36B42E1581}" destId="{0B3614BC-0986-4199-8F87-B76FDBA24601}" srcOrd="45" destOrd="0" presId="urn:microsoft.com/office/officeart/2005/8/layout/list1"/>
    <dgm:cxn modelId="{53FBB6DC-C899-44EF-B952-05E684027832}" type="presParOf" srcId="{FC8F17A7-382E-4A1E-B2E7-DA36B42E1581}" destId="{930056F2-6EE0-4D60-B231-6A316CE5E782}" srcOrd="46" destOrd="0" presId="urn:microsoft.com/office/officeart/2005/8/layout/list1"/>
    <dgm:cxn modelId="{6D687779-38B8-4250-AE79-3843EB8D44C4}" type="presParOf" srcId="{FC8F17A7-382E-4A1E-B2E7-DA36B42E1581}" destId="{7804978F-5F52-4A88-8118-87B4DD2E9E40}" srcOrd="47" destOrd="0" presId="urn:microsoft.com/office/officeart/2005/8/layout/list1"/>
    <dgm:cxn modelId="{0148E805-8415-476F-ABE6-D022CB761F37}" type="presParOf" srcId="{FC8F17A7-382E-4A1E-B2E7-DA36B42E1581}" destId="{66065793-67F8-45E2-97F5-720CAC391988}" srcOrd="48" destOrd="0" presId="urn:microsoft.com/office/officeart/2005/8/layout/list1"/>
    <dgm:cxn modelId="{31F9DA78-4F83-4E76-819B-1A1DB8A485BC}" type="presParOf" srcId="{66065793-67F8-45E2-97F5-720CAC391988}" destId="{EBD57FE5-159F-4B83-AEF9-EA103400217F}" srcOrd="0" destOrd="0" presId="urn:microsoft.com/office/officeart/2005/8/layout/list1"/>
    <dgm:cxn modelId="{EFB312AC-6BDB-4DFB-AA6A-A1F103E8FD41}" type="presParOf" srcId="{66065793-67F8-45E2-97F5-720CAC391988}" destId="{C9C4EDCF-0D7D-4178-80AC-3C28EDA936EA}" srcOrd="1" destOrd="0" presId="urn:microsoft.com/office/officeart/2005/8/layout/list1"/>
    <dgm:cxn modelId="{DAD67F05-7441-488E-9397-9F66160FFD97}" type="presParOf" srcId="{FC8F17A7-382E-4A1E-B2E7-DA36B42E1581}" destId="{B0A39975-8ADA-4EB7-93AC-5B32CCFFA3D8}" srcOrd="49" destOrd="0" presId="urn:microsoft.com/office/officeart/2005/8/layout/list1"/>
    <dgm:cxn modelId="{205AD299-AAC1-4461-8069-6FD584DB2E16}" type="presParOf" srcId="{FC8F17A7-382E-4A1E-B2E7-DA36B42E1581}" destId="{18AAA3DA-65E3-4B54-856F-745A46DBA2A8}" srcOrd="50" destOrd="0" presId="urn:microsoft.com/office/officeart/2005/8/layout/list1"/>
    <dgm:cxn modelId="{6B3F73B0-576E-499B-BEFA-18477EEEB18A}" type="presParOf" srcId="{FC8F17A7-382E-4A1E-B2E7-DA36B42E1581}" destId="{61137101-CB7A-4843-B2C9-5D9A72761D76}" srcOrd="51" destOrd="0" presId="urn:microsoft.com/office/officeart/2005/8/layout/list1"/>
    <dgm:cxn modelId="{5FA65052-D4F7-471F-99F9-655D457DF52B}" type="presParOf" srcId="{FC8F17A7-382E-4A1E-B2E7-DA36B42E1581}" destId="{FD56D612-0CA4-447A-8EF4-5D1FAC4FFEA3}" srcOrd="52" destOrd="0" presId="urn:microsoft.com/office/officeart/2005/8/layout/list1"/>
    <dgm:cxn modelId="{8CA653E5-5A6C-4F21-9A05-7974BDE0536B}" type="presParOf" srcId="{FD56D612-0CA4-447A-8EF4-5D1FAC4FFEA3}" destId="{B1E43C84-89B8-494E-A5A6-627F9349E4E6}" srcOrd="0" destOrd="0" presId="urn:microsoft.com/office/officeart/2005/8/layout/list1"/>
    <dgm:cxn modelId="{CEB727C6-E311-4954-9C8C-B163F933EC48}" type="presParOf" srcId="{FD56D612-0CA4-447A-8EF4-5D1FAC4FFEA3}" destId="{D28A992A-D756-402D-AF4A-98AAC68826A9}" srcOrd="1" destOrd="0" presId="urn:microsoft.com/office/officeart/2005/8/layout/list1"/>
    <dgm:cxn modelId="{C105D177-3188-4634-A214-595201006B11}" type="presParOf" srcId="{FC8F17A7-382E-4A1E-B2E7-DA36B42E1581}" destId="{941866A7-6FD7-4ED3-91E2-08BC5BCC62AD}" srcOrd="53" destOrd="0" presId="urn:microsoft.com/office/officeart/2005/8/layout/list1"/>
    <dgm:cxn modelId="{E655DE00-44F4-4D2E-AC48-260DED5C4C86}" type="presParOf" srcId="{FC8F17A7-382E-4A1E-B2E7-DA36B42E1581}" destId="{E7CFED7A-E2E7-4DB2-B02D-12D73767FC9A}" srcOrd="54" destOrd="0" presId="urn:microsoft.com/office/officeart/2005/8/layout/list1"/>
    <dgm:cxn modelId="{7A2CE8E7-27DF-4ACC-880A-D39FB586DB48}" type="presParOf" srcId="{FC8F17A7-382E-4A1E-B2E7-DA36B42E1581}" destId="{F644A991-153E-437A-B7C0-E0F664592780}" srcOrd="55" destOrd="0" presId="urn:microsoft.com/office/officeart/2005/8/layout/list1"/>
    <dgm:cxn modelId="{3B4D4548-2C11-4E19-AB99-15CCBB16C1B9}" type="presParOf" srcId="{FC8F17A7-382E-4A1E-B2E7-DA36B42E1581}" destId="{100D4A9F-8DD0-4AEF-81E4-E18A5C61997E}" srcOrd="56" destOrd="0" presId="urn:microsoft.com/office/officeart/2005/8/layout/list1"/>
    <dgm:cxn modelId="{E956FACE-EAEC-4714-8622-88E58858C14D}" type="presParOf" srcId="{100D4A9F-8DD0-4AEF-81E4-E18A5C61997E}" destId="{0B453DFD-6C13-430D-A27F-131F95FA4CA8}" srcOrd="0" destOrd="0" presId="urn:microsoft.com/office/officeart/2005/8/layout/list1"/>
    <dgm:cxn modelId="{04F86242-7E68-422B-BA15-3EC2E72AF54A}" type="presParOf" srcId="{100D4A9F-8DD0-4AEF-81E4-E18A5C61997E}" destId="{829469C0-E15E-4D2E-9CAF-90A9B365C9CD}" srcOrd="1" destOrd="0" presId="urn:microsoft.com/office/officeart/2005/8/layout/list1"/>
    <dgm:cxn modelId="{A90D163A-1ECC-4E38-B8AD-0CA475C72F0B}" type="presParOf" srcId="{FC8F17A7-382E-4A1E-B2E7-DA36B42E1581}" destId="{24A7FB08-CF40-42F6-B775-A2DDFFAB4B9F}" srcOrd="57" destOrd="0" presId="urn:microsoft.com/office/officeart/2005/8/layout/list1"/>
    <dgm:cxn modelId="{F99F920D-0243-4673-B119-6A96C96CB832}" type="presParOf" srcId="{FC8F17A7-382E-4A1E-B2E7-DA36B42E1581}" destId="{C6F91460-8F15-4016-A895-41FD402867C8}" srcOrd="58" destOrd="0" presId="urn:microsoft.com/office/officeart/2005/8/layout/list1"/>
    <dgm:cxn modelId="{6C6B0C40-04A4-494D-A4A1-5D064E236912}" type="presParOf" srcId="{FC8F17A7-382E-4A1E-B2E7-DA36B42E1581}" destId="{7BCB0CC1-7858-497D-8922-F9E792DD5B72}" srcOrd="59" destOrd="0" presId="urn:microsoft.com/office/officeart/2005/8/layout/list1"/>
    <dgm:cxn modelId="{BB7DCA2C-9B6F-4877-AEBD-6F55C7799131}" type="presParOf" srcId="{FC8F17A7-382E-4A1E-B2E7-DA36B42E1581}" destId="{435C3199-38BE-4D69-8B45-360EA83940B9}" srcOrd="60" destOrd="0" presId="urn:microsoft.com/office/officeart/2005/8/layout/list1"/>
    <dgm:cxn modelId="{6BEAFF2E-EB79-4F66-8AC9-19CE22CC0567}" type="presParOf" srcId="{435C3199-38BE-4D69-8B45-360EA83940B9}" destId="{E8FEF8F4-F88A-4857-BBB8-31D46153B273}" srcOrd="0" destOrd="0" presId="urn:microsoft.com/office/officeart/2005/8/layout/list1"/>
    <dgm:cxn modelId="{F485E549-C729-4E3E-BC3E-ACCDACBCBEF0}" type="presParOf" srcId="{435C3199-38BE-4D69-8B45-360EA83940B9}" destId="{329B42B8-ECD7-4885-9E08-72E31F850DA6}" srcOrd="1" destOrd="0" presId="urn:microsoft.com/office/officeart/2005/8/layout/list1"/>
    <dgm:cxn modelId="{DB86782F-A9F0-4C64-BC44-33B65683EB24}" type="presParOf" srcId="{FC8F17A7-382E-4A1E-B2E7-DA36B42E1581}" destId="{8E39B7AA-8831-40EE-B03D-716E8CF2C21A}" srcOrd="61" destOrd="0" presId="urn:microsoft.com/office/officeart/2005/8/layout/list1"/>
    <dgm:cxn modelId="{5B0732F1-5BEE-4F88-9E86-5AFBF98E5FB9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6C9DA05E-8D71-42B6-9078-06416081FF35}" type="presOf" srcId="{3F42973D-1A6B-4BAD-B7B3-793384490701}" destId="{46DB3FC9-62E0-4C58-A7D5-27187D2C5D7D}" srcOrd="1" destOrd="0" presId="urn:microsoft.com/office/officeart/2005/8/layout/list1"/>
    <dgm:cxn modelId="{C5A1843B-E820-4343-B667-44A3A712C5C7}" type="presOf" srcId="{A6AA4029-2DA5-4CF0-99F3-5D6F6A831349}" destId="{41C2C4BE-FE64-4D2A-8759-19F25F7067C9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47F05E50-BE95-47A6-B657-CC251E72DD02}" type="presOf" srcId="{E23C63D9-5F13-4E8F-B0BA-A4588E82099A}" destId="{A8C8CC9A-22FC-4541-8139-B4781DD01AEA}" srcOrd="0" destOrd="0" presId="urn:microsoft.com/office/officeart/2005/8/layout/list1"/>
    <dgm:cxn modelId="{4B737A70-4C33-45DB-9DA5-C9C0798B3A77}" type="presOf" srcId="{0F5738F0-9D40-4958-B108-0B2ECF3C2EBD}" destId="{C9C4EDCF-0D7D-4178-80AC-3C28EDA936EA}" srcOrd="1" destOrd="0" presId="urn:microsoft.com/office/officeart/2005/8/layout/list1"/>
    <dgm:cxn modelId="{16857B5E-74BE-4506-B078-2532090F8A31}" type="presOf" srcId="{8E2717DD-D037-46DD-AB7C-0D91C7CA05D2}" destId="{6D3E7738-9EC1-4E56-8866-13A3F1EA0EB5}" srcOrd="1" destOrd="0" presId="urn:microsoft.com/office/officeart/2005/8/layout/list1"/>
    <dgm:cxn modelId="{F880E77B-E1F3-4221-9857-3F784EA096F8}" type="presOf" srcId="{B9374BCF-7B8D-43EA-AF42-3D675A166C28}" destId="{0CB65D4D-7011-4622-ADCA-FDF1A9C6A79F}" srcOrd="1" destOrd="0" presId="urn:microsoft.com/office/officeart/2005/8/layout/list1"/>
    <dgm:cxn modelId="{497F41D1-7C75-4CAE-BF67-57BFF26109DB}" type="presOf" srcId="{3F42973D-1A6B-4BAD-B7B3-793384490701}" destId="{B6237DF0-F405-480F-9EDB-6E2180B339B1}" srcOrd="0" destOrd="0" presId="urn:microsoft.com/office/officeart/2005/8/layout/list1"/>
    <dgm:cxn modelId="{4E432EC2-96CC-4F61-8E4A-5C2247B96E8B}" type="presOf" srcId="{E9D59AC3-A711-4796-B192-1D13C75A69CF}" destId="{0A9123C9-74E1-476A-A44C-7C00851B6B18}" srcOrd="0" destOrd="0" presId="urn:microsoft.com/office/officeart/2005/8/layout/list1"/>
    <dgm:cxn modelId="{AD6CF412-CE64-42C8-AC68-FEE236F15093}" type="presOf" srcId="{4F249EC0-E768-4341-AFD6-A149BC3B7897}" destId="{FD05451A-4252-4BAC-BB45-636A73C8DE8B}" srcOrd="0" destOrd="0" presId="urn:microsoft.com/office/officeart/2005/8/layout/list1"/>
    <dgm:cxn modelId="{6B3B1D9D-906A-4621-94CA-8551D1574375}" type="presOf" srcId="{3F7C1AE6-D2D6-4A4C-896A-7CB304546092}" destId="{61C61218-148C-4255-9C90-C651A43AA30B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50A7BB0E-CA78-4EE6-91B5-9D489EE7D346}" type="presOf" srcId="{06DF7B84-5155-4510-A4D1-41E62DBF20AA}" destId="{F8623298-42EC-4240-A896-C3B77D6A84BE}" srcOrd="1" destOrd="0" presId="urn:microsoft.com/office/officeart/2005/8/layout/list1"/>
    <dgm:cxn modelId="{ABFA9238-138A-4E21-8986-7FAFED928022}" type="presOf" srcId="{A6AA4029-2DA5-4CF0-99F3-5D6F6A831349}" destId="{10B64A83-F830-4AC6-9385-513A38D55826}" srcOrd="0" destOrd="0" presId="urn:microsoft.com/office/officeart/2005/8/layout/list1"/>
    <dgm:cxn modelId="{542F9BA5-A567-49FD-A8B0-0EF5E42D7B07}" type="presOf" srcId="{9A28537E-EBB5-45DA-B2FE-F991C881A5E8}" destId="{424CBD1D-1FC5-4620-B1CA-CEE3B5CF2E9C}" srcOrd="1" destOrd="0" presId="urn:microsoft.com/office/officeart/2005/8/layout/list1"/>
    <dgm:cxn modelId="{C8C42791-67B7-46DF-8F4D-F8D96DAD06A5}" type="presOf" srcId="{4645654A-0DC5-46B0-95ED-49F72442FADF}" destId="{63BAC6F4-37DE-4063-90F1-38293280B408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71F93465-4077-4579-B371-E3856562FBAB}" type="presOf" srcId="{049F0A86-C80C-4922-98A6-14F0D8DFCDD0}" destId="{829469C0-E15E-4D2E-9CAF-90A9B365C9CD}" srcOrd="1" destOrd="0" presId="urn:microsoft.com/office/officeart/2005/8/layout/list1"/>
    <dgm:cxn modelId="{5E22561E-1650-4C53-B2DD-94B3CB3F4DD7}" type="presOf" srcId="{9A28537E-EBB5-45DA-B2FE-F991C881A5E8}" destId="{194EB645-03DB-4718-8A2C-6FB775B61591}" srcOrd="0" destOrd="0" presId="urn:microsoft.com/office/officeart/2005/8/layout/list1"/>
    <dgm:cxn modelId="{A3B09C2B-6C5A-49AC-875F-FA9444E2E530}" type="presOf" srcId="{F1EBE354-C624-4FC0-9F90-4A91809A193E}" destId="{63C9172F-EE30-49E2-9E45-1A3F307167E0}" srcOrd="0" destOrd="0" presId="urn:microsoft.com/office/officeart/2005/8/layout/list1"/>
    <dgm:cxn modelId="{D13404DD-A01C-477D-A6E4-B0619A0D0D62}" type="presOf" srcId="{06DF7B84-5155-4510-A4D1-41E62DBF20AA}" destId="{AF10899B-EDEE-40FE-9C40-8DDE3B25E72C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5469C9ED-FB4D-446E-BEC0-3257E8C86938}" type="presOf" srcId="{B9374BCF-7B8D-43EA-AF42-3D675A166C28}" destId="{2F3F69BC-F4CD-4461-9478-6693505E9CAD}" srcOrd="0" destOrd="0" presId="urn:microsoft.com/office/officeart/2005/8/layout/list1"/>
    <dgm:cxn modelId="{6466B033-6012-40C1-9B40-2772672EB8D0}" type="presOf" srcId="{517A7599-D39B-4136-B7F7-FC517C75373B}" destId="{D28A992A-D756-402D-AF4A-98AAC68826A9}" srcOrd="1" destOrd="0" presId="urn:microsoft.com/office/officeart/2005/8/layout/list1"/>
    <dgm:cxn modelId="{66B47ECE-637E-4F26-9E46-6D54BB60EB03}" type="presOf" srcId="{470BFF4D-607E-47BE-BE6D-F308DD98CD06}" destId="{FC8F17A7-382E-4A1E-B2E7-DA36B42E1581}" srcOrd="0" destOrd="0" presId="urn:microsoft.com/office/officeart/2005/8/layout/list1"/>
    <dgm:cxn modelId="{129E3F4D-2D53-4FFC-8E5D-E98314ECDB0A}" type="presOf" srcId="{517A7599-D39B-4136-B7F7-FC517C75373B}" destId="{B1E43C84-89B8-494E-A5A6-627F9349E4E6}" srcOrd="0" destOrd="0" presId="urn:microsoft.com/office/officeart/2005/8/layout/list1"/>
    <dgm:cxn modelId="{579F3635-3F56-4EEF-8C0C-5C1AF3027876}" type="presOf" srcId="{E23C63D9-5F13-4E8F-B0BA-A4588E82099A}" destId="{47212612-2112-4EE4-AB9A-FD294A321217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4E435EA5-BECA-463C-A69E-EA7EC0490C2B}" type="presOf" srcId="{4645654A-0DC5-46B0-95ED-49F72442FADF}" destId="{18DFF254-491E-49B4-A226-DB6AC9EDF287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11C1F6E8-EF09-48F2-99A3-E8B9E00810F0}" type="presOf" srcId="{E9D59AC3-A711-4796-B192-1D13C75A69CF}" destId="{04BFF7BE-8A4B-43A8-811A-DA3705A638B4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ABB0F6D7-DD8B-481C-A208-3F91F0CD2392}" type="presOf" srcId="{8E2717DD-D037-46DD-AB7C-0D91C7CA05D2}" destId="{CB8FA14D-F7C0-4BA7-B5FE-0AF92E1B5AEC}" srcOrd="0" destOrd="0" presId="urn:microsoft.com/office/officeart/2005/8/layout/list1"/>
    <dgm:cxn modelId="{4759CCB3-B1AD-4FF5-B3D2-9BE8BCE332F5}" type="presOf" srcId="{049F0A86-C80C-4922-98A6-14F0D8DFCDD0}" destId="{0B453DFD-6C13-430D-A27F-131F95FA4CA8}" srcOrd="0" destOrd="0" presId="urn:microsoft.com/office/officeart/2005/8/layout/list1"/>
    <dgm:cxn modelId="{4B90BBD9-B911-4351-B711-A490743A91B6}" type="presOf" srcId="{F1EBE354-C624-4FC0-9F90-4A91809A193E}" destId="{A2DC3E57-52E3-478D-A04E-E0C40B3A6D1E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14C30BAE-9D2E-4494-9A12-F8A56B37AC79}" type="presOf" srcId="{0F5738F0-9D40-4958-B108-0B2ECF3C2EBD}" destId="{EBD57FE5-159F-4B83-AEF9-EA103400217F}" srcOrd="0" destOrd="0" presId="urn:microsoft.com/office/officeart/2005/8/layout/list1"/>
    <dgm:cxn modelId="{CD1A4A08-68A9-487B-B1B7-849C5DBD8C6D}" type="presOf" srcId="{4F249EC0-E768-4341-AFD6-A149BC3B7897}" destId="{FB41B348-582E-4F1B-8E8B-5AE516EA174B}" srcOrd="1" destOrd="0" presId="urn:microsoft.com/office/officeart/2005/8/layout/list1"/>
    <dgm:cxn modelId="{31922B4D-57B2-4C46-AC19-742EC1364149}" type="presOf" srcId="{3F7C1AE6-D2D6-4A4C-896A-7CB304546092}" destId="{FE891326-686A-4C45-B79B-1B94C9E03A2E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6F4E0C4A-4E41-4451-B43D-BEE89AF5AA63}" type="presParOf" srcId="{FC8F17A7-382E-4A1E-B2E7-DA36B42E1581}" destId="{A4AFC699-C35E-460D-A64E-55750FEB5D2F}" srcOrd="0" destOrd="0" presId="urn:microsoft.com/office/officeart/2005/8/layout/list1"/>
    <dgm:cxn modelId="{407AA1EB-5375-4E85-A683-798E17C3A361}" type="presParOf" srcId="{A4AFC699-C35E-460D-A64E-55750FEB5D2F}" destId="{2F3F69BC-F4CD-4461-9478-6693505E9CAD}" srcOrd="0" destOrd="0" presId="urn:microsoft.com/office/officeart/2005/8/layout/list1"/>
    <dgm:cxn modelId="{9D7CC28C-6BED-4A9C-9982-8279B6ED27A8}" type="presParOf" srcId="{A4AFC699-C35E-460D-A64E-55750FEB5D2F}" destId="{0CB65D4D-7011-4622-ADCA-FDF1A9C6A79F}" srcOrd="1" destOrd="0" presId="urn:microsoft.com/office/officeart/2005/8/layout/list1"/>
    <dgm:cxn modelId="{16B527E8-6F0D-40EB-ACBE-A412C32ECFDB}" type="presParOf" srcId="{FC8F17A7-382E-4A1E-B2E7-DA36B42E1581}" destId="{0E61AAD7-843C-4A61-9057-1D4B1E6EB38A}" srcOrd="1" destOrd="0" presId="urn:microsoft.com/office/officeart/2005/8/layout/list1"/>
    <dgm:cxn modelId="{CCDB2FDC-0F2E-4913-97B3-0038C17D282C}" type="presParOf" srcId="{FC8F17A7-382E-4A1E-B2E7-DA36B42E1581}" destId="{4C2768E2-ED89-431A-A486-281CC5329D11}" srcOrd="2" destOrd="0" presId="urn:microsoft.com/office/officeart/2005/8/layout/list1"/>
    <dgm:cxn modelId="{A8DE9F51-C041-4592-8CBB-2B16077AC28E}" type="presParOf" srcId="{FC8F17A7-382E-4A1E-B2E7-DA36B42E1581}" destId="{1B416E7A-1E06-4210-9A87-C9B7D190B309}" srcOrd="3" destOrd="0" presId="urn:microsoft.com/office/officeart/2005/8/layout/list1"/>
    <dgm:cxn modelId="{FD84A9A2-5659-4906-AA7D-D731614F7A6A}" type="presParOf" srcId="{FC8F17A7-382E-4A1E-B2E7-DA36B42E1581}" destId="{06690BC2-B387-4E14-8CD0-50904E7E7C3A}" srcOrd="4" destOrd="0" presId="urn:microsoft.com/office/officeart/2005/8/layout/list1"/>
    <dgm:cxn modelId="{60F02928-233E-4179-9836-02011C6D250D}" type="presParOf" srcId="{06690BC2-B387-4E14-8CD0-50904E7E7C3A}" destId="{B6237DF0-F405-480F-9EDB-6E2180B339B1}" srcOrd="0" destOrd="0" presId="urn:microsoft.com/office/officeart/2005/8/layout/list1"/>
    <dgm:cxn modelId="{604AA63D-07DC-4F02-9C59-905610F20461}" type="presParOf" srcId="{06690BC2-B387-4E14-8CD0-50904E7E7C3A}" destId="{46DB3FC9-62E0-4C58-A7D5-27187D2C5D7D}" srcOrd="1" destOrd="0" presId="urn:microsoft.com/office/officeart/2005/8/layout/list1"/>
    <dgm:cxn modelId="{4F21BB57-C50E-46B4-A409-4A7E4C8D9DB7}" type="presParOf" srcId="{FC8F17A7-382E-4A1E-B2E7-DA36B42E1581}" destId="{247B878D-BDED-49CB-B65A-A497AD500AE8}" srcOrd="5" destOrd="0" presId="urn:microsoft.com/office/officeart/2005/8/layout/list1"/>
    <dgm:cxn modelId="{5B48D774-197F-4BB9-979E-1C8FDB336201}" type="presParOf" srcId="{FC8F17A7-382E-4A1E-B2E7-DA36B42E1581}" destId="{4659EBC4-64D1-4B6C-92B5-9A0F3C2EF96C}" srcOrd="6" destOrd="0" presId="urn:microsoft.com/office/officeart/2005/8/layout/list1"/>
    <dgm:cxn modelId="{9580742C-34E0-4918-94EC-23BEA7E1A5A9}" type="presParOf" srcId="{FC8F17A7-382E-4A1E-B2E7-DA36B42E1581}" destId="{BAF59938-BB53-474B-BAD2-F883FDDD4D15}" srcOrd="7" destOrd="0" presId="urn:microsoft.com/office/officeart/2005/8/layout/list1"/>
    <dgm:cxn modelId="{BCA22838-2866-4530-AFB7-E063C52E2911}" type="presParOf" srcId="{FC8F17A7-382E-4A1E-B2E7-DA36B42E1581}" destId="{B565232D-1520-461C-A256-E2F8182B90C8}" srcOrd="8" destOrd="0" presId="urn:microsoft.com/office/officeart/2005/8/layout/list1"/>
    <dgm:cxn modelId="{B885A6B7-D714-4C12-9E14-1457AF5A924D}" type="presParOf" srcId="{B565232D-1520-461C-A256-E2F8182B90C8}" destId="{10B64A83-F830-4AC6-9385-513A38D55826}" srcOrd="0" destOrd="0" presId="urn:microsoft.com/office/officeart/2005/8/layout/list1"/>
    <dgm:cxn modelId="{56EFF898-8573-4760-A687-00ED81902D7A}" type="presParOf" srcId="{B565232D-1520-461C-A256-E2F8182B90C8}" destId="{41C2C4BE-FE64-4D2A-8759-19F25F7067C9}" srcOrd="1" destOrd="0" presId="urn:microsoft.com/office/officeart/2005/8/layout/list1"/>
    <dgm:cxn modelId="{C04D1AD6-093A-4A44-B51C-48580A3CE5D5}" type="presParOf" srcId="{FC8F17A7-382E-4A1E-B2E7-DA36B42E1581}" destId="{1B336EED-E3B6-45CB-AC6A-6AFFDB107DB5}" srcOrd="9" destOrd="0" presId="urn:microsoft.com/office/officeart/2005/8/layout/list1"/>
    <dgm:cxn modelId="{E2ABAEEC-74D9-4FE1-B410-81194B90C3CB}" type="presParOf" srcId="{FC8F17A7-382E-4A1E-B2E7-DA36B42E1581}" destId="{30B5F34B-9541-42FB-BF55-BA19172ED350}" srcOrd="10" destOrd="0" presId="urn:microsoft.com/office/officeart/2005/8/layout/list1"/>
    <dgm:cxn modelId="{57B47178-B9A9-47DC-B6C8-FD128173FF4F}" type="presParOf" srcId="{FC8F17A7-382E-4A1E-B2E7-DA36B42E1581}" destId="{BA660269-BEB7-404B-BD93-4DFE7712AA9C}" srcOrd="11" destOrd="0" presId="urn:microsoft.com/office/officeart/2005/8/layout/list1"/>
    <dgm:cxn modelId="{51187A0F-F08E-4354-B102-4791A4CFCAF4}" type="presParOf" srcId="{FC8F17A7-382E-4A1E-B2E7-DA36B42E1581}" destId="{88BA583A-DC58-4047-A142-7FA2525DCFA3}" srcOrd="12" destOrd="0" presId="urn:microsoft.com/office/officeart/2005/8/layout/list1"/>
    <dgm:cxn modelId="{4A48620D-E9B8-43DE-8DE0-F067603A6990}" type="presParOf" srcId="{88BA583A-DC58-4047-A142-7FA2525DCFA3}" destId="{AF10899B-EDEE-40FE-9C40-8DDE3B25E72C}" srcOrd="0" destOrd="0" presId="urn:microsoft.com/office/officeart/2005/8/layout/list1"/>
    <dgm:cxn modelId="{F0DABAE8-3192-47C4-8F99-F596C056FF41}" type="presParOf" srcId="{88BA583A-DC58-4047-A142-7FA2525DCFA3}" destId="{F8623298-42EC-4240-A896-C3B77D6A84BE}" srcOrd="1" destOrd="0" presId="urn:microsoft.com/office/officeart/2005/8/layout/list1"/>
    <dgm:cxn modelId="{5424B219-8853-4721-8A13-8A3DC6778049}" type="presParOf" srcId="{FC8F17A7-382E-4A1E-B2E7-DA36B42E1581}" destId="{6188435A-1102-4E5B-8D2B-58E6CD4E6435}" srcOrd="13" destOrd="0" presId="urn:microsoft.com/office/officeart/2005/8/layout/list1"/>
    <dgm:cxn modelId="{857FE1E0-8676-433B-AC34-43CF98A7BF0C}" type="presParOf" srcId="{FC8F17A7-382E-4A1E-B2E7-DA36B42E1581}" destId="{AA0B205A-8584-47CB-8AB6-687C2A81A3A7}" srcOrd="14" destOrd="0" presId="urn:microsoft.com/office/officeart/2005/8/layout/list1"/>
    <dgm:cxn modelId="{9E816412-D597-43CE-A436-BCB1B74F0F7D}" type="presParOf" srcId="{FC8F17A7-382E-4A1E-B2E7-DA36B42E1581}" destId="{36936875-2CE6-48CC-885F-460991F03499}" srcOrd="15" destOrd="0" presId="urn:microsoft.com/office/officeart/2005/8/layout/list1"/>
    <dgm:cxn modelId="{AF065166-BE67-4314-B6C2-5AC7A03FB782}" type="presParOf" srcId="{FC8F17A7-382E-4A1E-B2E7-DA36B42E1581}" destId="{70BBAC2E-3F84-4F66-B9BC-F7186ACAB38F}" srcOrd="16" destOrd="0" presId="urn:microsoft.com/office/officeart/2005/8/layout/list1"/>
    <dgm:cxn modelId="{D95124B9-8641-495B-AB81-F0F1A31D43F3}" type="presParOf" srcId="{70BBAC2E-3F84-4F66-B9BC-F7186ACAB38F}" destId="{63BAC6F4-37DE-4063-90F1-38293280B408}" srcOrd="0" destOrd="0" presId="urn:microsoft.com/office/officeart/2005/8/layout/list1"/>
    <dgm:cxn modelId="{C8333823-7A81-4676-B780-F7A8277381EB}" type="presParOf" srcId="{70BBAC2E-3F84-4F66-B9BC-F7186ACAB38F}" destId="{18DFF254-491E-49B4-A226-DB6AC9EDF287}" srcOrd="1" destOrd="0" presId="urn:microsoft.com/office/officeart/2005/8/layout/list1"/>
    <dgm:cxn modelId="{E9740C0C-8C9D-47FB-ABA6-979894A3EED4}" type="presParOf" srcId="{FC8F17A7-382E-4A1E-B2E7-DA36B42E1581}" destId="{2F621F97-3C2B-4ED3-AF8D-5D7EA9471D3C}" srcOrd="17" destOrd="0" presId="urn:microsoft.com/office/officeart/2005/8/layout/list1"/>
    <dgm:cxn modelId="{838240D3-F1C1-43FE-971C-44A8E0B2FA45}" type="presParOf" srcId="{FC8F17A7-382E-4A1E-B2E7-DA36B42E1581}" destId="{B17DE1A4-9BC0-46D0-9740-94D09C549B59}" srcOrd="18" destOrd="0" presId="urn:microsoft.com/office/officeart/2005/8/layout/list1"/>
    <dgm:cxn modelId="{DCC9FCBE-361F-413A-8FF5-D6E6FECC105F}" type="presParOf" srcId="{FC8F17A7-382E-4A1E-B2E7-DA36B42E1581}" destId="{0649D3E9-A605-40B6-B170-BC90BB6CACA7}" srcOrd="19" destOrd="0" presId="urn:microsoft.com/office/officeart/2005/8/layout/list1"/>
    <dgm:cxn modelId="{F5D4F955-6988-4906-8CE9-F098F260D575}" type="presParOf" srcId="{FC8F17A7-382E-4A1E-B2E7-DA36B42E1581}" destId="{5557BF4C-0B21-48C7-98F8-59E3BDB03DC7}" srcOrd="20" destOrd="0" presId="urn:microsoft.com/office/officeart/2005/8/layout/list1"/>
    <dgm:cxn modelId="{E0102354-43CC-496B-89EF-45149F496352}" type="presParOf" srcId="{5557BF4C-0B21-48C7-98F8-59E3BDB03DC7}" destId="{0A9123C9-74E1-476A-A44C-7C00851B6B18}" srcOrd="0" destOrd="0" presId="urn:microsoft.com/office/officeart/2005/8/layout/list1"/>
    <dgm:cxn modelId="{0F320678-8828-457B-9D08-D19BAC2CA36C}" type="presParOf" srcId="{5557BF4C-0B21-48C7-98F8-59E3BDB03DC7}" destId="{04BFF7BE-8A4B-43A8-811A-DA3705A638B4}" srcOrd="1" destOrd="0" presId="urn:microsoft.com/office/officeart/2005/8/layout/list1"/>
    <dgm:cxn modelId="{D8B2DBCE-3941-410D-838A-B63BF2D087A5}" type="presParOf" srcId="{FC8F17A7-382E-4A1E-B2E7-DA36B42E1581}" destId="{4A94990A-C322-4A85-9986-B15C0FF2B266}" srcOrd="21" destOrd="0" presId="urn:microsoft.com/office/officeart/2005/8/layout/list1"/>
    <dgm:cxn modelId="{9AE0A40F-091E-4837-86C6-0215F15D85F3}" type="presParOf" srcId="{FC8F17A7-382E-4A1E-B2E7-DA36B42E1581}" destId="{C436068C-0248-4822-A0B2-7CB4D8C70A60}" srcOrd="22" destOrd="0" presId="urn:microsoft.com/office/officeart/2005/8/layout/list1"/>
    <dgm:cxn modelId="{95F9C93C-93D1-474D-A3E4-89889F3BD640}" type="presParOf" srcId="{FC8F17A7-382E-4A1E-B2E7-DA36B42E1581}" destId="{1E506FD5-CE60-423F-B26B-10293B47C007}" srcOrd="23" destOrd="0" presId="urn:microsoft.com/office/officeart/2005/8/layout/list1"/>
    <dgm:cxn modelId="{C4FD648B-B316-4189-AEE8-92C2E15318EC}" type="presParOf" srcId="{FC8F17A7-382E-4A1E-B2E7-DA36B42E1581}" destId="{1D02F6B0-EBF4-45E3-82C7-E7801560D744}" srcOrd="24" destOrd="0" presId="urn:microsoft.com/office/officeart/2005/8/layout/list1"/>
    <dgm:cxn modelId="{0C013456-EDBE-4D7F-9CEF-2E0257243099}" type="presParOf" srcId="{1D02F6B0-EBF4-45E3-82C7-E7801560D744}" destId="{FE891326-686A-4C45-B79B-1B94C9E03A2E}" srcOrd="0" destOrd="0" presId="urn:microsoft.com/office/officeart/2005/8/layout/list1"/>
    <dgm:cxn modelId="{89819B84-9F5B-432A-A61A-DE00121D0638}" type="presParOf" srcId="{1D02F6B0-EBF4-45E3-82C7-E7801560D744}" destId="{61C61218-148C-4255-9C90-C651A43AA30B}" srcOrd="1" destOrd="0" presId="urn:microsoft.com/office/officeart/2005/8/layout/list1"/>
    <dgm:cxn modelId="{F17A5666-4B55-4E08-ADAD-91FF39F695A5}" type="presParOf" srcId="{FC8F17A7-382E-4A1E-B2E7-DA36B42E1581}" destId="{1802013E-BF39-4EF9-9432-FA7C944D3582}" srcOrd="25" destOrd="0" presId="urn:microsoft.com/office/officeart/2005/8/layout/list1"/>
    <dgm:cxn modelId="{80EB4B78-50E1-4454-9C48-C26F6D7FC72D}" type="presParOf" srcId="{FC8F17A7-382E-4A1E-B2E7-DA36B42E1581}" destId="{1BCA2504-F34B-4965-B98A-B14370556103}" srcOrd="26" destOrd="0" presId="urn:microsoft.com/office/officeart/2005/8/layout/list1"/>
    <dgm:cxn modelId="{8E316D4D-092A-4BDB-BEBD-F0DA0F86A752}" type="presParOf" srcId="{FC8F17A7-382E-4A1E-B2E7-DA36B42E1581}" destId="{0FAAC69F-E085-4A39-B6CA-D9F5703A4618}" srcOrd="27" destOrd="0" presId="urn:microsoft.com/office/officeart/2005/8/layout/list1"/>
    <dgm:cxn modelId="{88C8E2CE-E88C-44C5-A340-B8D8A2CF4E96}" type="presParOf" srcId="{FC8F17A7-382E-4A1E-B2E7-DA36B42E1581}" destId="{D8E4629F-6E0F-4A02-BADE-4218A3A65FF2}" srcOrd="28" destOrd="0" presId="urn:microsoft.com/office/officeart/2005/8/layout/list1"/>
    <dgm:cxn modelId="{696A6A8F-46A4-4BD6-8967-72FFC9EF1D37}" type="presParOf" srcId="{D8E4629F-6E0F-4A02-BADE-4218A3A65FF2}" destId="{FD05451A-4252-4BAC-BB45-636A73C8DE8B}" srcOrd="0" destOrd="0" presId="urn:microsoft.com/office/officeart/2005/8/layout/list1"/>
    <dgm:cxn modelId="{3DAF1E31-EBE4-4520-8E5F-B28CB51BABFF}" type="presParOf" srcId="{D8E4629F-6E0F-4A02-BADE-4218A3A65FF2}" destId="{FB41B348-582E-4F1B-8E8B-5AE516EA174B}" srcOrd="1" destOrd="0" presId="urn:microsoft.com/office/officeart/2005/8/layout/list1"/>
    <dgm:cxn modelId="{99E5525A-343D-491B-BC2B-5B3F6DF7B657}" type="presParOf" srcId="{FC8F17A7-382E-4A1E-B2E7-DA36B42E1581}" destId="{E7BC78D9-1A4C-4A98-B3F2-3EC605C1BE54}" srcOrd="29" destOrd="0" presId="urn:microsoft.com/office/officeart/2005/8/layout/list1"/>
    <dgm:cxn modelId="{D11C22BC-2941-47E6-9A0A-D8F04992343D}" type="presParOf" srcId="{FC8F17A7-382E-4A1E-B2E7-DA36B42E1581}" destId="{4AC2EB15-380B-4E95-A5FA-808E3B3AA859}" srcOrd="30" destOrd="0" presId="urn:microsoft.com/office/officeart/2005/8/layout/list1"/>
    <dgm:cxn modelId="{19A610F2-D116-48D2-B0D5-530C8536C732}" type="presParOf" srcId="{FC8F17A7-382E-4A1E-B2E7-DA36B42E1581}" destId="{38C0859C-7275-408F-8247-FDFC8F7D3597}" srcOrd="31" destOrd="0" presId="urn:microsoft.com/office/officeart/2005/8/layout/list1"/>
    <dgm:cxn modelId="{761C0BE7-4022-4136-85D7-07654913EC93}" type="presParOf" srcId="{FC8F17A7-382E-4A1E-B2E7-DA36B42E1581}" destId="{2B9B4077-7AD0-41BF-89A1-CCD579863653}" srcOrd="32" destOrd="0" presId="urn:microsoft.com/office/officeart/2005/8/layout/list1"/>
    <dgm:cxn modelId="{4E3950F3-A42F-4A4E-AE2B-CBF4FF343B96}" type="presParOf" srcId="{2B9B4077-7AD0-41BF-89A1-CCD579863653}" destId="{194EB645-03DB-4718-8A2C-6FB775B61591}" srcOrd="0" destOrd="0" presId="urn:microsoft.com/office/officeart/2005/8/layout/list1"/>
    <dgm:cxn modelId="{7F76C653-8A4E-43EF-82FC-4B06F713D9FD}" type="presParOf" srcId="{2B9B4077-7AD0-41BF-89A1-CCD579863653}" destId="{424CBD1D-1FC5-4620-B1CA-CEE3B5CF2E9C}" srcOrd="1" destOrd="0" presId="urn:microsoft.com/office/officeart/2005/8/layout/list1"/>
    <dgm:cxn modelId="{803E646D-863D-4F7F-B676-E4C15330072E}" type="presParOf" srcId="{FC8F17A7-382E-4A1E-B2E7-DA36B42E1581}" destId="{930D1122-9358-4F28-86F7-9B909D1379B5}" srcOrd="33" destOrd="0" presId="urn:microsoft.com/office/officeart/2005/8/layout/list1"/>
    <dgm:cxn modelId="{869CBE2D-80AD-406F-B147-C474667F6E25}" type="presParOf" srcId="{FC8F17A7-382E-4A1E-B2E7-DA36B42E1581}" destId="{6B840818-1DBA-430E-8241-C14651C75AC3}" srcOrd="34" destOrd="0" presId="urn:microsoft.com/office/officeart/2005/8/layout/list1"/>
    <dgm:cxn modelId="{710FAB49-3177-485F-99AD-33D5B62890FF}" type="presParOf" srcId="{FC8F17A7-382E-4A1E-B2E7-DA36B42E1581}" destId="{3546DACC-6EE4-495B-80ED-08D9CE3E49DC}" srcOrd="35" destOrd="0" presId="urn:microsoft.com/office/officeart/2005/8/layout/list1"/>
    <dgm:cxn modelId="{4E518126-6AED-4FCB-BE07-7F4B9C89D68D}" type="presParOf" srcId="{FC8F17A7-382E-4A1E-B2E7-DA36B42E1581}" destId="{149E7E05-9164-4FC0-AD4D-F6106392B578}" srcOrd="36" destOrd="0" presId="urn:microsoft.com/office/officeart/2005/8/layout/list1"/>
    <dgm:cxn modelId="{7EFA31FD-F325-4BB1-96B2-F37DF373B9C2}" type="presParOf" srcId="{149E7E05-9164-4FC0-AD4D-F6106392B578}" destId="{63C9172F-EE30-49E2-9E45-1A3F307167E0}" srcOrd="0" destOrd="0" presId="urn:microsoft.com/office/officeart/2005/8/layout/list1"/>
    <dgm:cxn modelId="{628A9414-B15F-4F9E-9701-99AD137007AE}" type="presParOf" srcId="{149E7E05-9164-4FC0-AD4D-F6106392B578}" destId="{A2DC3E57-52E3-478D-A04E-E0C40B3A6D1E}" srcOrd="1" destOrd="0" presId="urn:microsoft.com/office/officeart/2005/8/layout/list1"/>
    <dgm:cxn modelId="{E43165A1-407E-42AB-9BA6-1C4ACCA75D96}" type="presParOf" srcId="{FC8F17A7-382E-4A1E-B2E7-DA36B42E1581}" destId="{DA5D1FDC-9886-44A2-80B4-CC785E870A80}" srcOrd="37" destOrd="0" presId="urn:microsoft.com/office/officeart/2005/8/layout/list1"/>
    <dgm:cxn modelId="{3CF66975-0176-4861-9355-B17A99E2EBA4}" type="presParOf" srcId="{FC8F17A7-382E-4A1E-B2E7-DA36B42E1581}" destId="{8CE27BDD-A1C0-4C19-8C7C-E1EE3FF8CD56}" srcOrd="38" destOrd="0" presId="urn:microsoft.com/office/officeart/2005/8/layout/list1"/>
    <dgm:cxn modelId="{354A2149-E32D-415F-AEF6-803E578AF020}" type="presParOf" srcId="{FC8F17A7-382E-4A1E-B2E7-DA36B42E1581}" destId="{C2B40191-EDD5-400F-821F-182ACFF6A277}" srcOrd="39" destOrd="0" presId="urn:microsoft.com/office/officeart/2005/8/layout/list1"/>
    <dgm:cxn modelId="{2E5179E4-ABB8-4A2B-9557-544ECC67B1F2}" type="presParOf" srcId="{FC8F17A7-382E-4A1E-B2E7-DA36B42E1581}" destId="{504A7B5C-197B-45D0-8D59-56F4D5C8E46C}" srcOrd="40" destOrd="0" presId="urn:microsoft.com/office/officeart/2005/8/layout/list1"/>
    <dgm:cxn modelId="{2A83F6E8-F999-4FF3-85D8-9160811D593D}" type="presParOf" srcId="{504A7B5C-197B-45D0-8D59-56F4D5C8E46C}" destId="{A8C8CC9A-22FC-4541-8139-B4781DD01AEA}" srcOrd="0" destOrd="0" presId="urn:microsoft.com/office/officeart/2005/8/layout/list1"/>
    <dgm:cxn modelId="{6906ACBD-A7C6-4E40-A65E-E492C43FBCFE}" type="presParOf" srcId="{504A7B5C-197B-45D0-8D59-56F4D5C8E46C}" destId="{47212612-2112-4EE4-AB9A-FD294A321217}" srcOrd="1" destOrd="0" presId="urn:microsoft.com/office/officeart/2005/8/layout/list1"/>
    <dgm:cxn modelId="{C40BD8C9-B824-4181-9D44-20190F524251}" type="presParOf" srcId="{FC8F17A7-382E-4A1E-B2E7-DA36B42E1581}" destId="{D3B319EC-2AC4-4E0D-B8B8-8706C1A64A31}" srcOrd="41" destOrd="0" presId="urn:microsoft.com/office/officeart/2005/8/layout/list1"/>
    <dgm:cxn modelId="{06204779-3AC1-43D4-A711-4EF5BB09F9BE}" type="presParOf" srcId="{FC8F17A7-382E-4A1E-B2E7-DA36B42E1581}" destId="{70EE8211-D7E5-4875-B1BE-DD896F61FF39}" srcOrd="42" destOrd="0" presId="urn:microsoft.com/office/officeart/2005/8/layout/list1"/>
    <dgm:cxn modelId="{70C06C94-09DB-4CF2-A25B-6C582C8A430B}" type="presParOf" srcId="{FC8F17A7-382E-4A1E-B2E7-DA36B42E1581}" destId="{BA39C67A-6FB0-4B00-8EF6-F7BD7AFEC80C}" srcOrd="43" destOrd="0" presId="urn:microsoft.com/office/officeart/2005/8/layout/list1"/>
    <dgm:cxn modelId="{6E0391CD-85E3-4C0E-8DDA-5E10AE386717}" type="presParOf" srcId="{FC8F17A7-382E-4A1E-B2E7-DA36B42E1581}" destId="{236F3CB0-FC6A-42E7-9222-5EB9A2129B15}" srcOrd="44" destOrd="0" presId="urn:microsoft.com/office/officeart/2005/8/layout/list1"/>
    <dgm:cxn modelId="{FD302FF7-E952-4C42-8CD7-83D1A6CF7505}" type="presParOf" srcId="{236F3CB0-FC6A-42E7-9222-5EB9A2129B15}" destId="{CB8FA14D-F7C0-4BA7-B5FE-0AF92E1B5AEC}" srcOrd="0" destOrd="0" presId="urn:microsoft.com/office/officeart/2005/8/layout/list1"/>
    <dgm:cxn modelId="{DA5A5B24-1349-4C0D-A90D-6F6CE11AA725}" type="presParOf" srcId="{236F3CB0-FC6A-42E7-9222-5EB9A2129B15}" destId="{6D3E7738-9EC1-4E56-8866-13A3F1EA0EB5}" srcOrd="1" destOrd="0" presId="urn:microsoft.com/office/officeart/2005/8/layout/list1"/>
    <dgm:cxn modelId="{8F064DD9-0A16-4630-9996-39C6DEA353B4}" type="presParOf" srcId="{FC8F17A7-382E-4A1E-B2E7-DA36B42E1581}" destId="{0B3614BC-0986-4199-8F87-B76FDBA24601}" srcOrd="45" destOrd="0" presId="urn:microsoft.com/office/officeart/2005/8/layout/list1"/>
    <dgm:cxn modelId="{69C56182-215F-4698-AF10-CB242F9D401E}" type="presParOf" srcId="{FC8F17A7-382E-4A1E-B2E7-DA36B42E1581}" destId="{930056F2-6EE0-4D60-B231-6A316CE5E782}" srcOrd="46" destOrd="0" presId="urn:microsoft.com/office/officeart/2005/8/layout/list1"/>
    <dgm:cxn modelId="{BFF34927-3EF4-4EB4-AF5C-F6836CF39D87}" type="presParOf" srcId="{FC8F17A7-382E-4A1E-B2E7-DA36B42E1581}" destId="{7804978F-5F52-4A88-8118-87B4DD2E9E40}" srcOrd="47" destOrd="0" presId="urn:microsoft.com/office/officeart/2005/8/layout/list1"/>
    <dgm:cxn modelId="{FEC1F304-F2CC-41EC-97EE-45B4E4D72974}" type="presParOf" srcId="{FC8F17A7-382E-4A1E-B2E7-DA36B42E1581}" destId="{66065793-67F8-45E2-97F5-720CAC391988}" srcOrd="48" destOrd="0" presId="urn:microsoft.com/office/officeart/2005/8/layout/list1"/>
    <dgm:cxn modelId="{94A2C583-3166-4540-BF9B-18F6F1142AB6}" type="presParOf" srcId="{66065793-67F8-45E2-97F5-720CAC391988}" destId="{EBD57FE5-159F-4B83-AEF9-EA103400217F}" srcOrd="0" destOrd="0" presId="urn:microsoft.com/office/officeart/2005/8/layout/list1"/>
    <dgm:cxn modelId="{0048EE12-8459-48F4-8E6F-93208E772F3E}" type="presParOf" srcId="{66065793-67F8-45E2-97F5-720CAC391988}" destId="{C9C4EDCF-0D7D-4178-80AC-3C28EDA936EA}" srcOrd="1" destOrd="0" presId="urn:microsoft.com/office/officeart/2005/8/layout/list1"/>
    <dgm:cxn modelId="{FAE963BE-C705-46D6-AE8F-64876CB8E86F}" type="presParOf" srcId="{FC8F17A7-382E-4A1E-B2E7-DA36B42E1581}" destId="{B0A39975-8ADA-4EB7-93AC-5B32CCFFA3D8}" srcOrd="49" destOrd="0" presId="urn:microsoft.com/office/officeart/2005/8/layout/list1"/>
    <dgm:cxn modelId="{4DC47A91-AC2C-4D57-B4B4-415533708305}" type="presParOf" srcId="{FC8F17A7-382E-4A1E-B2E7-DA36B42E1581}" destId="{18AAA3DA-65E3-4B54-856F-745A46DBA2A8}" srcOrd="50" destOrd="0" presId="urn:microsoft.com/office/officeart/2005/8/layout/list1"/>
    <dgm:cxn modelId="{E7EB35AF-EC5D-4AC0-8C27-41EFB1FF13E0}" type="presParOf" srcId="{FC8F17A7-382E-4A1E-B2E7-DA36B42E1581}" destId="{61137101-CB7A-4843-B2C9-5D9A72761D76}" srcOrd="51" destOrd="0" presId="urn:microsoft.com/office/officeart/2005/8/layout/list1"/>
    <dgm:cxn modelId="{54917E6F-FC72-4D6C-9920-9EA371D5DFB4}" type="presParOf" srcId="{FC8F17A7-382E-4A1E-B2E7-DA36B42E1581}" destId="{FD56D612-0CA4-447A-8EF4-5D1FAC4FFEA3}" srcOrd="52" destOrd="0" presId="urn:microsoft.com/office/officeart/2005/8/layout/list1"/>
    <dgm:cxn modelId="{0E5606FD-74B8-4C4F-9D98-0A448F2A3FFF}" type="presParOf" srcId="{FD56D612-0CA4-447A-8EF4-5D1FAC4FFEA3}" destId="{B1E43C84-89B8-494E-A5A6-627F9349E4E6}" srcOrd="0" destOrd="0" presId="urn:microsoft.com/office/officeart/2005/8/layout/list1"/>
    <dgm:cxn modelId="{F94313FA-9A8D-4B9B-958A-E319159E6A0B}" type="presParOf" srcId="{FD56D612-0CA4-447A-8EF4-5D1FAC4FFEA3}" destId="{D28A992A-D756-402D-AF4A-98AAC68826A9}" srcOrd="1" destOrd="0" presId="urn:microsoft.com/office/officeart/2005/8/layout/list1"/>
    <dgm:cxn modelId="{2A061F82-86BC-4B28-89B8-F23ED998AC7F}" type="presParOf" srcId="{FC8F17A7-382E-4A1E-B2E7-DA36B42E1581}" destId="{941866A7-6FD7-4ED3-91E2-08BC5BCC62AD}" srcOrd="53" destOrd="0" presId="urn:microsoft.com/office/officeart/2005/8/layout/list1"/>
    <dgm:cxn modelId="{5ABEA91D-0BF6-4831-B2E6-2752DA33B6F9}" type="presParOf" srcId="{FC8F17A7-382E-4A1E-B2E7-DA36B42E1581}" destId="{E7CFED7A-E2E7-4DB2-B02D-12D73767FC9A}" srcOrd="54" destOrd="0" presId="urn:microsoft.com/office/officeart/2005/8/layout/list1"/>
    <dgm:cxn modelId="{495DEC27-D425-4A8D-9F13-2685C2DDC2B9}" type="presParOf" srcId="{FC8F17A7-382E-4A1E-B2E7-DA36B42E1581}" destId="{F644A991-153E-437A-B7C0-E0F664592780}" srcOrd="55" destOrd="0" presId="urn:microsoft.com/office/officeart/2005/8/layout/list1"/>
    <dgm:cxn modelId="{A857A90C-E4C0-4E44-9015-83BB2723065C}" type="presParOf" srcId="{FC8F17A7-382E-4A1E-B2E7-DA36B42E1581}" destId="{100D4A9F-8DD0-4AEF-81E4-E18A5C61997E}" srcOrd="56" destOrd="0" presId="urn:microsoft.com/office/officeart/2005/8/layout/list1"/>
    <dgm:cxn modelId="{BC9EDCCE-FD2C-458B-9630-062AE04BA779}" type="presParOf" srcId="{100D4A9F-8DD0-4AEF-81E4-E18A5C61997E}" destId="{0B453DFD-6C13-430D-A27F-131F95FA4CA8}" srcOrd="0" destOrd="0" presId="urn:microsoft.com/office/officeart/2005/8/layout/list1"/>
    <dgm:cxn modelId="{9748800B-746C-4546-8CE7-E6219B231B0B}" type="presParOf" srcId="{100D4A9F-8DD0-4AEF-81E4-E18A5C61997E}" destId="{829469C0-E15E-4D2E-9CAF-90A9B365C9CD}" srcOrd="1" destOrd="0" presId="urn:microsoft.com/office/officeart/2005/8/layout/list1"/>
    <dgm:cxn modelId="{2CB68D40-95AE-404D-B610-2A7559054481}" type="presParOf" srcId="{FC8F17A7-382E-4A1E-B2E7-DA36B42E1581}" destId="{24A7FB08-CF40-42F6-B775-A2DDFFAB4B9F}" srcOrd="57" destOrd="0" presId="urn:microsoft.com/office/officeart/2005/8/layout/list1"/>
    <dgm:cxn modelId="{EAD3C52D-BFDB-4C0B-BE3F-7A4B8613E505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2C443B97-230D-4CF7-A18D-20971BEC7A8B}" type="presOf" srcId="{049F0A86-C80C-4922-98A6-14F0D8DFCDD0}" destId="{829469C0-E15E-4D2E-9CAF-90A9B365C9CD}" srcOrd="1" destOrd="0" presId="urn:microsoft.com/office/officeart/2005/8/layout/list1"/>
    <dgm:cxn modelId="{8E5C2449-7E14-4709-8426-D69ACA3E6684}" type="presOf" srcId="{3F7C1AE6-D2D6-4A4C-896A-7CB304546092}" destId="{FE891326-686A-4C45-B79B-1B94C9E03A2E}" srcOrd="0" destOrd="0" presId="urn:microsoft.com/office/officeart/2005/8/layout/list1"/>
    <dgm:cxn modelId="{B971ADEE-DE50-4836-8E06-C7B4C4A1ED3E}" type="presOf" srcId="{E23C63D9-5F13-4E8F-B0BA-A4588E82099A}" destId="{A8C8CC9A-22FC-4541-8139-B4781DD01AEA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68BDC8EB-0CA2-4330-A100-8DA2BEDD82A0}" type="presOf" srcId="{A6AA4029-2DA5-4CF0-99F3-5D6F6A831349}" destId="{10B64A83-F830-4AC6-9385-513A38D55826}" srcOrd="0" destOrd="0" presId="urn:microsoft.com/office/officeart/2005/8/layout/list1"/>
    <dgm:cxn modelId="{66AF9164-D192-4E80-BE62-9DA16649411D}" type="presOf" srcId="{8E2717DD-D037-46DD-AB7C-0D91C7CA05D2}" destId="{6D3E7738-9EC1-4E56-8866-13A3F1EA0EB5}" srcOrd="1" destOrd="0" presId="urn:microsoft.com/office/officeart/2005/8/layout/list1"/>
    <dgm:cxn modelId="{12380B57-BA36-4AD8-A9F9-797CFAC6BB61}" type="presOf" srcId="{F1EBE354-C624-4FC0-9F90-4A91809A193E}" destId="{A2DC3E57-52E3-478D-A04E-E0C40B3A6D1E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D1AA4FD6-954C-4229-A94F-2F1DB065EA25}" type="presOf" srcId="{4645654A-0DC5-46B0-95ED-49F72442FADF}" destId="{18DFF254-491E-49B4-A226-DB6AC9EDF287}" srcOrd="1" destOrd="0" presId="urn:microsoft.com/office/officeart/2005/8/layout/list1"/>
    <dgm:cxn modelId="{4CBC98A8-7919-4C1F-84DB-3ADF52306B5D}" type="presOf" srcId="{A6AA4029-2DA5-4CF0-99F3-5D6F6A831349}" destId="{41C2C4BE-FE64-4D2A-8759-19F25F7067C9}" srcOrd="1" destOrd="0" presId="urn:microsoft.com/office/officeart/2005/8/layout/list1"/>
    <dgm:cxn modelId="{7D19AAFF-A9B9-4EBF-807E-38CD17870DDA}" type="presOf" srcId="{0F5738F0-9D40-4958-B108-0B2ECF3C2EBD}" destId="{EBD57FE5-159F-4B83-AEF9-EA103400217F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983A4D99-E318-4E82-9ADB-BDAD6901C6A7}" type="presOf" srcId="{0F5738F0-9D40-4958-B108-0B2ECF3C2EBD}" destId="{C9C4EDCF-0D7D-4178-80AC-3C28EDA936EA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B268A217-CBE4-478E-B4DB-E9F4D60B2241}" type="presOf" srcId="{9A28537E-EBB5-45DA-B2FE-F991C881A5E8}" destId="{424CBD1D-1FC5-4620-B1CA-CEE3B5CF2E9C}" srcOrd="1" destOrd="0" presId="urn:microsoft.com/office/officeart/2005/8/layout/list1"/>
    <dgm:cxn modelId="{6BEF8D51-4EB0-4AB5-B3C7-044019438695}" type="presOf" srcId="{64FCE72A-1FB1-4987-BA60-D350EF43FDF1}" destId="{329B42B8-ECD7-4885-9E08-72E31F850DA6}" srcOrd="1" destOrd="0" presId="urn:microsoft.com/office/officeart/2005/8/layout/list1"/>
    <dgm:cxn modelId="{7C0E2DE7-F38A-45D1-98CF-18A71D31672B}" type="presOf" srcId="{06DF7B84-5155-4510-A4D1-41E62DBF20AA}" destId="{F8623298-42EC-4240-A896-C3B77D6A84BE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CAF1F663-CE4E-4EE8-9681-1CBCC98A365F}" type="presOf" srcId="{470BFF4D-607E-47BE-BE6D-F308DD98CD06}" destId="{FC8F17A7-382E-4A1E-B2E7-DA36B42E1581}" srcOrd="0" destOrd="0" presId="urn:microsoft.com/office/officeart/2005/8/layout/list1"/>
    <dgm:cxn modelId="{9EFD431B-8C0B-40AE-882D-0E1F34233966}" type="presOf" srcId="{517A7599-D39B-4136-B7F7-FC517C75373B}" destId="{D28A992A-D756-402D-AF4A-98AAC68826A9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5353613E-BC71-4721-B4B1-BE8CA493E32A}" type="presOf" srcId="{64FCE72A-1FB1-4987-BA60-D350EF43FDF1}" destId="{E8FEF8F4-F88A-4857-BBB8-31D46153B273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EF258AB-0ACD-425A-86DA-D6B9EB0BF775}" type="presOf" srcId="{E23C63D9-5F13-4E8F-B0BA-A4588E82099A}" destId="{47212612-2112-4EE4-AB9A-FD294A321217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65AE668C-40BB-48CA-BAA1-55A96847551E}" type="presOf" srcId="{B9374BCF-7B8D-43EA-AF42-3D675A166C28}" destId="{2F3F69BC-F4CD-4461-9478-6693505E9CAD}" srcOrd="0" destOrd="0" presId="urn:microsoft.com/office/officeart/2005/8/layout/list1"/>
    <dgm:cxn modelId="{4B062D35-86CC-4DB9-85F0-CD2B7C359874}" type="presOf" srcId="{06DF7B84-5155-4510-A4D1-41E62DBF20AA}" destId="{AF10899B-EDEE-40FE-9C40-8DDE3B25E72C}" srcOrd="0" destOrd="0" presId="urn:microsoft.com/office/officeart/2005/8/layout/list1"/>
    <dgm:cxn modelId="{62507FC6-1F32-457D-8FFC-C3DD4E26A5FA}" type="presOf" srcId="{E9D59AC3-A711-4796-B192-1D13C75A69CF}" destId="{0A9123C9-74E1-476A-A44C-7C00851B6B18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416F36AB-205F-444F-AF1F-7C3C9E3FA9C2}" type="presOf" srcId="{3F42973D-1A6B-4BAD-B7B3-793384490701}" destId="{46DB3FC9-62E0-4C58-A7D5-27187D2C5D7D}" srcOrd="1" destOrd="0" presId="urn:microsoft.com/office/officeart/2005/8/layout/list1"/>
    <dgm:cxn modelId="{66B10C24-BDB5-4B82-B2AC-42D6FDC5A01F}" type="presOf" srcId="{049F0A86-C80C-4922-98A6-14F0D8DFCDD0}" destId="{0B453DFD-6C13-430D-A27F-131F95FA4CA8}" srcOrd="0" destOrd="0" presId="urn:microsoft.com/office/officeart/2005/8/layout/list1"/>
    <dgm:cxn modelId="{1DE21E67-05C3-44FB-8CC4-4275E852B29C}" type="presOf" srcId="{B9374BCF-7B8D-43EA-AF42-3D675A166C28}" destId="{0CB65D4D-7011-4622-ADCA-FDF1A9C6A79F}" srcOrd="1" destOrd="0" presId="urn:microsoft.com/office/officeart/2005/8/layout/list1"/>
    <dgm:cxn modelId="{9F25F52D-6B92-445D-9288-CE32B8567E57}" type="presOf" srcId="{3F42973D-1A6B-4BAD-B7B3-793384490701}" destId="{B6237DF0-F405-480F-9EDB-6E2180B339B1}" srcOrd="0" destOrd="0" presId="urn:microsoft.com/office/officeart/2005/8/layout/list1"/>
    <dgm:cxn modelId="{057DF2BD-BB8F-40F4-86FE-61C47D9BDA19}" type="presOf" srcId="{8E2717DD-D037-46DD-AB7C-0D91C7CA05D2}" destId="{CB8FA14D-F7C0-4BA7-B5FE-0AF92E1B5AEC}" srcOrd="0" destOrd="0" presId="urn:microsoft.com/office/officeart/2005/8/layout/list1"/>
    <dgm:cxn modelId="{9595EEF9-5C02-4577-9BD2-3A685CE0DD83}" type="presOf" srcId="{4645654A-0DC5-46B0-95ED-49F72442FADF}" destId="{63BAC6F4-37DE-4063-90F1-38293280B408}" srcOrd="0" destOrd="0" presId="urn:microsoft.com/office/officeart/2005/8/layout/list1"/>
    <dgm:cxn modelId="{E632850C-9EAB-448B-90E7-AE02CDAD6881}" type="presOf" srcId="{E9D59AC3-A711-4796-B192-1D13C75A69CF}" destId="{04BFF7BE-8A4B-43A8-811A-DA3705A638B4}" srcOrd="1" destOrd="0" presId="urn:microsoft.com/office/officeart/2005/8/layout/list1"/>
    <dgm:cxn modelId="{5792EBED-4257-4BA3-99E8-465F0635E85F}" type="presOf" srcId="{3F7C1AE6-D2D6-4A4C-896A-7CB304546092}" destId="{61C61218-148C-4255-9C90-C651A43AA30B}" srcOrd="1" destOrd="0" presId="urn:microsoft.com/office/officeart/2005/8/layout/list1"/>
    <dgm:cxn modelId="{52F79029-6C92-44E2-B0C6-23200E12CC45}" type="presOf" srcId="{4F249EC0-E768-4341-AFD6-A149BC3B7897}" destId="{FB41B348-582E-4F1B-8E8B-5AE516EA174B}" srcOrd="1" destOrd="0" presId="urn:microsoft.com/office/officeart/2005/8/layout/list1"/>
    <dgm:cxn modelId="{9EFB6333-EFF3-40AA-A196-23860BF0EA26}" type="presOf" srcId="{9A28537E-EBB5-45DA-B2FE-F991C881A5E8}" destId="{194EB645-03DB-4718-8A2C-6FB775B61591}" srcOrd="0" destOrd="0" presId="urn:microsoft.com/office/officeart/2005/8/layout/list1"/>
    <dgm:cxn modelId="{775AF34E-56D5-464E-AF99-0416F98C0B58}" type="presOf" srcId="{517A7599-D39B-4136-B7F7-FC517C75373B}" destId="{B1E43C84-89B8-494E-A5A6-627F9349E4E6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7B09171E-6838-4FE4-AD6A-7F762990A1F3}" type="presOf" srcId="{F1EBE354-C624-4FC0-9F90-4A91809A193E}" destId="{63C9172F-EE30-49E2-9E45-1A3F307167E0}" srcOrd="0" destOrd="0" presId="urn:microsoft.com/office/officeart/2005/8/layout/list1"/>
    <dgm:cxn modelId="{1B079171-EADA-4A52-A597-D4EB8BCE2A45}" type="presOf" srcId="{4F249EC0-E768-4341-AFD6-A149BC3B7897}" destId="{FD05451A-4252-4BAC-BB45-636A73C8DE8B}" srcOrd="0" destOrd="0" presId="urn:microsoft.com/office/officeart/2005/8/layout/list1"/>
    <dgm:cxn modelId="{5D13F85A-2FF2-4BA5-B1D1-1A89F6E6DB0B}" type="presParOf" srcId="{FC8F17A7-382E-4A1E-B2E7-DA36B42E1581}" destId="{A4AFC699-C35E-460D-A64E-55750FEB5D2F}" srcOrd="0" destOrd="0" presId="urn:microsoft.com/office/officeart/2005/8/layout/list1"/>
    <dgm:cxn modelId="{5A3E84DB-AECE-4D1C-96FA-58DC9A61FD13}" type="presParOf" srcId="{A4AFC699-C35E-460D-A64E-55750FEB5D2F}" destId="{2F3F69BC-F4CD-4461-9478-6693505E9CAD}" srcOrd="0" destOrd="0" presId="urn:microsoft.com/office/officeart/2005/8/layout/list1"/>
    <dgm:cxn modelId="{15890CD1-F008-4A5D-95D3-A0036353F72E}" type="presParOf" srcId="{A4AFC699-C35E-460D-A64E-55750FEB5D2F}" destId="{0CB65D4D-7011-4622-ADCA-FDF1A9C6A79F}" srcOrd="1" destOrd="0" presId="urn:microsoft.com/office/officeart/2005/8/layout/list1"/>
    <dgm:cxn modelId="{B9C36840-38D5-4F43-95F0-C5A749ED17D3}" type="presParOf" srcId="{FC8F17A7-382E-4A1E-B2E7-DA36B42E1581}" destId="{0E61AAD7-843C-4A61-9057-1D4B1E6EB38A}" srcOrd="1" destOrd="0" presId="urn:microsoft.com/office/officeart/2005/8/layout/list1"/>
    <dgm:cxn modelId="{E6A21213-6DCA-44D7-A5EF-695888320139}" type="presParOf" srcId="{FC8F17A7-382E-4A1E-B2E7-DA36B42E1581}" destId="{4C2768E2-ED89-431A-A486-281CC5329D11}" srcOrd="2" destOrd="0" presId="urn:microsoft.com/office/officeart/2005/8/layout/list1"/>
    <dgm:cxn modelId="{33C87574-3207-404D-B06C-AF77273A13C6}" type="presParOf" srcId="{FC8F17A7-382E-4A1E-B2E7-DA36B42E1581}" destId="{1B416E7A-1E06-4210-9A87-C9B7D190B309}" srcOrd="3" destOrd="0" presId="urn:microsoft.com/office/officeart/2005/8/layout/list1"/>
    <dgm:cxn modelId="{2DF145C8-5615-441E-8801-58B96C7AAC76}" type="presParOf" srcId="{FC8F17A7-382E-4A1E-B2E7-DA36B42E1581}" destId="{06690BC2-B387-4E14-8CD0-50904E7E7C3A}" srcOrd="4" destOrd="0" presId="urn:microsoft.com/office/officeart/2005/8/layout/list1"/>
    <dgm:cxn modelId="{CBD4AEEC-8679-4EAB-AC58-74D28958A58C}" type="presParOf" srcId="{06690BC2-B387-4E14-8CD0-50904E7E7C3A}" destId="{B6237DF0-F405-480F-9EDB-6E2180B339B1}" srcOrd="0" destOrd="0" presId="urn:microsoft.com/office/officeart/2005/8/layout/list1"/>
    <dgm:cxn modelId="{42EB1A69-446E-4D72-A8D9-62269037718D}" type="presParOf" srcId="{06690BC2-B387-4E14-8CD0-50904E7E7C3A}" destId="{46DB3FC9-62E0-4C58-A7D5-27187D2C5D7D}" srcOrd="1" destOrd="0" presId="urn:microsoft.com/office/officeart/2005/8/layout/list1"/>
    <dgm:cxn modelId="{023C6535-3FFD-4B57-B06C-CB339520DB82}" type="presParOf" srcId="{FC8F17A7-382E-4A1E-B2E7-DA36B42E1581}" destId="{247B878D-BDED-49CB-B65A-A497AD500AE8}" srcOrd="5" destOrd="0" presId="urn:microsoft.com/office/officeart/2005/8/layout/list1"/>
    <dgm:cxn modelId="{44E96B11-9673-4596-ADB9-8F81F86D6C5E}" type="presParOf" srcId="{FC8F17A7-382E-4A1E-B2E7-DA36B42E1581}" destId="{4659EBC4-64D1-4B6C-92B5-9A0F3C2EF96C}" srcOrd="6" destOrd="0" presId="urn:microsoft.com/office/officeart/2005/8/layout/list1"/>
    <dgm:cxn modelId="{88D07391-0818-490C-8E4B-D4343D480428}" type="presParOf" srcId="{FC8F17A7-382E-4A1E-B2E7-DA36B42E1581}" destId="{BAF59938-BB53-474B-BAD2-F883FDDD4D15}" srcOrd="7" destOrd="0" presId="urn:microsoft.com/office/officeart/2005/8/layout/list1"/>
    <dgm:cxn modelId="{550CB4E0-E5B7-4C21-88D3-61E8D10CA3E2}" type="presParOf" srcId="{FC8F17A7-382E-4A1E-B2E7-DA36B42E1581}" destId="{B565232D-1520-461C-A256-E2F8182B90C8}" srcOrd="8" destOrd="0" presId="urn:microsoft.com/office/officeart/2005/8/layout/list1"/>
    <dgm:cxn modelId="{CEC288D7-786F-422C-9F18-22A36CF0CF2C}" type="presParOf" srcId="{B565232D-1520-461C-A256-E2F8182B90C8}" destId="{10B64A83-F830-4AC6-9385-513A38D55826}" srcOrd="0" destOrd="0" presId="urn:microsoft.com/office/officeart/2005/8/layout/list1"/>
    <dgm:cxn modelId="{2F43AE7D-BC76-4744-8A3F-466721C60FA1}" type="presParOf" srcId="{B565232D-1520-461C-A256-E2F8182B90C8}" destId="{41C2C4BE-FE64-4D2A-8759-19F25F7067C9}" srcOrd="1" destOrd="0" presId="urn:microsoft.com/office/officeart/2005/8/layout/list1"/>
    <dgm:cxn modelId="{EEF50DA2-5627-436E-885B-CB04BB5064B0}" type="presParOf" srcId="{FC8F17A7-382E-4A1E-B2E7-DA36B42E1581}" destId="{1B336EED-E3B6-45CB-AC6A-6AFFDB107DB5}" srcOrd="9" destOrd="0" presId="urn:microsoft.com/office/officeart/2005/8/layout/list1"/>
    <dgm:cxn modelId="{5B5AFB8F-28E9-442B-AC33-88AF7AF7CB17}" type="presParOf" srcId="{FC8F17A7-382E-4A1E-B2E7-DA36B42E1581}" destId="{30B5F34B-9541-42FB-BF55-BA19172ED350}" srcOrd="10" destOrd="0" presId="urn:microsoft.com/office/officeart/2005/8/layout/list1"/>
    <dgm:cxn modelId="{35DBBFDC-1751-4E11-8227-B825D0247CD6}" type="presParOf" srcId="{FC8F17A7-382E-4A1E-B2E7-DA36B42E1581}" destId="{BA660269-BEB7-404B-BD93-4DFE7712AA9C}" srcOrd="11" destOrd="0" presId="urn:microsoft.com/office/officeart/2005/8/layout/list1"/>
    <dgm:cxn modelId="{E559ED30-E97C-499D-BBC3-D168409642DE}" type="presParOf" srcId="{FC8F17A7-382E-4A1E-B2E7-DA36B42E1581}" destId="{88BA583A-DC58-4047-A142-7FA2525DCFA3}" srcOrd="12" destOrd="0" presId="urn:microsoft.com/office/officeart/2005/8/layout/list1"/>
    <dgm:cxn modelId="{9FE2916E-5E2F-47C3-A3A9-7D73C7968A44}" type="presParOf" srcId="{88BA583A-DC58-4047-A142-7FA2525DCFA3}" destId="{AF10899B-EDEE-40FE-9C40-8DDE3B25E72C}" srcOrd="0" destOrd="0" presId="urn:microsoft.com/office/officeart/2005/8/layout/list1"/>
    <dgm:cxn modelId="{9401A5DF-42B3-45F9-A555-24D3B75C7F99}" type="presParOf" srcId="{88BA583A-DC58-4047-A142-7FA2525DCFA3}" destId="{F8623298-42EC-4240-A896-C3B77D6A84BE}" srcOrd="1" destOrd="0" presId="urn:microsoft.com/office/officeart/2005/8/layout/list1"/>
    <dgm:cxn modelId="{E406F198-9046-4978-892A-83363F434B9D}" type="presParOf" srcId="{FC8F17A7-382E-4A1E-B2E7-DA36B42E1581}" destId="{6188435A-1102-4E5B-8D2B-58E6CD4E6435}" srcOrd="13" destOrd="0" presId="urn:microsoft.com/office/officeart/2005/8/layout/list1"/>
    <dgm:cxn modelId="{7FD1E916-38F4-4449-B7F3-4F2579A00F81}" type="presParOf" srcId="{FC8F17A7-382E-4A1E-B2E7-DA36B42E1581}" destId="{AA0B205A-8584-47CB-8AB6-687C2A81A3A7}" srcOrd="14" destOrd="0" presId="urn:microsoft.com/office/officeart/2005/8/layout/list1"/>
    <dgm:cxn modelId="{18202BF8-BBC9-4F23-9FF7-A69CCF02E296}" type="presParOf" srcId="{FC8F17A7-382E-4A1E-B2E7-DA36B42E1581}" destId="{36936875-2CE6-48CC-885F-460991F03499}" srcOrd="15" destOrd="0" presId="urn:microsoft.com/office/officeart/2005/8/layout/list1"/>
    <dgm:cxn modelId="{12BF94BC-EA95-4A0A-B89B-A234FEA8A315}" type="presParOf" srcId="{FC8F17A7-382E-4A1E-B2E7-DA36B42E1581}" destId="{70BBAC2E-3F84-4F66-B9BC-F7186ACAB38F}" srcOrd="16" destOrd="0" presId="urn:microsoft.com/office/officeart/2005/8/layout/list1"/>
    <dgm:cxn modelId="{16F15FAC-AEDC-4FD1-8EE5-DD5DFBA4E2AC}" type="presParOf" srcId="{70BBAC2E-3F84-4F66-B9BC-F7186ACAB38F}" destId="{63BAC6F4-37DE-4063-90F1-38293280B408}" srcOrd="0" destOrd="0" presId="urn:microsoft.com/office/officeart/2005/8/layout/list1"/>
    <dgm:cxn modelId="{41E73077-9906-45DF-B0AA-180A7570A4E4}" type="presParOf" srcId="{70BBAC2E-3F84-4F66-B9BC-F7186ACAB38F}" destId="{18DFF254-491E-49B4-A226-DB6AC9EDF287}" srcOrd="1" destOrd="0" presId="urn:microsoft.com/office/officeart/2005/8/layout/list1"/>
    <dgm:cxn modelId="{8948158D-73BF-49DD-A2D2-1B346DD36AC6}" type="presParOf" srcId="{FC8F17A7-382E-4A1E-B2E7-DA36B42E1581}" destId="{2F621F97-3C2B-4ED3-AF8D-5D7EA9471D3C}" srcOrd="17" destOrd="0" presId="urn:microsoft.com/office/officeart/2005/8/layout/list1"/>
    <dgm:cxn modelId="{3D5DD3AD-89D5-4868-A197-CB6B3282ACD4}" type="presParOf" srcId="{FC8F17A7-382E-4A1E-B2E7-DA36B42E1581}" destId="{B17DE1A4-9BC0-46D0-9740-94D09C549B59}" srcOrd="18" destOrd="0" presId="urn:microsoft.com/office/officeart/2005/8/layout/list1"/>
    <dgm:cxn modelId="{EEC457C7-527F-42CA-A235-033BE4C96C15}" type="presParOf" srcId="{FC8F17A7-382E-4A1E-B2E7-DA36B42E1581}" destId="{0649D3E9-A605-40B6-B170-BC90BB6CACA7}" srcOrd="19" destOrd="0" presId="urn:microsoft.com/office/officeart/2005/8/layout/list1"/>
    <dgm:cxn modelId="{D6076E00-77BF-4B1B-895A-1D1B9DE8CC99}" type="presParOf" srcId="{FC8F17A7-382E-4A1E-B2E7-DA36B42E1581}" destId="{5557BF4C-0B21-48C7-98F8-59E3BDB03DC7}" srcOrd="20" destOrd="0" presId="urn:microsoft.com/office/officeart/2005/8/layout/list1"/>
    <dgm:cxn modelId="{E9FFE083-FF85-4A38-B148-F8838FB41E6D}" type="presParOf" srcId="{5557BF4C-0B21-48C7-98F8-59E3BDB03DC7}" destId="{0A9123C9-74E1-476A-A44C-7C00851B6B18}" srcOrd="0" destOrd="0" presId="urn:microsoft.com/office/officeart/2005/8/layout/list1"/>
    <dgm:cxn modelId="{E42E12E3-7EEF-4BC9-9F21-8D2E9B987F6D}" type="presParOf" srcId="{5557BF4C-0B21-48C7-98F8-59E3BDB03DC7}" destId="{04BFF7BE-8A4B-43A8-811A-DA3705A638B4}" srcOrd="1" destOrd="0" presId="urn:microsoft.com/office/officeart/2005/8/layout/list1"/>
    <dgm:cxn modelId="{423E2E28-07F7-48FF-803A-3CFE277B3C93}" type="presParOf" srcId="{FC8F17A7-382E-4A1E-B2E7-DA36B42E1581}" destId="{4A94990A-C322-4A85-9986-B15C0FF2B266}" srcOrd="21" destOrd="0" presId="urn:microsoft.com/office/officeart/2005/8/layout/list1"/>
    <dgm:cxn modelId="{4A195AFB-410E-4DC3-98EA-F926210DE66F}" type="presParOf" srcId="{FC8F17A7-382E-4A1E-B2E7-DA36B42E1581}" destId="{C436068C-0248-4822-A0B2-7CB4D8C70A60}" srcOrd="22" destOrd="0" presId="urn:microsoft.com/office/officeart/2005/8/layout/list1"/>
    <dgm:cxn modelId="{2E8E7F92-3236-488E-9176-A79E964508B1}" type="presParOf" srcId="{FC8F17A7-382E-4A1E-B2E7-DA36B42E1581}" destId="{1E506FD5-CE60-423F-B26B-10293B47C007}" srcOrd="23" destOrd="0" presId="urn:microsoft.com/office/officeart/2005/8/layout/list1"/>
    <dgm:cxn modelId="{A7B55086-3AC1-4DF9-ACB7-966F392D7671}" type="presParOf" srcId="{FC8F17A7-382E-4A1E-B2E7-DA36B42E1581}" destId="{1D02F6B0-EBF4-45E3-82C7-E7801560D744}" srcOrd="24" destOrd="0" presId="urn:microsoft.com/office/officeart/2005/8/layout/list1"/>
    <dgm:cxn modelId="{56332926-3C78-4214-8BC5-7F8436DFB14B}" type="presParOf" srcId="{1D02F6B0-EBF4-45E3-82C7-E7801560D744}" destId="{FE891326-686A-4C45-B79B-1B94C9E03A2E}" srcOrd="0" destOrd="0" presId="urn:microsoft.com/office/officeart/2005/8/layout/list1"/>
    <dgm:cxn modelId="{1D3C601F-36EB-4BF7-8E59-EC1401682F5A}" type="presParOf" srcId="{1D02F6B0-EBF4-45E3-82C7-E7801560D744}" destId="{61C61218-148C-4255-9C90-C651A43AA30B}" srcOrd="1" destOrd="0" presId="urn:microsoft.com/office/officeart/2005/8/layout/list1"/>
    <dgm:cxn modelId="{55D0EED9-DF09-495F-8CDE-2F654C4D22BB}" type="presParOf" srcId="{FC8F17A7-382E-4A1E-B2E7-DA36B42E1581}" destId="{1802013E-BF39-4EF9-9432-FA7C944D3582}" srcOrd="25" destOrd="0" presId="urn:microsoft.com/office/officeart/2005/8/layout/list1"/>
    <dgm:cxn modelId="{CA0EAD08-D588-4708-A6AD-62F53CB27EF7}" type="presParOf" srcId="{FC8F17A7-382E-4A1E-B2E7-DA36B42E1581}" destId="{1BCA2504-F34B-4965-B98A-B14370556103}" srcOrd="26" destOrd="0" presId="urn:microsoft.com/office/officeart/2005/8/layout/list1"/>
    <dgm:cxn modelId="{92BFA44F-F5D5-4889-98E0-BA3BF60F3430}" type="presParOf" srcId="{FC8F17A7-382E-4A1E-B2E7-DA36B42E1581}" destId="{0FAAC69F-E085-4A39-B6CA-D9F5703A4618}" srcOrd="27" destOrd="0" presId="urn:microsoft.com/office/officeart/2005/8/layout/list1"/>
    <dgm:cxn modelId="{2C81D063-140C-4E83-9CD0-47831324E84C}" type="presParOf" srcId="{FC8F17A7-382E-4A1E-B2E7-DA36B42E1581}" destId="{D8E4629F-6E0F-4A02-BADE-4218A3A65FF2}" srcOrd="28" destOrd="0" presId="urn:microsoft.com/office/officeart/2005/8/layout/list1"/>
    <dgm:cxn modelId="{CB1F57C2-4314-4D19-89A0-E6D6F21617A1}" type="presParOf" srcId="{D8E4629F-6E0F-4A02-BADE-4218A3A65FF2}" destId="{FD05451A-4252-4BAC-BB45-636A73C8DE8B}" srcOrd="0" destOrd="0" presId="urn:microsoft.com/office/officeart/2005/8/layout/list1"/>
    <dgm:cxn modelId="{6B6E8163-5A1E-4BDD-9BB9-F736739AFB30}" type="presParOf" srcId="{D8E4629F-6E0F-4A02-BADE-4218A3A65FF2}" destId="{FB41B348-582E-4F1B-8E8B-5AE516EA174B}" srcOrd="1" destOrd="0" presId="urn:microsoft.com/office/officeart/2005/8/layout/list1"/>
    <dgm:cxn modelId="{844CF974-0C99-49DD-AC80-0B8C0053895E}" type="presParOf" srcId="{FC8F17A7-382E-4A1E-B2E7-DA36B42E1581}" destId="{E7BC78D9-1A4C-4A98-B3F2-3EC605C1BE54}" srcOrd="29" destOrd="0" presId="urn:microsoft.com/office/officeart/2005/8/layout/list1"/>
    <dgm:cxn modelId="{4571F489-753B-42FB-97F8-5BF40BA57824}" type="presParOf" srcId="{FC8F17A7-382E-4A1E-B2E7-DA36B42E1581}" destId="{4AC2EB15-380B-4E95-A5FA-808E3B3AA859}" srcOrd="30" destOrd="0" presId="urn:microsoft.com/office/officeart/2005/8/layout/list1"/>
    <dgm:cxn modelId="{542191CD-1CBD-4225-9F37-5148F224668D}" type="presParOf" srcId="{FC8F17A7-382E-4A1E-B2E7-DA36B42E1581}" destId="{38C0859C-7275-408F-8247-FDFC8F7D3597}" srcOrd="31" destOrd="0" presId="urn:microsoft.com/office/officeart/2005/8/layout/list1"/>
    <dgm:cxn modelId="{EB82A6A9-1A02-4550-B2D4-5A7EF298A0A3}" type="presParOf" srcId="{FC8F17A7-382E-4A1E-B2E7-DA36B42E1581}" destId="{2B9B4077-7AD0-41BF-89A1-CCD579863653}" srcOrd="32" destOrd="0" presId="urn:microsoft.com/office/officeart/2005/8/layout/list1"/>
    <dgm:cxn modelId="{A906ED3E-5DBC-4B05-BDC1-2559E33966B0}" type="presParOf" srcId="{2B9B4077-7AD0-41BF-89A1-CCD579863653}" destId="{194EB645-03DB-4718-8A2C-6FB775B61591}" srcOrd="0" destOrd="0" presId="urn:microsoft.com/office/officeart/2005/8/layout/list1"/>
    <dgm:cxn modelId="{A4849EAC-A4C6-4E87-99EF-7FB1C22281C7}" type="presParOf" srcId="{2B9B4077-7AD0-41BF-89A1-CCD579863653}" destId="{424CBD1D-1FC5-4620-B1CA-CEE3B5CF2E9C}" srcOrd="1" destOrd="0" presId="urn:microsoft.com/office/officeart/2005/8/layout/list1"/>
    <dgm:cxn modelId="{0E3B717F-0180-4065-B024-D8325CE1D6DC}" type="presParOf" srcId="{FC8F17A7-382E-4A1E-B2E7-DA36B42E1581}" destId="{930D1122-9358-4F28-86F7-9B909D1379B5}" srcOrd="33" destOrd="0" presId="urn:microsoft.com/office/officeart/2005/8/layout/list1"/>
    <dgm:cxn modelId="{93691BDB-F486-4558-8A3A-2FAAFA7676B4}" type="presParOf" srcId="{FC8F17A7-382E-4A1E-B2E7-DA36B42E1581}" destId="{6B840818-1DBA-430E-8241-C14651C75AC3}" srcOrd="34" destOrd="0" presId="urn:microsoft.com/office/officeart/2005/8/layout/list1"/>
    <dgm:cxn modelId="{D11418D3-F302-4D8B-B58A-421DE0F00A38}" type="presParOf" srcId="{FC8F17A7-382E-4A1E-B2E7-DA36B42E1581}" destId="{3546DACC-6EE4-495B-80ED-08D9CE3E49DC}" srcOrd="35" destOrd="0" presId="urn:microsoft.com/office/officeart/2005/8/layout/list1"/>
    <dgm:cxn modelId="{4FDDF246-486C-4B6D-9B19-46D9D86E34C3}" type="presParOf" srcId="{FC8F17A7-382E-4A1E-B2E7-DA36B42E1581}" destId="{149E7E05-9164-4FC0-AD4D-F6106392B578}" srcOrd="36" destOrd="0" presId="urn:microsoft.com/office/officeart/2005/8/layout/list1"/>
    <dgm:cxn modelId="{50865A75-1D3B-45D0-8092-82BBCEC77ABA}" type="presParOf" srcId="{149E7E05-9164-4FC0-AD4D-F6106392B578}" destId="{63C9172F-EE30-49E2-9E45-1A3F307167E0}" srcOrd="0" destOrd="0" presId="urn:microsoft.com/office/officeart/2005/8/layout/list1"/>
    <dgm:cxn modelId="{D0EC6958-57EB-4A5B-BCF6-445C70D57F88}" type="presParOf" srcId="{149E7E05-9164-4FC0-AD4D-F6106392B578}" destId="{A2DC3E57-52E3-478D-A04E-E0C40B3A6D1E}" srcOrd="1" destOrd="0" presId="urn:microsoft.com/office/officeart/2005/8/layout/list1"/>
    <dgm:cxn modelId="{9CE3B4F6-01C2-458B-9909-D8BCF781799B}" type="presParOf" srcId="{FC8F17A7-382E-4A1E-B2E7-DA36B42E1581}" destId="{DA5D1FDC-9886-44A2-80B4-CC785E870A80}" srcOrd="37" destOrd="0" presId="urn:microsoft.com/office/officeart/2005/8/layout/list1"/>
    <dgm:cxn modelId="{B6FE8882-15CF-4E18-87C7-56AD6F735B44}" type="presParOf" srcId="{FC8F17A7-382E-4A1E-B2E7-DA36B42E1581}" destId="{8CE27BDD-A1C0-4C19-8C7C-E1EE3FF8CD56}" srcOrd="38" destOrd="0" presId="urn:microsoft.com/office/officeart/2005/8/layout/list1"/>
    <dgm:cxn modelId="{7FCB4FF6-4392-4FC3-9E85-DE1919BA696C}" type="presParOf" srcId="{FC8F17A7-382E-4A1E-B2E7-DA36B42E1581}" destId="{C2B40191-EDD5-400F-821F-182ACFF6A277}" srcOrd="39" destOrd="0" presId="urn:microsoft.com/office/officeart/2005/8/layout/list1"/>
    <dgm:cxn modelId="{35A3E186-CA99-49FA-AA27-F3C7F20540D4}" type="presParOf" srcId="{FC8F17A7-382E-4A1E-B2E7-DA36B42E1581}" destId="{504A7B5C-197B-45D0-8D59-56F4D5C8E46C}" srcOrd="40" destOrd="0" presId="urn:microsoft.com/office/officeart/2005/8/layout/list1"/>
    <dgm:cxn modelId="{5CDF5012-912C-4467-8CF0-1F363321DE2E}" type="presParOf" srcId="{504A7B5C-197B-45D0-8D59-56F4D5C8E46C}" destId="{A8C8CC9A-22FC-4541-8139-B4781DD01AEA}" srcOrd="0" destOrd="0" presId="urn:microsoft.com/office/officeart/2005/8/layout/list1"/>
    <dgm:cxn modelId="{B6F56A2E-17E8-41B2-9CE7-AA2DDE770936}" type="presParOf" srcId="{504A7B5C-197B-45D0-8D59-56F4D5C8E46C}" destId="{47212612-2112-4EE4-AB9A-FD294A321217}" srcOrd="1" destOrd="0" presId="urn:microsoft.com/office/officeart/2005/8/layout/list1"/>
    <dgm:cxn modelId="{53D7C337-93BA-402D-8C52-F1B57C1ECD2B}" type="presParOf" srcId="{FC8F17A7-382E-4A1E-B2E7-DA36B42E1581}" destId="{D3B319EC-2AC4-4E0D-B8B8-8706C1A64A31}" srcOrd="41" destOrd="0" presId="urn:microsoft.com/office/officeart/2005/8/layout/list1"/>
    <dgm:cxn modelId="{9F9E97F8-F4BD-4184-B2CC-89E7FF7AB85A}" type="presParOf" srcId="{FC8F17A7-382E-4A1E-B2E7-DA36B42E1581}" destId="{70EE8211-D7E5-4875-B1BE-DD896F61FF39}" srcOrd="42" destOrd="0" presId="urn:microsoft.com/office/officeart/2005/8/layout/list1"/>
    <dgm:cxn modelId="{8859AE4E-F684-4E1C-AE2B-42CFF93D1464}" type="presParOf" srcId="{FC8F17A7-382E-4A1E-B2E7-DA36B42E1581}" destId="{BA39C67A-6FB0-4B00-8EF6-F7BD7AFEC80C}" srcOrd="43" destOrd="0" presId="urn:microsoft.com/office/officeart/2005/8/layout/list1"/>
    <dgm:cxn modelId="{5D56425B-8327-47B9-9EFE-6EDE1EA1E69B}" type="presParOf" srcId="{FC8F17A7-382E-4A1E-B2E7-DA36B42E1581}" destId="{236F3CB0-FC6A-42E7-9222-5EB9A2129B15}" srcOrd="44" destOrd="0" presId="urn:microsoft.com/office/officeart/2005/8/layout/list1"/>
    <dgm:cxn modelId="{1616E7F0-DB63-4E64-A6E0-FB126152C53F}" type="presParOf" srcId="{236F3CB0-FC6A-42E7-9222-5EB9A2129B15}" destId="{CB8FA14D-F7C0-4BA7-B5FE-0AF92E1B5AEC}" srcOrd="0" destOrd="0" presId="urn:microsoft.com/office/officeart/2005/8/layout/list1"/>
    <dgm:cxn modelId="{C4E0CD45-6864-4473-B630-7091CA9E8FA9}" type="presParOf" srcId="{236F3CB0-FC6A-42E7-9222-5EB9A2129B15}" destId="{6D3E7738-9EC1-4E56-8866-13A3F1EA0EB5}" srcOrd="1" destOrd="0" presId="urn:microsoft.com/office/officeart/2005/8/layout/list1"/>
    <dgm:cxn modelId="{FCE58D9E-750B-4D29-9681-CB6970880518}" type="presParOf" srcId="{FC8F17A7-382E-4A1E-B2E7-DA36B42E1581}" destId="{0B3614BC-0986-4199-8F87-B76FDBA24601}" srcOrd="45" destOrd="0" presId="urn:microsoft.com/office/officeart/2005/8/layout/list1"/>
    <dgm:cxn modelId="{94175D11-513C-4935-B415-00B2B49F22FC}" type="presParOf" srcId="{FC8F17A7-382E-4A1E-B2E7-DA36B42E1581}" destId="{930056F2-6EE0-4D60-B231-6A316CE5E782}" srcOrd="46" destOrd="0" presId="urn:microsoft.com/office/officeart/2005/8/layout/list1"/>
    <dgm:cxn modelId="{CE0A6BB4-7C95-4FE5-9267-B9E85F886AE4}" type="presParOf" srcId="{FC8F17A7-382E-4A1E-B2E7-DA36B42E1581}" destId="{7804978F-5F52-4A88-8118-87B4DD2E9E40}" srcOrd="47" destOrd="0" presId="urn:microsoft.com/office/officeart/2005/8/layout/list1"/>
    <dgm:cxn modelId="{9176750D-A228-4A2F-A98D-237C8046D477}" type="presParOf" srcId="{FC8F17A7-382E-4A1E-B2E7-DA36B42E1581}" destId="{66065793-67F8-45E2-97F5-720CAC391988}" srcOrd="48" destOrd="0" presId="urn:microsoft.com/office/officeart/2005/8/layout/list1"/>
    <dgm:cxn modelId="{CAFA7DB1-063D-4D5C-9337-CA80FD722C01}" type="presParOf" srcId="{66065793-67F8-45E2-97F5-720CAC391988}" destId="{EBD57FE5-159F-4B83-AEF9-EA103400217F}" srcOrd="0" destOrd="0" presId="urn:microsoft.com/office/officeart/2005/8/layout/list1"/>
    <dgm:cxn modelId="{D055310A-D1C5-4942-BF1B-A6A04068E2BA}" type="presParOf" srcId="{66065793-67F8-45E2-97F5-720CAC391988}" destId="{C9C4EDCF-0D7D-4178-80AC-3C28EDA936EA}" srcOrd="1" destOrd="0" presId="urn:microsoft.com/office/officeart/2005/8/layout/list1"/>
    <dgm:cxn modelId="{6FE9EE7E-14E3-49FF-8C2C-1312C02A2846}" type="presParOf" srcId="{FC8F17A7-382E-4A1E-B2E7-DA36B42E1581}" destId="{B0A39975-8ADA-4EB7-93AC-5B32CCFFA3D8}" srcOrd="49" destOrd="0" presId="urn:microsoft.com/office/officeart/2005/8/layout/list1"/>
    <dgm:cxn modelId="{163CD28B-D2E7-453C-BE95-D990FF9E2E37}" type="presParOf" srcId="{FC8F17A7-382E-4A1E-B2E7-DA36B42E1581}" destId="{18AAA3DA-65E3-4B54-856F-745A46DBA2A8}" srcOrd="50" destOrd="0" presId="urn:microsoft.com/office/officeart/2005/8/layout/list1"/>
    <dgm:cxn modelId="{9B978EB3-6BA5-4A1B-8D10-414C464CD207}" type="presParOf" srcId="{FC8F17A7-382E-4A1E-B2E7-DA36B42E1581}" destId="{61137101-CB7A-4843-B2C9-5D9A72761D76}" srcOrd="51" destOrd="0" presId="urn:microsoft.com/office/officeart/2005/8/layout/list1"/>
    <dgm:cxn modelId="{0D4E18C9-FD18-4D2B-979F-2A3877291131}" type="presParOf" srcId="{FC8F17A7-382E-4A1E-B2E7-DA36B42E1581}" destId="{FD56D612-0CA4-447A-8EF4-5D1FAC4FFEA3}" srcOrd="52" destOrd="0" presId="urn:microsoft.com/office/officeart/2005/8/layout/list1"/>
    <dgm:cxn modelId="{02B928E9-5F09-400C-8A7F-E3B29BDF0C4C}" type="presParOf" srcId="{FD56D612-0CA4-447A-8EF4-5D1FAC4FFEA3}" destId="{B1E43C84-89B8-494E-A5A6-627F9349E4E6}" srcOrd="0" destOrd="0" presId="urn:microsoft.com/office/officeart/2005/8/layout/list1"/>
    <dgm:cxn modelId="{45EC5D1B-CA0A-4E2B-81A2-C1EFCFBB6372}" type="presParOf" srcId="{FD56D612-0CA4-447A-8EF4-5D1FAC4FFEA3}" destId="{D28A992A-D756-402D-AF4A-98AAC68826A9}" srcOrd="1" destOrd="0" presId="urn:microsoft.com/office/officeart/2005/8/layout/list1"/>
    <dgm:cxn modelId="{E2FEA36F-274D-4F8C-BFE9-24C87E14540F}" type="presParOf" srcId="{FC8F17A7-382E-4A1E-B2E7-DA36B42E1581}" destId="{941866A7-6FD7-4ED3-91E2-08BC5BCC62AD}" srcOrd="53" destOrd="0" presId="urn:microsoft.com/office/officeart/2005/8/layout/list1"/>
    <dgm:cxn modelId="{31EBEE9E-0810-4959-8D5D-0C463EE1E857}" type="presParOf" srcId="{FC8F17A7-382E-4A1E-B2E7-DA36B42E1581}" destId="{E7CFED7A-E2E7-4DB2-B02D-12D73767FC9A}" srcOrd="54" destOrd="0" presId="urn:microsoft.com/office/officeart/2005/8/layout/list1"/>
    <dgm:cxn modelId="{1B59E45F-F59D-4962-8C90-D895EF577732}" type="presParOf" srcId="{FC8F17A7-382E-4A1E-B2E7-DA36B42E1581}" destId="{F644A991-153E-437A-B7C0-E0F664592780}" srcOrd="55" destOrd="0" presId="urn:microsoft.com/office/officeart/2005/8/layout/list1"/>
    <dgm:cxn modelId="{3648E287-E416-48EA-8796-E074F62D7E46}" type="presParOf" srcId="{FC8F17A7-382E-4A1E-B2E7-DA36B42E1581}" destId="{100D4A9F-8DD0-4AEF-81E4-E18A5C61997E}" srcOrd="56" destOrd="0" presId="urn:microsoft.com/office/officeart/2005/8/layout/list1"/>
    <dgm:cxn modelId="{AB438535-9D6F-40C4-9DA7-D9E8ED19192C}" type="presParOf" srcId="{100D4A9F-8DD0-4AEF-81E4-E18A5C61997E}" destId="{0B453DFD-6C13-430D-A27F-131F95FA4CA8}" srcOrd="0" destOrd="0" presId="urn:microsoft.com/office/officeart/2005/8/layout/list1"/>
    <dgm:cxn modelId="{D43E0298-6F7D-4E83-A714-357376011F52}" type="presParOf" srcId="{100D4A9F-8DD0-4AEF-81E4-E18A5C61997E}" destId="{829469C0-E15E-4D2E-9CAF-90A9B365C9CD}" srcOrd="1" destOrd="0" presId="urn:microsoft.com/office/officeart/2005/8/layout/list1"/>
    <dgm:cxn modelId="{5095CAB9-FE48-46D7-9ED3-459D7C002276}" type="presParOf" srcId="{FC8F17A7-382E-4A1E-B2E7-DA36B42E1581}" destId="{24A7FB08-CF40-42F6-B775-A2DDFFAB4B9F}" srcOrd="57" destOrd="0" presId="urn:microsoft.com/office/officeart/2005/8/layout/list1"/>
    <dgm:cxn modelId="{04B39F15-908B-4B0A-B6D0-4CD30C2BD9A8}" type="presParOf" srcId="{FC8F17A7-382E-4A1E-B2E7-DA36B42E1581}" destId="{C6F91460-8F15-4016-A895-41FD402867C8}" srcOrd="58" destOrd="0" presId="urn:microsoft.com/office/officeart/2005/8/layout/list1"/>
    <dgm:cxn modelId="{61C5FB5F-B781-4018-B0B5-450CD0F6A07C}" type="presParOf" srcId="{FC8F17A7-382E-4A1E-B2E7-DA36B42E1581}" destId="{7BCB0CC1-7858-497D-8922-F9E792DD5B72}" srcOrd="59" destOrd="0" presId="urn:microsoft.com/office/officeart/2005/8/layout/list1"/>
    <dgm:cxn modelId="{1B283D92-B38E-4D6D-9E48-E02F59A3C738}" type="presParOf" srcId="{FC8F17A7-382E-4A1E-B2E7-DA36B42E1581}" destId="{435C3199-38BE-4D69-8B45-360EA83940B9}" srcOrd="60" destOrd="0" presId="urn:microsoft.com/office/officeart/2005/8/layout/list1"/>
    <dgm:cxn modelId="{BD8C8C5A-0024-4372-8B87-7202959D834E}" type="presParOf" srcId="{435C3199-38BE-4D69-8B45-360EA83940B9}" destId="{E8FEF8F4-F88A-4857-BBB8-31D46153B273}" srcOrd="0" destOrd="0" presId="urn:microsoft.com/office/officeart/2005/8/layout/list1"/>
    <dgm:cxn modelId="{6B921BAF-AEA3-4546-84A9-735B3E8BCFC7}" type="presParOf" srcId="{435C3199-38BE-4D69-8B45-360EA83940B9}" destId="{329B42B8-ECD7-4885-9E08-72E31F850DA6}" srcOrd="1" destOrd="0" presId="urn:microsoft.com/office/officeart/2005/8/layout/list1"/>
    <dgm:cxn modelId="{8403D661-A34C-4FD9-A081-214C1FD982A2}" type="presParOf" srcId="{FC8F17A7-382E-4A1E-B2E7-DA36B42E1581}" destId="{8E39B7AA-8831-40EE-B03D-716E8CF2C21A}" srcOrd="61" destOrd="0" presId="urn:microsoft.com/office/officeart/2005/8/layout/list1"/>
    <dgm:cxn modelId="{E56E6C1D-643F-4740-A877-8C4E4175484B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2EBCE9EB-87CA-422A-940B-269EB12E0C33}" type="presOf" srcId="{F1EBE354-C624-4FC0-9F90-4A91809A193E}" destId="{63C9172F-EE30-49E2-9E45-1A3F307167E0}" srcOrd="0" destOrd="0" presId="urn:microsoft.com/office/officeart/2005/8/layout/list1"/>
    <dgm:cxn modelId="{DA6703AA-4C4B-4871-9A0D-FD6791BFCF40}" type="presOf" srcId="{B9374BCF-7B8D-43EA-AF42-3D675A166C28}" destId="{2F3F69BC-F4CD-4461-9478-6693505E9CAD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7D6969A5-D908-4DF4-9791-CCA5E51E98DD}" type="presOf" srcId="{3F42973D-1A6B-4BAD-B7B3-793384490701}" destId="{46DB3FC9-62E0-4C58-A7D5-27187D2C5D7D}" srcOrd="1" destOrd="0" presId="urn:microsoft.com/office/officeart/2005/8/layout/list1"/>
    <dgm:cxn modelId="{FEFAB795-32F1-4376-B5EA-40E2581862A4}" type="presOf" srcId="{E23C63D9-5F13-4E8F-B0BA-A4588E82099A}" destId="{47212612-2112-4EE4-AB9A-FD294A321217}" srcOrd="1" destOrd="0" presId="urn:microsoft.com/office/officeart/2005/8/layout/list1"/>
    <dgm:cxn modelId="{8E5FD63E-1B29-4CBF-9E9A-C8E0D2E21DBB}" type="presOf" srcId="{049F0A86-C80C-4922-98A6-14F0D8DFCDD0}" destId="{829469C0-E15E-4D2E-9CAF-90A9B365C9CD}" srcOrd="1" destOrd="0" presId="urn:microsoft.com/office/officeart/2005/8/layout/list1"/>
    <dgm:cxn modelId="{9C0C710C-C7BB-4429-A8B5-846A43EE92FC}" type="presOf" srcId="{E9D59AC3-A711-4796-B192-1D13C75A69CF}" destId="{0A9123C9-74E1-476A-A44C-7C00851B6B18}" srcOrd="0" destOrd="0" presId="urn:microsoft.com/office/officeart/2005/8/layout/list1"/>
    <dgm:cxn modelId="{068B46C6-DCD9-48E5-95EA-2349D3490B77}" type="presOf" srcId="{3F42973D-1A6B-4BAD-B7B3-793384490701}" destId="{B6237DF0-F405-480F-9EDB-6E2180B339B1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6BD05DC7-014C-4233-822D-70AB37C9DBBF}" type="presOf" srcId="{3F7C1AE6-D2D6-4A4C-896A-7CB304546092}" destId="{FE891326-686A-4C45-B79B-1B94C9E03A2E}" srcOrd="0" destOrd="0" presId="urn:microsoft.com/office/officeart/2005/8/layout/list1"/>
    <dgm:cxn modelId="{03CEAA40-DAC4-4A41-A2BC-90296BA6523A}" type="presOf" srcId="{06DF7B84-5155-4510-A4D1-41E62DBF20AA}" destId="{AF10899B-EDEE-40FE-9C40-8DDE3B25E72C}" srcOrd="0" destOrd="0" presId="urn:microsoft.com/office/officeart/2005/8/layout/list1"/>
    <dgm:cxn modelId="{84B2DBDF-A292-4343-ACB2-9D210E98F97E}" type="presOf" srcId="{4645654A-0DC5-46B0-95ED-49F72442FADF}" destId="{63BAC6F4-37DE-4063-90F1-38293280B408}" srcOrd="0" destOrd="0" presId="urn:microsoft.com/office/officeart/2005/8/layout/list1"/>
    <dgm:cxn modelId="{9D475DD0-A1CC-423F-9585-0943EB14B50A}" type="presOf" srcId="{4645654A-0DC5-46B0-95ED-49F72442FADF}" destId="{18DFF254-491E-49B4-A226-DB6AC9EDF287}" srcOrd="1" destOrd="0" presId="urn:microsoft.com/office/officeart/2005/8/layout/list1"/>
    <dgm:cxn modelId="{D27D1FBF-B30F-459A-8E2C-5105ED162D60}" type="presOf" srcId="{8E2717DD-D037-46DD-AB7C-0D91C7CA05D2}" destId="{CB8FA14D-F7C0-4BA7-B5FE-0AF92E1B5AEC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4A3D3FB4-F885-4E50-B3A3-3E9C1DC2825D}" type="presOf" srcId="{9A28537E-EBB5-45DA-B2FE-F991C881A5E8}" destId="{194EB645-03DB-4718-8A2C-6FB775B61591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0BF10B7A-B75F-4262-B731-E3337D8E5F6C}" type="presOf" srcId="{4F249EC0-E768-4341-AFD6-A149BC3B7897}" destId="{FD05451A-4252-4BAC-BB45-636A73C8DE8B}" srcOrd="0" destOrd="0" presId="urn:microsoft.com/office/officeart/2005/8/layout/list1"/>
    <dgm:cxn modelId="{03529250-0E9F-458C-9245-2083F80686E7}" type="presOf" srcId="{9A28537E-EBB5-45DA-B2FE-F991C881A5E8}" destId="{424CBD1D-1FC5-4620-B1CA-CEE3B5CF2E9C}" srcOrd="1" destOrd="0" presId="urn:microsoft.com/office/officeart/2005/8/layout/list1"/>
    <dgm:cxn modelId="{C1714F37-5D25-48D3-8F6B-70F8A8F6C5B3}" type="presOf" srcId="{0F5738F0-9D40-4958-B108-0B2ECF3C2EBD}" destId="{C9C4EDCF-0D7D-4178-80AC-3C28EDA936EA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19DDB087-7687-40C0-9840-EABFF158D2FC}" type="presOf" srcId="{470BFF4D-607E-47BE-BE6D-F308DD98CD06}" destId="{FC8F17A7-382E-4A1E-B2E7-DA36B42E1581}" srcOrd="0" destOrd="0" presId="urn:microsoft.com/office/officeart/2005/8/layout/list1"/>
    <dgm:cxn modelId="{666E8EF6-1C51-4663-B3F8-79ED187171A8}" type="presOf" srcId="{3F7C1AE6-D2D6-4A4C-896A-7CB304546092}" destId="{61C61218-148C-4255-9C90-C651A43AA30B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D3C61667-E124-45F6-A856-30E815B3D0E0}" type="presOf" srcId="{517A7599-D39B-4136-B7F7-FC517C75373B}" destId="{D28A992A-D756-402D-AF4A-98AAC68826A9}" srcOrd="1" destOrd="0" presId="urn:microsoft.com/office/officeart/2005/8/layout/list1"/>
    <dgm:cxn modelId="{AC9BEB3D-BB66-42BE-B9BF-E11A9BA9091F}" type="presOf" srcId="{A6AA4029-2DA5-4CF0-99F3-5D6F6A831349}" destId="{10B64A83-F830-4AC6-9385-513A38D55826}" srcOrd="0" destOrd="0" presId="urn:microsoft.com/office/officeart/2005/8/layout/list1"/>
    <dgm:cxn modelId="{251F31C7-2958-4406-8C28-468EE933F56F}" type="presOf" srcId="{4F249EC0-E768-4341-AFD6-A149BC3B7897}" destId="{FB41B348-582E-4F1B-8E8B-5AE516EA174B}" srcOrd="1" destOrd="0" presId="urn:microsoft.com/office/officeart/2005/8/layout/list1"/>
    <dgm:cxn modelId="{5A41B0F0-624F-4F6F-A6E1-789FD9C4CCB3}" type="presOf" srcId="{049F0A86-C80C-4922-98A6-14F0D8DFCDD0}" destId="{0B453DFD-6C13-430D-A27F-131F95FA4CA8}" srcOrd="0" destOrd="0" presId="urn:microsoft.com/office/officeart/2005/8/layout/list1"/>
    <dgm:cxn modelId="{FEBC1643-8663-49C7-A708-55BD2F9C8135}" type="presOf" srcId="{F1EBE354-C624-4FC0-9F90-4A91809A193E}" destId="{A2DC3E57-52E3-478D-A04E-E0C40B3A6D1E}" srcOrd="1" destOrd="0" presId="urn:microsoft.com/office/officeart/2005/8/layout/list1"/>
    <dgm:cxn modelId="{3E63E249-6675-4CA1-85C9-34B44A2E42EA}" type="presOf" srcId="{517A7599-D39B-4136-B7F7-FC517C75373B}" destId="{B1E43C84-89B8-494E-A5A6-627F9349E4E6}" srcOrd="0" destOrd="0" presId="urn:microsoft.com/office/officeart/2005/8/layout/list1"/>
    <dgm:cxn modelId="{22212441-AD38-4732-8927-E27A6C2F112E}" type="presOf" srcId="{E9D59AC3-A711-4796-B192-1D13C75A69CF}" destId="{04BFF7BE-8A4B-43A8-811A-DA3705A638B4}" srcOrd="1" destOrd="0" presId="urn:microsoft.com/office/officeart/2005/8/layout/list1"/>
    <dgm:cxn modelId="{E7A8A7C7-76E1-48A4-B9F4-2625443FD9B0}" type="presOf" srcId="{E23C63D9-5F13-4E8F-B0BA-A4588E82099A}" destId="{A8C8CC9A-22FC-4541-8139-B4781DD01AEA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4D052D0E-A0F2-4A7F-8618-07E149781C2D}" type="presOf" srcId="{A6AA4029-2DA5-4CF0-99F3-5D6F6A831349}" destId="{41C2C4BE-FE64-4D2A-8759-19F25F7067C9}" srcOrd="1" destOrd="0" presId="urn:microsoft.com/office/officeart/2005/8/layout/list1"/>
    <dgm:cxn modelId="{820ABBC7-92AF-4379-A0CF-952CE6985598}" type="presOf" srcId="{8E2717DD-D037-46DD-AB7C-0D91C7CA05D2}" destId="{6D3E7738-9EC1-4E56-8866-13A3F1EA0EB5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4665EF56-AE33-4800-B42E-A335FAC64779}" type="presOf" srcId="{0F5738F0-9D40-4958-B108-0B2ECF3C2EBD}" destId="{EBD57FE5-159F-4B83-AEF9-EA103400217F}" srcOrd="0" destOrd="0" presId="urn:microsoft.com/office/officeart/2005/8/layout/list1"/>
    <dgm:cxn modelId="{217E7ED2-7213-44DA-81B8-C5703FF23EC4}" type="presOf" srcId="{06DF7B84-5155-4510-A4D1-41E62DBF20AA}" destId="{F8623298-42EC-4240-A896-C3B77D6A84BE}" srcOrd="1" destOrd="0" presId="urn:microsoft.com/office/officeart/2005/8/layout/list1"/>
    <dgm:cxn modelId="{B7954C7E-E73C-45B0-B82C-3B467C7932E8}" type="presOf" srcId="{B9374BCF-7B8D-43EA-AF42-3D675A166C28}" destId="{0CB65D4D-7011-4622-ADCA-FDF1A9C6A79F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4AD1368B-0487-474E-8003-6B29DFFCD9A9}" type="presParOf" srcId="{FC8F17A7-382E-4A1E-B2E7-DA36B42E1581}" destId="{A4AFC699-C35E-460D-A64E-55750FEB5D2F}" srcOrd="0" destOrd="0" presId="urn:microsoft.com/office/officeart/2005/8/layout/list1"/>
    <dgm:cxn modelId="{2200E266-DF11-4528-9303-6FCC933CA220}" type="presParOf" srcId="{A4AFC699-C35E-460D-A64E-55750FEB5D2F}" destId="{2F3F69BC-F4CD-4461-9478-6693505E9CAD}" srcOrd="0" destOrd="0" presId="urn:microsoft.com/office/officeart/2005/8/layout/list1"/>
    <dgm:cxn modelId="{082EE94F-4871-4F51-A276-C7304929C8CA}" type="presParOf" srcId="{A4AFC699-C35E-460D-A64E-55750FEB5D2F}" destId="{0CB65D4D-7011-4622-ADCA-FDF1A9C6A79F}" srcOrd="1" destOrd="0" presId="urn:microsoft.com/office/officeart/2005/8/layout/list1"/>
    <dgm:cxn modelId="{7A0700DB-0685-4063-906A-1249ACA1EB00}" type="presParOf" srcId="{FC8F17A7-382E-4A1E-B2E7-DA36B42E1581}" destId="{0E61AAD7-843C-4A61-9057-1D4B1E6EB38A}" srcOrd="1" destOrd="0" presId="urn:microsoft.com/office/officeart/2005/8/layout/list1"/>
    <dgm:cxn modelId="{4AB83AAD-D01B-47D6-A48C-9C6C26C956D5}" type="presParOf" srcId="{FC8F17A7-382E-4A1E-B2E7-DA36B42E1581}" destId="{4C2768E2-ED89-431A-A486-281CC5329D11}" srcOrd="2" destOrd="0" presId="urn:microsoft.com/office/officeart/2005/8/layout/list1"/>
    <dgm:cxn modelId="{DA15C23A-543B-4619-A3D6-40ED9E86AC65}" type="presParOf" srcId="{FC8F17A7-382E-4A1E-B2E7-DA36B42E1581}" destId="{1B416E7A-1E06-4210-9A87-C9B7D190B309}" srcOrd="3" destOrd="0" presId="urn:microsoft.com/office/officeart/2005/8/layout/list1"/>
    <dgm:cxn modelId="{5DBB1431-03B4-4A4E-B6E2-FCB1EE7FC2A8}" type="presParOf" srcId="{FC8F17A7-382E-4A1E-B2E7-DA36B42E1581}" destId="{06690BC2-B387-4E14-8CD0-50904E7E7C3A}" srcOrd="4" destOrd="0" presId="urn:microsoft.com/office/officeart/2005/8/layout/list1"/>
    <dgm:cxn modelId="{682A3945-99E2-4275-83CB-5B9DCB5243EB}" type="presParOf" srcId="{06690BC2-B387-4E14-8CD0-50904E7E7C3A}" destId="{B6237DF0-F405-480F-9EDB-6E2180B339B1}" srcOrd="0" destOrd="0" presId="urn:microsoft.com/office/officeart/2005/8/layout/list1"/>
    <dgm:cxn modelId="{C6C83F89-6E49-4B36-A85D-002DC7AF1AA5}" type="presParOf" srcId="{06690BC2-B387-4E14-8CD0-50904E7E7C3A}" destId="{46DB3FC9-62E0-4C58-A7D5-27187D2C5D7D}" srcOrd="1" destOrd="0" presId="urn:microsoft.com/office/officeart/2005/8/layout/list1"/>
    <dgm:cxn modelId="{3BDBD321-F9C9-42AF-B816-FCB78FC438AD}" type="presParOf" srcId="{FC8F17A7-382E-4A1E-B2E7-DA36B42E1581}" destId="{247B878D-BDED-49CB-B65A-A497AD500AE8}" srcOrd="5" destOrd="0" presId="urn:microsoft.com/office/officeart/2005/8/layout/list1"/>
    <dgm:cxn modelId="{1976E6BC-C3F1-441E-9135-5FD07AA3DEDA}" type="presParOf" srcId="{FC8F17A7-382E-4A1E-B2E7-DA36B42E1581}" destId="{4659EBC4-64D1-4B6C-92B5-9A0F3C2EF96C}" srcOrd="6" destOrd="0" presId="urn:microsoft.com/office/officeart/2005/8/layout/list1"/>
    <dgm:cxn modelId="{C7EA6A94-90E8-405E-AC79-33023B8E0BB3}" type="presParOf" srcId="{FC8F17A7-382E-4A1E-B2E7-DA36B42E1581}" destId="{BAF59938-BB53-474B-BAD2-F883FDDD4D15}" srcOrd="7" destOrd="0" presId="urn:microsoft.com/office/officeart/2005/8/layout/list1"/>
    <dgm:cxn modelId="{F97ABB5B-ADE9-4809-9F03-04547E178A12}" type="presParOf" srcId="{FC8F17A7-382E-4A1E-B2E7-DA36B42E1581}" destId="{B565232D-1520-461C-A256-E2F8182B90C8}" srcOrd="8" destOrd="0" presId="urn:microsoft.com/office/officeart/2005/8/layout/list1"/>
    <dgm:cxn modelId="{25C64FD7-E4D1-4B8E-A19B-1D99B2D04C80}" type="presParOf" srcId="{B565232D-1520-461C-A256-E2F8182B90C8}" destId="{10B64A83-F830-4AC6-9385-513A38D55826}" srcOrd="0" destOrd="0" presId="urn:microsoft.com/office/officeart/2005/8/layout/list1"/>
    <dgm:cxn modelId="{4D77904E-8130-4103-993B-E0F774E4A668}" type="presParOf" srcId="{B565232D-1520-461C-A256-E2F8182B90C8}" destId="{41C2C4BE-FE64-4D2A-8759-19F25F7067C9}" srcOrd="1" destOrd="0" presId="urn:microsoft.com/office/officeart/2005/8/layout/list1"/>
    <dgm:cxn modelId="{92A948B0-FC31-43AD-A4A1-A7FD173A2604}" type="presParOf" srcId="{FC8F17A7-382E-4A1E-B2E7-DA36B42E1581}" destId="{1B336EED-E3B6-45CB-AC6A-6AFFDB107DB5}" srcOrd="9" destOrd="0" presId="urn:microsoft.com/office/officeart/2005/8/layout/list1"/>
    <dgm:cxn modelId="{E0B47A64-4E83-4F2D-980C-B0C8061413F7}" type="presParOf" srcId="{FC8F17A7-382E-4A1E-B2E7-DA36B42E1581}" destId="{30B5F34B-9541-42FB-BF55-BA19172ED350}" srcOrd="10" destOrd="0" presId="urn:microsoft.com/office/officeart/2005/8/layout/list1"/>
    <dgm:cxn modelId="{8033854B-EBD1-4DB7-B354-324848064BCF}" type="presParOf" srcId="{FC8F17A7-382E-4A1E-B2E7-DA36B42E1581}" destId="{BA660269-BEB7-404B-BD93-4DFE7712AA9C}" srcOrd="11" destOrd="0" presId="urn:microsoft.com/office/officeart/2005/8/layout/list1"/>
    <dgm:cxn modelId="{E955240D-5842-4D3B-A448-372E3D5F9FAD}" type="presParOf" srcId="{FC8F17A7-382E-4A1E-B2E7-DA36B42E1581}" destId="{88BA583A-DC58-4047-A142-7FA2525DCFA3}" srcOrd="12" destOrd="0" presId="urn:microsoft.com/office/officeart/2005/8/layout/list1"/>
    <dgm:cxn modelId="{C3BB12C1-4824-40AD-BAD9-7E96F1C35CC2}" type="presParOf" srcId="{88BA583A-DC58-4047-A142-7FA2525DCFA3}" destId="{AF10899B-EDEE-40FE-9C40-8DDE3B25E72C}" srcOrd="0" destOrd="0" presId="urn:microsoft.com/office/officeart/2005/8/layout/list1"/>
    <dgm:cxn modelId="{7EA01050-2724-4C75-8AA0-4F53B249DC7C}" type="presParOf" srcId="{88BA583A-DC58-4047-A142-7FA2525DCFA3}" destId="{F8623298-42EC-4240-A896-C3B77D6A84BE}" srcOrd="1" destOrd="0" presId="urn:microsoft.com/office/officeart/2005/8/layout/list1"/>
    <dgm:cxn modelId="{A529314C-077D-4470-A58C-3FF4B94B7A94}" type="presParOf" srcId="{FC8F17A7-382E-4A1E-B2E7-DA36B42E1581}" destId="{6188435A-1102-4E5B-8D2B-58E6CD4E6435}" srcOrd="13" destOrd="0" presId="urn:microsoft.com/office/officeart/2005/8/layout/list1"/>
    <dgm:cxn modelId="{04E60DBD-B181-4FEF-B701-2562C9932E49}" type="presParOf" srcId="{FC8F17A7-382E-4A1E-B2E7-DA36B42E1581}" destId="{AA0B205A-8584-47CB-8AB6-687C2A81A3A7}" srcOrd="14" destOrd="0" presId="urn:microsoft.com/office/officeart/2005/8/layout/list1"/>
    <dgm:cxn modelId="{AD11F10B-8BEA-477D-BAC8-1A7B52D1B9CA}" type="presParOf" srcId="{FC8F17A7-382E-4A1E-B2E7-DA36B42E1581}" destId="{36936875-2CE6-48CC-885F-460991F03499}" srcOrd="15" destOrd="0" presId="urn:microsoft.com/office/officeart/2005/8/layout/list1"/>
    <dgm:cxn modelId="{E54D9E1D-A783-4EED-82B6-5D309A1F279D}" type="presParOf" srcId="{FC8F17A7-382E-4A1E-B2E7-DA36B42E1581}" destId="{70BBAC2E-3F84-4F66-B9BC-F7186ACAB38F}" srcOrd="16" destOrd="0" presId="urn:microsoft.com/office/officeart/2005/8/layout/list1"/>
    <dgm:cxn modelId="{424F8064-97A4-44C6-942B-43563ED1547B}" type="presParOf" srcId="{70BBAC2E-3F84-4F66-B9BC-F7186ACAB38F}" destId="{63BAC6F4-37DE-4063-90F1-38293280B408}" srcOrd="0" destOrd="0" presId="urn:microsoft.com/office/officeart/2005/8/layout/list1"/>
    <dgm:cxn modelId="{5B90040C-7293-4DFD-A7D7-CE8A1BD08FF4}" type="presParOf" srcId="{70BBAC2E-3F84-4F66-B9BC-F7186ACAB38F}" destId="{18DFF254-491E-49B4-A226-DB6AC9EDF287}" srcOrd="1" destOrd="0" presId="urn:microsoft.com/office/officeart/2005/8/layout/list1"/>
    <dgm:cxn modelId="{2A6B4F56-F4D1-47DB-A46E-78E4EFF76251}" type="presParOf" srcId="{FC8F17A7-382E-4A1E-B2E7-DA36B42E1581}" destId="{2F621F97-3C2B-4ED3-AF8D-5D7EA9471D3C}" srcOrd="17" destOrd="0" presId="urn:microsoft.com/office/officeart/2005/8/layout/list1"/>
    <dgm:cxn modelId="{B454D9F7-F87E-43B7-8A9F-2322DA9DCB62}" type="presParOf" srcId="{FC8F17A7-382E-4A1E-B2E7-DA36B42E1581}" destId="{B17DE1A4-9BC0-46D0-9740-94D09C549B59}" srcOrd="18" destOrd="0" presId="urn:microsoft.com/office/officeart/2005/8/layout/list1"/>
    <dgm:cxn modelId="{47BB236C-14C4-4403-8DF8-A83CB407FF9D}" type="presParOf" srcId="{FC8F17A7-382E-4A1E-B2E7-DA36B42E1581}" destId="{0649D3E9-A605-40B6-B170-BC90BB6CACA7}" srcOrd="19" destOrd="0" presId="urn:microsoft.com/office/officeart/2005/8/layout/list1"/>
    <dgm:cxn modelId="{4F07EF17-31CD-493D-9F8C-E02306CCDF1A}" type="presParOf" srcId="{FC8F17A7-382E-4A1E-B2E7-DA36B42E1581}" destId="{5557BF4C-0B21-48C7-98F8-59E3BDB03DC7}" srcOrd="20" destOrd="0" presId="urn:microsoft.com/office/officeart/2005/8/layout/list1"/>
    <dgm:cxn modelId="{A2CC8469-5B10-4DBF-994D-1CB7B356C863}" type="presParOf" srcId="{5557BF4C-0B21-48C7-98F8-59E3BDB03DC7}" destId="{0A9123C9-74E1-476A-A44C-7C00851B6B18}" srcOrd="0" destOrd="0" presId="urn:microsoft.com/office/officeart/2005/8/layout/list1"/>
    <dgm:cxn modelId="{04991126-D2FB-4F40-A97E-FFCA56017D6F}" type="presParOf" srcId="{5557BF4C-0B21-48C7-98F8-59E3BDB03DC7}" destId="{04BFF7BE-8A4B-43A8-811A-DA3705A638B4}" srcOrd="1" destOrd="0" presId="urn:microsoft.com/office/officeart/2005/8/layout/list1"/>
    <dgm:cxn modelId="{A98301A3-7885-438F-AA06-9D310426F3AD}" type="presParOf" srcId="{FC8F17A7-382E-4A1E-B2E7-DA36B42E1581}" destId="{4A94990A-C322-4A85-9986-B15C0FF2B266}" srcOrd="21" destOrd="0" presId="urn:microsoft.com/office/officeart/2005/8/layout/list1"/>
    <dgm:cxn modelId="{6BFB643A-4BD5-4D5E-938F-CCD2C4C3DEC0}" type="presParOf" srcId="{FC8F17A7-382E-4A1E-B2E7-DA36B42E1581}" destId="{C436068C-0248-4822-A0B2-7CB4D8C70A60}" srcOrd="22" destOrd="0" presId="urn:microsoft.com/office/officeart/2005/8/layout/list1"/>
    <dgm:cxn modelId="{CAE3CDD1-BB1A-4489-94AA-34A584245FCF}" type="presParOf" srcId="{FC8F17A7-382E-4A1E-B2E7-DA36B42E1581}" destId="{1E506FD5-CE60-423F-B26B-10293B47C007}" srcOrd="23" destOrd="0" presId="urn:microsoft.com/office/officeart/2005/8/layout/list1"/>
    <dgm:cxn modelId="{EED4FD2E-661A-40EF-9911-74A71C4CCE39}" type="presParOf" srcId="{FC8F17A7-382E-4A1E-B2E7-DA36B42E1581}" destId="{1D02F6B0-EBF4-45E3-82C7-E7801560D744}" srcOrd="24" destOrd="0" presId="urn:microsoft.com/office/officeart/2005/8/layout/list1"/>
    <dgm:cxn modelId="{43A63D68-8113-4FCC-B331-15CA648996C4}" type="presParOf" srcId="{1D02F6B0-EBF4-45E3-82C7-E7801560D744}" destId="{FE891326-686A-4C45-B79B-1B94C9E03A2E}" srcOrd="0" destOrd="0" presId="urn:microsoft.com/office/officeart/2005/8/layout/list1"/>
    <dgm:cxn modelId="{2CDFBEFF-AE1C-4F8D-BF1C-9554896F5C5B}" type="presParOf" srcId="{1D02F6B0-EBF4-45E3-82C7-E7801560D744}" destId="{61C61218-148C-4255-9C90-C651A43AA30B}" srcOrd="1" destOrd="0" presId="urn:microsoft.com/office/officeart/2005/8/layout/list1"/>
    <dgm:cxn modelId="{B1AC88C0-3C7A-4D2A-807D-65E8BF2D0E58}" type="presParOf" srcId="{FC8F17A7-382E-4A1E-B2E7-DA36B42E1581}" destId="{1802013E-BF39-4EF9-9432-FA7C944D3582}" srcOrd="25" destOrd="0" presId="urn:microsoft.com/office/officeart/2005/8/layout/list1"/>
    <dgm:cxn modelId="{76185E1A-4744-4272-8478-66D0D1DA10A7}" type="presParOf" srcId="{FC8F17A7-382E-4A1E-B2E7-DA36B42E1581}" destId="{1BCA2504-F34B-4965-B98A-B14370556103}" srcOrd="26" destOrd="0" presId="urn:microsoft.com/office/officeart/2005/8/layout/list1"/>
    <dgm:cxn modelId="{8F1CDF50-F4B3-4E0A-BB90-2B7FA8CFF7DA}" type="presParOf" srcId="{FC8F17A7-382E-4A1E-B2E7-DA36B42E1581}" destId="{0FAAC69F-E085-4A39-B6CA-D9F5703A4618}" srcOrd="27" destOrd="0" presId="urn:microsoft.com/office/officeart/2005/8/layout/list1"/>
    <dgm:cxn modelId="{60F56733-E4EB-413F-99CA-7C4E41D7FDF5}" type="presParOf" srcId="{FC8F17A7-382E-4A1E-B2E7-DA36B42E1581}" destId="{D8E4629F-6E0F-4A02-BADE-4218A3A65FF2}" srcOrd="28" destOrd="0" presId="urn:microsoft.com/office/officeart/2005/8/layout/list1"/>
    <dgm:cxn modelId="{27E601B5-F388-4529-8879-0805DF87DFC0}" type="presParOf" srcId="{D8E4629F-6E0F-4A02-BADE-4218A3A65FF2}" destId="{FD05451A-4252-4BAC-BB45-636A73C8DE8B}" srcOrd="0" destOrd="0" presId="urn:microsoft.com/office/officeart/2005/8/layout/list1"/>
    <dgm:cxn modelId="{B681BFF6-9C94-4063-936F-000FC94DE721}" type="presParOf" srcId="{D8E4629F-6E0F-4A02-BADE-4218A3A65FF2}" destId="{FB41B348-582E-4F1B-8E8B-5AE516EA174B}" srcOrd="1" destOrd="0" presId="urn:microsoft.com/office/officeart/2005/8/layout/list1"/>
    <dgm:cxn modelId="{FAF03EBD-0320-4E0C-9AC9-03070822534C}" type="presParOf" srcId="{FC8F17A7-382E-4A1E-B2E7-DA36B42E1581}" destId="{E7BC78D9-1A4C-4A98-B3F2-3EC605C1BE54}" srcOrd="29" destOrd="0" presId="urn:microsoft.com/office/officeart/2005/8/layout/list1"/>
    <dgm:cxn modelId="{400A4AD5-2EB1-479D-A3A5-81B24800ACEB}" type="presParOf" srcId="{FC8F17A7-382E-4A1E-B2E7-DA36B42E1581}" destId="{4AC2EB15-380B-4E95-A5FA-808E3B3AA859}" srcOrd="30" destOrd="0" presId="urn:microsoft.com/office/officeart/2005/8/layout/list1"/>
    <dgm:cxn modelId="{C4FE68F6-6D9F-4B7A-ACFA-74F8676A5AA3}" type="presParOf" srcId="{FC8F17A7-382E-4A1E-B2E7-DA36B42E1581}" destId="{38C0859C-7275-408F-8247-FDFC8F7D3597}" srcOrd="31" destOrd="0" presId="urn:microsoft.com/office/officeart/2005/8/layout/list1"/>
    <dgm:cxn modelId="{3B0162BE-8C70-4AC0-B156-BF0DA290F0BC}" type="presParOf" srcId="{FC8F17A7-382E-4A1E-B2E7-DA36B42E1581}" destId="{2B9B4077-7AD0-41BF-89A1-CCD579863653}" srcOrd="32" destOrd="0" presId="urn:microsoft.com/office/officeart/2005/8/layout/list1"/>
    <dgm:cxn modelId="{9829BE9A-8CB4-46C0-922F-376617BC1A33}" type="presParOf" srcId="{2B9B4077-7AD0-41BF-89A1-CCD579863653}" destId="{194EB645-03DB-4718-8A2C-6FB775B61591}" srcOrd="0" destOrd="0" presId="urn:microsoft.com/office/officeart/2005/8/layout/list1"/>
    <dgm:cxn modelId="{21BD3467-821D-4DD3-849F-8BC33C754DC0}" type="presParOf" srcId="{2B9B4077-7AD0-41BF-89A1-CCD579863653}" destId="{424CBD1D-1FC5-4620-B1CA-CEE3B5CF2E9C}" srcOrd="1" destOrd="0" presId="urn:microsoft.com/office/officeart/2005/8/layout/list1"/>
    <dgm:cxn modelId="{5AADFF59-ACDC-485B-8600-F199E26BCC97}" type="presParOf" srcId="{FC8F17A7-382E-4A1E-B2E7-DA36B42E1581}" destId="{930D1122-9358-4F28-86F7-9B909D1379B5}" srcOrd="33" destOrd="0" presId="urn:microsoft.com/office/officeart/2005/8/layout/list1"/>
    <dgm:cxn modelId="{2B089567-1725-4EF9-B878-B905DFC7ADEB}" type="presParOf" srcId="{FC8F17A7-382E-4A1E-B2E7-DA36B42E1581}" destId="{6B840818-1DBA-430E-8241-C14651C75AC3}" srcOrd="34" destOrd="0" presId="urn:microsoft.com/office/officeart/2005/8/layout/list1"/>
    <dgm:cxn modelId="{6E5E1D3C-C94B-4D89-8494-8452D6583412}" type="presParOf" srcId="{FC8F17A7-382E-4A1E-B2E7-DA36B42E1581}" destId="{3546DACC-6EE4-495B-80ED-08D9CE3E49DC}" srcOrd="35" destOrd="0" presId="urn:microsoft.com/office/officeart/2005/8/layout/list1"/>
    <dgm:cxn modelId="{DA645A97-560B-46A6-8528-ADFCAFA2CE38}" type="presParOf" srcId="{FC8F17A7-382E-4A1E-B2E7-DA36B42E1581}" destId="{149E7E05-9164-4FC0-AD4D-F6106392B578}" srcOrd="36" destOrd="0" presId="urn:microsoft.com/office/officeart/2005/8/layout/list1"/>
    <dgm:cxn modelId="{857B6BD1-3780-4661-A35F-9132ABEFD381}" type="presParOf" srcId="{149E7E05-9164-4FC0-AD4D-F6106392B578}" destId="{63C9172F-EE30-49E2-9E45-1A3F307167E0}" srcOrd="0" destOrd="0" presId="urn:microsoft.com/office/officeart/2005/8/layout/list1"/>
    <dgm:cxn modelId="{DC40E022-A5A0-4F96-A10F-2803F3331B4B}" type="presParOf" srcId="{149E7E05-9164-4FC0-AD4D-F6106392B578}" destId="{A2DC3E57-52E3-478D-A04E-E0C40B3A6D1E}" srcOrd="1" destOrd="0" presId="urn:microsoft.com/office/officeart/2005/8/layout/list1"/>
    <dgm:cxn modelId="{5135F11D-56CC-4470-BC8A-D0B0C21B2A9A}" type="presParOf" srcId="{FC8F17A7-382E-4A1E-B2E7-DA36B42E1581}" destId="{DA5D1FDC-9886-44A2-80B4-CC785E870A80}" srcOrd="37" destOrd="0" presId="urn:microsoft.com/office/officeart/2005/8/layout/list1"/>
    <dgm:cxn modelId="{3D70170E-333B-4B37-B72B-C2055BC77DF7}" type="presParOf" srcId="{FC8F17A7-382E-4A1E-B2E7-DA36B42E1581}" destId="{8CE27BDD-A1C0-4C19-8C7C-E1EE3FF8CD56}" srcOrd="38" destOrd="0" presId="urn:microsoft.com/office/officeart/2005/8/layout/list1"/>
    <dgm:cxn modelId="{777F4A92-B5BB-4A19-A368-B38A0CDD6489}" type="presParOf" srcId="{FC8F17A7-382E-4A1E-B2E7-DA36B42E1581}" destId="{C2B40191-EDD5-400F-821F-182ACFF6A277}" srcOrd="39" destOrd="0" presId="urn:microsoft.com/office/officeart/2005/8/layout/list1"/>
    <dgm:cxn modelId="{27D52C07-EC50-4278-898C-1B8D88B09F8C}" type="presParOf" srcId="{FC8F17A7-382E-4A1E-B2E7-DA36B42E1581}" destId="{504A7B5C-197B-45D0-8D59-56F4D5C8E46C}" srcOrd="40" destOrd="0" presId="urn:microsoft.com/office/officeart/2005/8/layout/list1"/>
    <dgm:cxn modelId="{6735D0D7-2817-4148-8046-7188A60559F5}" type="presParOf" srcId="{504A7B5C-197B-45D0-8D59-56F4D5C8E46C}" destId="{A8C8CC9A-22FC-4541-8139-B4781DD01AEA}" srcOrd="0" destOrd="0" presId="urn:microsoft.com/office/officeart/2005/8/layout/list1"/>
    <dgm:cxn modelId="{46F5F5C8-0BF8-4B3A-90E3-319B0ABEB93A}" type="presParOf" srcId="{504A7B5C-197B-45D0-8D59-56F4D5C8E46C}" destId="{47212612-2112-4EE4-AB9A-FD294A321217}" srcOrd="1" destOrd="0" presId="urn:microsoft.com/office/officeart/2005/8/layout/list1"/>
    <dgm:cxn modelId="{CD37667F-1D96-4FAB-990F-5CB93DF12417}" type="presParOf" srcId="{FC8F17A7-382E-4A1E-B2E7-DA36B42E1581}" destId="{D3B319EC-2AC4-4E0D-B8B8-8706C1A64A31}" srcOrd="41" destOrd="0" presId="urn:microsoft.com/office/officeart/2005/8/layout/list1"/>
    <dgm:cxn modelId="{AEA95CC2-F82E-4D29-94EE-5F140BD3294C}" type="presParOf" srcId="{FC8F17A7-382E-4A1E-B2E7-DA36B42E1581}" destId="{70EE8211-D7E5-4875-B1BE-DD896F61FF39}" srcOrd="42" destOrd="0" presId="urn:microsoft.com/office/officeart/2005/8/layout/list1"/>
    <dgm:cxn modelId="{5FEB3C33-9C16-4700-A1FE-0BE8D6B8982D}" type="presParOf" srcId="{FC8F17A7-382E-4A1E-B2E7-DA36B42E1581}" destId="{BA39C67A-6FB0-4B00-8EF6-F7BD7AFEC80C}" srcOrd="43" destOrd="0" presId="urn:microsoft.com/office/officeart/2005/8/layout/list1"/>
    <dgm:cxn modelId="{2EDBF468-FAD6-47CD-AD9C-80F656DB3E39}" type="presParOf" srcId="{FC8F17A7-382E-4A1E-B2E7-DA36B42E1581}" destId="{236F3CB0-FC6A-42E7-9222-5EB9A2129B15}" srcOrd="44" destOrd="0" presId="urn:microsoft.com/office/officeart/2005/8/layout/list1"/>
    <dgm:cxn modelId="{9E143EF7-31BD-4E19-9949-3F8D01FE87FB}" type="presParOf" srcId="{236F3CB0-FC6A-42E7-9222-5EB9A2129B15}" destId="{CB8FA14D-F7C0-4BA7-B5FE-0AF92E1B5AEC}" srcOrd="0" destOrd="0" presId="urn:microsoft.com/office/officeart/2005/8/layout/list1"/>
    <dgm:cxn modelId="{9CDD2630-934D-4042-9A4D-B7616EE60802}" type="presParOf" srcId="{236F3CB0-FC6A-42E7-9222-5EB9A2129B15}" destId="{6D3E7738-9EC1-4E56-8866-13A3F1EA0EB5}" srcOrd="1" destOrd="0" presId="urn:microsoft.com/office/officeart/2005/8/layout/list1"/>
    <dgm:cxn modelId="{9D9BF6C2-5A6B-499C-AFB2-BF79633961A5}" type="presParOf" srcId="{FC8F17A7-382E-4A1E-B2E7-DA36B42E1581}" destId="{0B3614BC-0986-4199-8F87-B76FDBA24601}" srcOrd="45" destOrd="0" presId="urn:microsoft.com/office/officeart/2005/8/layout/list1"/>
    <dgm:cxn modelId="{3AE4075D-A232-4785-B6A6-4CCC24A13B0A}" type="presParOf" srcId="{FC8F17A7-382E-4A1E-B2E7-DA36B42E1581}" destId="{930056F2-6EE0-4D60-B231-6A316CE5E782}" srcOrd="46" destOrd="0" presId="urn:microsoft.com/office/officeart/2005/8/layout/list1"/>
    <dgm:cxn modelId="{CCDACD93-C012-48D5-8E04-A38C409631FC}" type="presParOf" srcId="{FC8F17A7-382E-4A1E-B2E7-DA36B42E1581}" destId="{7804978F-5F52-4A88-8118-87B4DD2E9E40}" srcOrd="47" destOrd="0" presId="urn:microsoft.com/office/officeart/2005/8/layout/list1"/>
    <dgm:cxn modelId="{876B16FF-D74B-449E-AF73-D96B3A8A5719}" type="presParOf" srcId="{FC8F17A7-382E-4A1E-B2E7-DA36B42E1581}" destId="{66065793-67F8-45E2-97F5-720CAC391988}" srcOrd="48" destOrd="0" presId="urn:microsoft.com/office/officeart/2005/8/layout/list1"/>
    <dgm:cxn modelId="{EB82DAEC-D826-42BE-81F6-4486ACEF1041}" type="presParOf" srcId="{66065793-67F8-45E2-97F5-720CAC391988}" destId="{EBD57FE5-159F-4B83-AEF9-EA103400217F}" srcOrd="0" destOrd="0" presId="urn:microsoft.com/office/officeart/2005/8/layout/list1"/>
    <dgm:cxn modelId="{A7E82BAA-74AB-4724-B51A-F6284BF7CEEF}" type="presParOf" srcId="{66065793-67F8-45E2-97F5-720CAC391988}" destId="{C9C4EDCF-0D7D-4178-80AC-3C28EDA936EA}" srcOrd="1" destOrd="0" presId="urn:microsoft.com/office/officeart/2005/8/layout/list1"/>
    <dgm:cxn modelId="{9ED23753-9933-4FBD-A5B4-0061A914CB1B}" type="presParOf" srcId="{FC8F17A7-382E-4A1E-B2E7-DA36B42E1581}" destId="{B0A39975-8ADA-4EB7-93AC-5B32CCFFA3D8}" srcOrd="49" destOrd="0" presId="urn:microsoft.com/office/officeart/2005/8/layout/list1"/>
    <dgm:cxn modelId="{B2E2AAE4-50F0-4A69-AB00-C60186D3AD78}" type="presParOf" srcId="{FC8F17A7-382E-4A1E-B2E7-DA36B42E1581}" destId="{18AAA3DA-65E3-4B54-856F-745A46DBA2A8}" srcOrd="50" destOrd="0" presId="urn:microsoft.com/office/officeart/2005/8/layout/list1"/>
    <dgm:cxn modelId="{1B2AC7AF-AC1D-4274-9305-69BA4C53543C}" type="presParOf" srcId="{FC8F17A7-382E-4A1E-B2E7-DA36B42E1581}" destId="{61137101-CB7A-4843-B2C9-5D9A72761D76}" srcOrd="51" destOrd="0" presId="urn:microsoft.com/office/officeart/2005/8/layout/list1"/>
    <dgm:cxn modelId="{C59C47BF-8204-473E-96B0-187562DDBE46}" type="presParOf" srcId="{FC8F17A7-382E-4A1E-B2E7-DA36B42E1581}" destId="{FD56D612-0CA4-447A-8EF4-5D1FAC4FFEA3}" srcOrd="52" destOrd="0" presId="urn:microsoft.com/office/officeart/2005/8/layout/list1"/>
    <dgm:cxn modelId="{DA34FD26-396C-47B3-BE6A-6A5BD85FDC5F}" type="presParOf" srcId="{FD56D612-0CA4-447A-8EF4-5D1FAC4FFEA3}" destId="{B1E43C84-89B8-494E-A5A6-627F9349E4E6}" srcOrd="0" destOrd="0" presId="urn:microsoft.com/office/officeart/2005/8/layout/list1"/>
    <dgm:cxn modelId="{DC05BB5F-3326-48FC-9FB6-0BE12AE4DC3C}" type="presParOf" srcId="{FD56D612-0CA4-447A-8EF4-5D1FAC4FFEA3}" destId="{D28A992A-D756-402D-AF4A-98AAC68826A9}" srcOrd="1" destOrd="0" presId="urn:microsoft.com/office/officeart/2005/8/layout/list1"/>
    <dgm:cxn modelId="{A323AE26-AEF7-45AF-8359-67D164F67DFC}" type="presParOf" srcId="{FC8F17A7-382E-4A1E-B2E7-DA36B42E1581}" destId="{941866A7-6FD7-4ED3-91E2-08BC5BCC62AD}" srcOrd="53" destOrd="0" presId="urn:microsoft.com/office/officeart/2005/8/layout/list1"/>
    <dgm:cxn modelId="{48521DFC-2684-4A25-9E00-DAD525AF88A3}" type="presParOf" srcId="{FC8F17A7-382E-4A1E-B2E7-DA36B42E1581}" destId="{E7CFED7A-E2E7-4DB2-B02D-12D73767FC9A}" srcOrd="54" destOrd="0" presId="urn:microsoft.com/office/officeart/2005/8/layout/list1"/>
    <dgm:cxn modelId="{B16C0C93-1C79-4EB5-893D-C1B6C6318368}" type="presParOf" srcId="{FC8F17A7-382E-4A1E-B2E7-DA36B42E1581}" destId="{F644A991-153E-437A-B7C0-E0F664592780}" srcOrd="55" destOrd="0" presId="urn:microsoft.com/office/officeart/2005/8/layout/list1"/>
    <dgm:cxn modelId="{6F85C220-E915-47F8-A2FC-BA37C0F57089}" type="presParOf" srcId="{FC8F17A7-382E-4A1E-B2E7-DA36B42E1581}" destId="{100D4A9F-8DD0-4AEF-81E4-E18A5C61997E}" srcOrd="56" destOrd="0" presId="urn:microsoft.com/office/officeart/2005/8/layout/list1"/>
    <dgm:cxn modelId="{5010590E-D059-4CA8-9943-3E4446024053}" type="presParOf" srcId="{100D4A9F-8DD0-4AEF-81E4-E18A5C61997E}" destId="{0B453DFD-6C13-430D-A27F-131F95FA4CA8}" srcOrd="0" destOrd="0" presId="urn:microsoft.com/office/officeart/2005/8/layout/list1"/>
    <dgm:cxn modelId="{338C7934-A543-4823-BA33-CD6539084B1A}" type="presParOf" srcId="{100D4A9F-8DD0-4AEF-81E4-E18A5C61997E}" destId="{829469C0-E15E-4D2E-9CAF-90A9B365C9CD}" srcOrd="1" destOrd="0" presId="urn:microsoft.com/office/officeart/2005/8/layout/list1"/>
    <dgm:cxn modelId="{A27F156C-A99B-4E21-992C-EBD59D97BD38}" type="presParOf" srcId="{FC8F17A7-382E-4A1E-B2E7-DA36B42E1581}" destId="{24A7FB08-CF40-42F6-B775-A2DDFFAB4B9F}" srcOrd="57" destOrd="0" presId="urn:microsoft.com/office/officeart/2005/8/layout/list1"/>
    <dgm:cxn modelId="{8D54C912-B7C8-47DD-A304-40DA534C3D9A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18FD9FA9-9821-4420-9E19-FF2E2EF2FF5E}" type="presOf" srcId="{4645654A-0DC5-46B0-95ED-49F72442FADF}" destId="{18DFF254-491E-49B4-A226-DB6AC9EDF287}" srcOrd="1" destOrd="0" presId="urn:microsoft.com/office/officeart/2005/8/layout/list1"/>
    <dgm:cxn modelId="{C8AD4D79-CAB6-480E-BB9A-E881D41A6370}" type="presOf" srcId="{470BFF4D-607E-47BE-BE6D-F308DD98CD06}" destId="{FC8F17A7-382E-4A1E-B2E7-DA36B42E1581}" srcOrd="0" destOrd="0" presId="urn:microsoft.com/office/officeart/2005/8/layout/list1"/>
    <dgm:cxn modelId="{9190FB8E-5D97-49FA-B7A8-BCF4A585C64F}" type="presOf" srcId="{F1EBE354-C624-4FC0-9F90-4A91809A193E}" destId="{A2DC3E57-52E3-478D-A04E-E0C40B3A6D1E}" srcOrd="1" destOrd="0" presId="urn:microsoft.com/office/officeart/2005/8/layout/list1"/>
    <dgm:cxn modelId="{FAD356E7-CAFA-481F-949A-4B71BBC15EF3}" type="presOf" srcId="{64FCE72A-1FB1-4987-BA60-D350EF43FDF1}" destId="{E8FEF8F4-F88A-4857-BBB8-31D46153B273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C4DE884F-0AA3-452D-86CB-EFC908DA34BF}" type="presOf" srcId="{9A28537E-EBB5-45DA-B2FE-F991C881A5E8}" destId="{424CBD1D-1FC5-4620-B1CA-CEE3B5CF2E9C}" srcOrd="1" destOrd="0" presId="urn:microsoft.com/office/officeart/2005/8/layout/list1"/>
    <dgm:cxn modelId="{00FADC6E-C209-45D4-B3C5-327A4750506C}" type="presOf" srcId="{F1EBE354-C624-4FC0-9F90-4A91809A193E}" destId="{63C9172F-EE30-49E2-9E45-1A3F307167E0}" srcOrd="0" destOrd="0" presId="urn:microsoft.com/office/officeart/2005/8/layout/list1"/>
    <dgm:cxn modelId="{CD1E0195-8D9C-4C06-A741-713AA2E6E932}" type="presOf" srcId="{E9D59AC3-A711-4796-B192-1D13C75A69CF}" destId="{04BFF7BE-8A4B-43A8-811A-DA3705A638B4}" srcOrd="1" destOrd="0" presId="urn:microsoft.com/office/officeart/2005/8/layout/list1"/>
    <dgm:cxn modelId="{6A5A1764-6528-4160-A95E-923E9A724BF9}" type="presOf" srcId="{4645654A-0DC5-46B0-95ED-49F72442FADF}" destId="{63BAC6F4-37DE-4063-90F1-38293280B408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042EE12A-BC92-4E29-B6E2-7645D2661562}" type="presOf" srcId="{E23C63D9-5F13-4E8F-B0BA-A4588E82099A}" destId="{47212612-2112-4EE4-AB9A-FD294A321217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6DF996A2-A293-4647-86A3-F6B9B80A0E2B}" type="presOf" srcId="{06DF7B84-5155-4510-A4D1-41E62DBF20AA}" destId="{F8623298-42EC-4240-A896-C3B77D6A84BE}" srcOrd="1" destOrd="0" presId="urn:microsoft.com/office/officeart/2005/8/layout/list1"/>
    <dgm:cxn modelId="{68134805-54AF-4196-8344-CE77E0B33C00}" type="presOf" srcId="{3F42973D-1A6B-4BAD-B7B3-793384490701}" destId="{46DB3FC9-62E0-4C58-A7D5-27187D2C5D7D}" srcOrd="1" destOrd="0" presId="urn:microsoft.com/office/officeart/2005/8/layout/list1"/>
    <dgm:cxn modelId="{6FB14AE0-3AD2-4EC0-BBCC-8D1F1D796F65}" type="presOf" srcId="{3F42973D-1A6B-4BAD-B7B3-793384490701}" destId="{B6237DF0-F405-480F-9EDB-6E2180B339B1}" srcOrd="0" destOrd="0" presId="urn:microsoft.com/office/officeart/2005/8/layout/list1"/>
    <dgm:cxn modelId="{EBB73305-0DB4-4323-B002-EF4D0D1B5B84}" type="presOf" srcId="{06DF7B84-5155-4510-A4D1-41E62DBF20AA}" destId="{AF10899B-EDEE-40FE-9C40-8DDE3B25E72C}" srcOrd="0" destOrd="0" presId="urn:microsoft.com/office/officeart/2005/8/layout/list1"/>
    <dgm:cxn modelId="{F0C9A30A-7490-4234-9317-EC8E7BFFD738}" type="presOf" srcId="{4F249EC0-E768-4341-AFD6-A149BC3B7897}" destId="{FB41B348-582E-4F1B-8E8B-5AE516EA174B}" srcOrd="1" destOrd="0" presId="urn:microsoft.com/office/officeart/2005/8/layout/list1"/>
    <dgm:cxn modelId="{0CBBDF26-A9D0-45E5-86D1-B1692BC8B304}" type="presOf" srcId="{049F0A86-C80C-4922-98A6-14F0D8DFCDD0}" destId="{0B453DFD-6C13-430D-A27F-131F95FA4CA8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FE8DAF53-03EA-492B-B93F-F9C9D48B8EDE}" type="presOf" srcId="{64FCE72A-1FB1-4987-BA60-D350EF43FDF1}" destId="{329B42B8-ECD7-4885-9E08-72E31F850DA6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080B4E6-4E27-43F9-A154-81A4E1E7ED60}" type="presOf" srcId="{4F249EC0-E768-4341-AFD6-A149BC3B7897}" destId="{FD05451A-4252-4BAC-BB45-636A73C8DE8B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E25711EC-07A7-4DAF-8CD2-2C7A4B212178}" type="presOf" srcId="{E9D59AC3-A711-4796-B192-1D13C75A69CF}" destId="{0A9123C9-74E1-476A-A44C-7C00851B6B18}" srcOrd="0" destOrd="0" presId="urn:microsoft.com/office/officeart/2005/8/layout/list1"/>
    <dgm:cxn modelId="{8DDE370A-6320-4AA5-BE3C-2E31D8367272}" type="presOf" srcId="{049F0A86-C80C-4922-98A6-14F0D8DFCDD0}" destId="{829469C0-E15E-4D2E-9CAF-90A9B365C9CD}" srcOrd="1" destOrd="0" presId="urn:microsoft.com/office/officeart/2005/8/layout/list1"/>
    <dgm:cxn modelId="{A46A9C6A-E896-4FDC-822E-AD3C8E586F08}" type="presOf" srcId="{517A7599-D39B-4136-B7F7-FC517C75373B}" destId="{B1E43C84-89B8-494E-A5A6-627F9349E4E6}" srcOrd="0" destOrd="0" presId="urn:microsoft.com/office/officeart/2005/8/layout/list1"/>
    <dgm:cxn modelId="{61AAFAE0-5EB8-448A-BC78-13EA2DE1179C}" type="presOf" srcId="{8E2717DD-D037-46DD-AB7C-0D91C7CA05D2}" destId="{6D3E7738-9EC1-4E56-8866-13A3F1EA0EB5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3C2D7C5A-0C4F-4E83-A8DD-2A8753BB9072}" type="presOf" srcId="{0F5738F0-9D40-4958-B108-0B2ECF3C2EBD}" destId="{EBD57FE5-159F-4B83-AEF9-EA103400217F}" srcOrd="0" destOrd="0" presId="urn:microsoft.com/office/officeart/2005/8/layout/list1"/>
    <dgm:cxn modelId="{E8C40BE0-67A7-4874-8F42-24DC1BD5A829}" type="presOf" srcId="{517A7599-D39B-4136-B7F7-FC517C75373B}" destId="{D28A992A-D756-402D-AF4A-98AAC68826A9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045C07B5-1C6D-4320-B294-DD3882E6F2DF}" type="presOf" srcId="{A6AA4029-2DA5-4CF0-99F3-5D6F6A831349}" destId="{10B64A83-F830-4AC6-9385-513A38D55826}" srcOrd="0" destOrd="0" presId="urn:microsoft.com/office/officeart/2005/8/layout/list1"/>
    <dgm:cxn modelId="{B3A17744-D205-4721-B677-9961BF5A0747}" type="presOf" srcId="{0F5738F0-9D40-4958-B108-0B2ECF3C2EBD}" destId="{C9C4EDCF-0D7D-4178-80AC-3C28EDA936EA}" srcOrd="1" destOrd="0" presId="urn:microsoft.com/office/officeart/2005/8/layout/list1"/>
    <dgm:cxn modelId="{50C22308-6F5F-40D4-B2DF-83A0B15BF206}" type="presOf" srcId="{A6AA4029-2DA5-4CF0-99F3-5D6F6A831349}" destId="{41C2C4BE-FE64-4D2A-8759-19F25F7067C9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E71D2220-01D8-4661-BD08-BE1FFC6B63E8}" type="presOf" srcId="{8E2717DD-D037-46DD-AB7C-0D91C7CA05D2}" destId="{CB8FA14D-F7C0-4BA7-B5FE-0AF92E1B5AEC}" srcOrd="0" destOrd="0" presId="urn:microsoft.com/office/officeart/2005/8/layout/list1"/>
    <dgm:cxn modelId="{CA48D6EA-8A70-4649-8B39-B3EA450B93BE}" type="presOf" srcId="{B9374BCF-7B8D-43EA-AF42-3D675A166C28}" destId="{0CB65D4D-7011-4622-ADCA-FDF1A9C6A79F}" srcOrd="1" destOrd="0" presId="urn:microsoft.com/office/officeart/2005/8/layout/list1"/>
    <dgm:cxn modelId="{4EBBBCF0-F359-4ED0-AB80-0225A5879482}" type="presOf" srcId="{3F7C1AE6-D2D6-4A4C-896A-7CB304546092}" destId="{61C61218-148C-4255-9C90-C651A43AA30B}" srcOrd="1" destOrd="0" presId="urn:microsoft.com/office/officeart/2005/8/layout/list1"/>
    <dgm:cxn modelId="{26498BA1-00EB-48FC-8992-B48DEB172855}" type="presOf" srcId="{B9374BCF-7B8D-43EA-AF42-3D675A166C28}" destId="{2F3F69BC-F4CD-4461-9478-6693505E9CAD}" srcOrd="0" destOrd="0" presId="urn:microsoft.com/office/officeart/2005/8/layout/list1"/>
    <dgm:cxn modelId="{ADBA37F4-5998-41B3-AB89-DCF3BAB01FF5}" type="presOf" srcId="{3F7C1AE6-D2D6-4A4C-896A-7CB304546092}" destId="{FE891326-686A-4C45-B79B-1B94C9E03A2E}" srcOrd="0" destOrd="0" presId="urn:microsoft.com/office/officeart/2005/8/layout/list1"/>
    <dgm:cxn modelId="{A2B6A3A3-004C-4E9B-B4E6-39A30E9AAAB6}" type="presOf" srcId="{9A28537E-EBB5-45DA-B2FE-F991C881A5E8}" destId="{194EB645-03DB-4718-8A2C-6FB775B61591}" srcOrd="0" destOrd="0" presId="urn:microsoft.com/office/officeart/2005/8/layout/list1"/>
    <dgm:cxn modelId="{6DA64435-A3EE-448A-85B0-D2625058EBBD}" type="presOf" srcId="{E23C63D9-5F13-4E8F-B0BA-A4588E82099A}" destId="{A8C8CC9A-22FC-4541-8139-B4781DD01AEA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1F9E3C57-F693-4E00-B4C4-D4EB03C8F52F}" type="presParOf" srcId="{FC8F17A7-382E-4A1E-B2E7-DA36B42E1581}" destId="{A4AFC699-C35E-460D-A64E-55750FEB5D2F}" srcOrd="0" destOrd="0" presId="urn:microsoft.com/office/officeart/2005/8/layout/list1"/>
    <dgm:cxn modelId="{1AC999BD-1970-4583-B796-0CEF2C1A9294}" type="presParOf" srcId="{A4AFC699-C35E-460D-A64E-55750FEB5D2F}" destId="{2F3F69BC-F4CD-4461-9478-6693505E9CAD}" srcOrd="0" destOrd="0" presId="urn:microsoft.com/office/officeart/2005/8/layout/list1"/>
    <dgm:cxn modelId="{FFF56095-7698-4C0A-BCB1-7DBA5DC0C389}" type="presParOf" srcId="{A4AFC699-C35E-460D-A64E-55750FEB5D2F}" destId="{0CB65D4D-7011-4622-ADCA-FDF1A9C6A79F}" srcOrd="1" destOrd="0" presId="urn:microsoft.com/office/officeart/2005/8/layout/list1"/>
    <dgm:cxn modelId="{F4594920-41EB-413D-80DA-0DDE11EF280A}" type="presParOf" srcId="{FC8F17A7-382E-4A1E-B2E7-DA36B42E1581}" destId="{0E61AAD7-843C-4A61-9057-1D4B1E6EB38A}" srcOrd="1" destOrd="0" presId="urn:microsoft.com/office/officeart/2005/8/layout/list1"/>
    <dgm:cxn modelId="{6D218E33-6537-4B9F-952C-28238628CB3E}" type="presParOf" srcId="{FC8F17A7-382E-4A1E-B2E7-DA36B42E1581}" destId="{4C2768E2-ED89-431A-A486-281CC5329D11}" srcOrd="2" destOrd="0" presId="urn:microsoft.com/office/officeart/2005/8/layout/list1"/>
    <dgm:cxn modelId="{91BF1B04-1583-49A1-B645-5B18BD181E5A}" type="presParOf" srcId="{FC8F17A7-382E-4A1E-B2E7-DA36B42E1581}" destId="{1B416E7A-1E06-4210-9A87-C9B7D190B309}" srcOrd="3" destOrd="0" presId="urn:microsoft.com/office/officeart/2005/8/layout/list1"/>
    <dgm:cxn modelId="{ABC37735-9CA7-4F83-AB5A-22E1A46EB0C7}" type="presParOf" srcId="{FC8F17A7-382E-4A1E-B2E7-DA36B42E1581}" destId="{06690BC2-B387-4E14-8CD0-50904E7E7C3A}" srcOrd="4" destOrd="0" presId="urn:microsoft.com/office/officeart/2005/8/layout/list1"/>
    <dgm:cxn modelId="{A6DCC0B0-2E2F-4C18-A4B0-0B65A2CCC94B}" type="presParOf" srcId="{06690BC2-B387-4E14-8CD0-50904E7E7C3A}" destId="{B6237DF0-F405-480F-9EDB-6E2180B339B1}" srcOrd="0" destOrd="0" presId="urn:microsoft.com/office/officeart/2005/8/layout/list1"/>
    <dgm:cxn modelId="{717A8F71-DB09-40C2-A144-7D352D428131}" type="presParOf" srcId="{06690BC2-B387-4E14-8CD0-50904E7E7C3A}" destId="{46DB3FC9-62E0-4C58-A7D5-27187D2C5D7D}" srcOrd="1" destOrd="0" presId="urn:microsoft.com/office/officeart/2005/8/layout/list1"/>
    <dgm:cxn modelId="{0F25DBB5-644A-4290-82C2-AAF129152A4D}" type="presParOf" srcId="{FC8F17A7-382E-4A1E-B2E7-DA36B42E1581}" destId="{247B878D-BDED-49CB-B65A-A497AD500AE8}" srcOrd="5" destOrd="0" presId="urn:microsoft.com/office/officeart/2005/8/layout/list1"/>
    <dgm:cxn modelId="{314E2EB2-F815-4674-B7B7-E9F2CCA299AD}" type="presParOf" srcId="{FC8F17A7-382E-4A1E-B2E7-DA36B42E1581}" destId="{4659EBC4-64D1-4B6C-92B5-9A0F3C2EF96C}" srcOrd="6" destOrd="0" presId="urn:microsoft.com/office/officeart/2005/8/layout/list1"/>
    <dgm:cxn modelId="{E0AE18CA-4422-4DF2-A742-C432FBEDA8DA}" type="presParOf" srcId="{FC8F17A7-382E-4A1E-B2E7-DA36B42E1581}" destId="{BAF59938-BB53-474B-BAD2-F883FDDD4D15}" srcOrd="7" destOrd="0" presId="urn:microsoft.com/office/officeart/2005/8/layout/list1"/>
    <dgm:cxn modelId="{49F4991F-10FA-4DF9-BE9B-4A0D80DC06D7}" type="presParOf" srcId="{FC8F17A7-382E-4A1E-B2E7-DA36B42E1581}" destId="{B565232D-1520-461C-A256-E2F8182B90C8}" srcOrd="8" destOrd="0" presId="urn:microsoft.com/office/officeart/2005/8/layout/list1"/>
    <dgm:cxn modelId="{F31E07FF-4585-49A0-98F6-5E7D890D608E}" type="presParOf" srcId="{B565232D-1520-461C-A256-E2F8182B90C8}" destId="{10B64A83-F830-4AC6-9385-513A38D55826}" srcOrd="0" destOrd="0" presId="urn:microsoft.com/office/officeart/2005/8/layout/list1"/>
    <dgm:cxn modelId="{207C1C12-1B08-42FF-B0CB-A38A94DDC7BA}" type="presParOf" srcId="{B565232D-1520-461C-A256-E2F8182B90C8}" destId="{41C2C4BE-FE64-4D2A-8759-19F25F7067C9}" srcOrd="1" destOrd="0" presId="urn:microsoft.com/office/officeart/2005/8/layout/list1"/>
    <dgm:cxn modelId="{505F7ED2-09CE-49C0-B90F-54B01F618782}" type="presParOf" srcId="{FC8F17A7-382E-4A1E-B2E7-DA36B42E1581}" destId="{1B336EED-E3B6-45CB-AC6A-6AFFDB107DB5}" srcOrd="9" destOrd="0" presId="urn:microsoft.com/office/officeart/2005/8/layout/list1"/>
    <dgm:cxn modelId="{6DE1FD23-AE6A-4A05-8215-9074D6645B38}" type="presParOf" srcId="{FC8F17A7-382E-4A1E-B2E7-DA36B42E1581}" destId="{30B5F34B-9541-42FB-BF55-BA19172ED350}" srcOrd="10" destOrd="0" presId="urn:microsoft.com/office/officeart/2005/8/layout/list1"/>
    <dgm:cxn modelId="{AD1BCAC9-577E-477A-8849-815C0CDBE2BA}" type="presParOf" srcId="{FC8F17A7-382E-4A1E-B2E7-DA36B42E1581}" destId="{BA660269-BEB7-404B-BD93-4DFE7712AA9C}" srcOrd="11" destOrd="0" presId="urn:microsoft.com/office/officeart/2005/8/layout/list1"/>
    <dgm:cxn modelId="{A6CD37EE-F951-4E65-B21F-39305BD8AE24}" type="presParOf" srcId="{FC8F17A7-382E-4A1E-B2E7-DA36B42E1581}" destId="{88BA583A-DC58-4047-A142-7FA2525DCFA3}" srcOrd="12" destOrd="0" presId="urn:microsoft.com/office/officeart/2005/8/layout/list1"/>
    <dgm:cxn modelId="{24BE11D1-2434-4051-BFE0-A34782BAA2BF}" type="presParOf" srcId="{88BA583A-DC58-4047-A142-7FA2525DCFA3}" destId="{AF10899B-EDEE-40FE-9C40-8DDE3B25E72C}" srcOrd="0" destOrd="0" presId="urn:microsoft.com/office/officeart/2005/8/layout/list1"/>
    <dgm:cxn modelId="{50546306-9C89-48CA-8FA7-FA7CDF61E741}" type="presParOf" srcId="{88BA583A-DC58-4047-A142-7FA2525DCFA3}" destId="{F8623298-42EC-4240-A896-C3B77D6A84BE}" srcOrd="1" destOrd="0" presId="urn:microsoft.com/office/officeart/2005/8/layout/list1"/>
    <dgm:cxn modelId="{283062A0-5A5A-4DF4-BCBA-5AD956151997}" type="presParOf" srcId="{FC8F17A7-382E-4A1E-B2E7-DA36B42E1581}" destId="{6188435A-1102-4E5B-8D2B-58E6CD4E6435}" srcOrd="13" destOrd="0" presId="urn:microsoft.com/office/officeart/2005/8/layout/list1"/>
    <dgm:cxn modelId="{20DE9593-CD86-4CCA-A9FA-1BD5EEDFDAE5}" type="presParOf" srcId="{FC8F17A7-382E-4A1E-B2E7-DA36B42E1581}" destId="{AA0B205A-8584-47CB-8AB6-687C2A81A3A7}" srcOrd="14" destOrd="0" presId="urn:microsoft.com/office/officeart/2005/8/layout/list1"/>
    <dgm:cxn modelId="{892391C2-BCB3-421A-B604-4F74B1AA5A16}" type="presParOf" srcId="{FC8F17A7-382E-4A1E-B2E7-DA36B42E1581}" destId="{36936875-2CE6-48CC-885F-460991F03499}" srcOrd="15" destOrd="0" presId="urn:microsoft.com/office/officeart/2005/8/layout/list1"/>
    <dgm:cxn modelId="{980CBB84-1379-4EF0-AF2A-8F49C6925028}" type="presParOf" srcId="{FC8F17A7-382E-4A1E-B2E7-DA36B42E1581}" destId="{70BBAC2E-3F84-4F66-B9BC-F7186ACAB38F}" srcOrd="16" destOrd="0" presId="urn:microsoft.com/office/officeart/2005/8/layout/list1"/>
    <dgm:cxn modelId="{7ECBE0C4-74A0-4767-B095-A1964AF2442B}" type="presParOf" srcId="{70BBAC2E-3F84-4F66-B9BC-F7186ACAB38F}" destId="{63BAC6F4-37DE-4063-90F1-38293280B408}" srcOrd="0" destOrd="0" presId="urn:microsoft.com/office/officeart/2005/8/layout/list1"/>
    <dgm:cxn modelId="{1C505130-E548-4568-A366-899F0DE4D030}" type="presParOf" srcId="{70BBAC2E-3F84-4F66-B9BC-F7186ACAB38F}" destId="{18DFF254-491E-49B4-A226-DB6AC9EDF287}" srcOrd="1" destOrd="0" presId="urn:microsoft.com/office/officeart/2005/8/layout/list1"/>
    <dgm:cxn modelId="{43045ADE-4ED4-4343-9D82-F18D5F40D0DA}" type="presParOf" srcId="{FC8F17A7-382E-4A1E-B2E7-DA36B42E1581}" destId="{2F621F97-3C2B-4ED3-AF8D-5D7EA9471D3C}" srcOrd="17" destOrd="0" presId="urn:microsoft.com/office/officeart/2005/8/layout/list1"/>
    <dgm:cxn modelId="{6F321C2A-B2D8-4FC5-B173-56EC5717EDEA}" type="presParOf" srcId="{FC8F17A7-382E-4A1E-B2E7-DA36B42E1581}" destId="{B17DE1A4-9BC0-46D0-9740-94D09C549B59}" srcOrd="18" destOrd="0" presId="urn:microsoft.com/office/officeart/2005/8/layout/list1"/>
    <dgm:cxn modelId="{6A69511A-C11F-4D2B-B7BC-D30C1403422E}" type="presParOf" srcId="{FC8F17A7-382E-4A1E-B2E7-DA36B42E1581}" destId="{0649D3E9-A605-40B6-B170-BC90BB6CACA7}" srcOrd="19" destOrd="0" presId="urn:microsoft.com/office/officeart/2005/8/layout/list1"/>
    <dgm:cxn modelId="{A4F1E713-CBA2-4D18-922E-F8E9884DFBC8}" type="presParOf" srcId="{FC8F17A7-382E-4A1E-B2E7-DA36B42E1581}" destId="{5557BF4C-0B21-48C7-98F8-59E3BDB03DC7}" srcOrd="20" destOrd="0" presId="urn:microsoft.com/office/officeart/2005/8/layout/list1"/>
    <dgm:cxn modelId="{EF4D76DF-55AB-40B5-9D5A-0A6E730B1149}" type="presParOf" srcId="{5557BF4C-0B21-48C7-98F8-59E3BDB03DC7}" destId="{0A9123C9-74E1-476A-A44C-7C00851B6B18}" srcOrd="0" destOrd="0" presId="urn:microsoft.com/office/officeart/2005/8/layout/list1"/>
    <dgm:cxn modelId="{0B6A0ADD-D82A-47C3-8C83-786CF558D09B}" type="presParOf" srcId="{5557BF4C-0B21-48C7-98F8-59E3BDB03DC7}" destId="{04BFF7BE-8A4B-43A8-811A-DA3705A638B4}" srcOrd="1" destOrd="0" presId="urn:microsoft.com/office/officeart/2005/8/layout/list1"/>
    <dgm:cxn modelId="{FE883850-3284-44E4-B0E6-CF258512BED5}" type="presParOf" srcId="{FC8F17A7-382E-4A1E-B2E7-DA36B42E1581}" destId="{4A94990A-C322-4A85-9986-B15C0FF2B266}" srcOrd="21" destOrd="0" presId="urn:microsoft.com/office/officeart/2005/8/layout/list1"/>
    <dgm:cxn modelId="{73F4EAF5-C469-47B8-BE89-CAE5DC158CCD}" type="presParOf" srcId="{FC8F17A7-382E-4A1E-B2E7-DA36B42E1581}" destId="{C436068C-0248-4822-A0B2-7CB4D8C70A60}" srcOrd="22" destOrd="0" presId="urn:microsoft.com/office/officeart/2005/8/layout/list1"/>
    <dgm:cxn modelId="{04E5046A-1DDA-4DC1-B1EB-EDBE5C4A870B}" type="presParOf" srcId="{FC8F17A7-382E-4A1E-B2E7-DA36B42E1581}" destId="{1E506FD5-CE60-423F-B26B-10293B47C007}" srcOrd="23" destOrd="0" presId="urn:microsoft.com/office/officeart/2005/8/layout/list1"/>
    <dgm:cxn modelId="{A2C3A84E-320B-4B80-B8AF-1897ABFB0854}" type="presParOf" srcId="{FC8F17A7-382E-4A1E-B2E7-DA36B42E1581}" destId="{1D02F6B0-EBF4-45E3-82C7-E7801560D744}" srcOrd="24" destOrd="0" presId="urn:microsoft.com/office/officeart/2005/8/layout/list1"/>
    <dgm:cxn modelId="{DBFC7174-C532-4ECB-99FF-658DDE2DD08E}" type="presParOf" srcId="{1D02F6B0-EBF4-45E3-82C7-E7801560D744}" destId="{FE891326-686A-4C45-B79B-1B94C9E03A2E}" srcOrd="0" destOrd="0" presId="urn:microsoft.com/office/officeart/2005/8/layout/list1"/>
    <dgm:cxn modelId="{3B67F9EF-C4E5-458F-8603-673E5D84BA13}" type="presParOf" srcId="{1D02F6B0-EBF4-45E3-82C7-E7801560D744}" destId="{61C61218-148C-4255-9C90-C651A43AA30B}" srcOrd="1" destOrd="0" presId="urn:microsoft.com/office/officeart/2005/8/layout/list1"/>
    <dgm:cxn modelId="{203AD4BD-3641-4222-8873-5B5EE9D08B82}" type="presParOf" srcId="{FC8F17A7-382E-4A1E-B2E7-DA36B42E1581}" destId="{1802013E-BF39-4EF9-9432-FA7C944D3582}" srcOrd="25" destOrd="0" presId="urn:microsoft.com/office/officeart/2005/8/layout/list1"/>
    <dgm:cxn modelId="{A8D46865-6009-4ED8-947D-8BAE09879967}" type="presParOf" srcId="{FC8F17A7-382E-4A1E-B2E7-DA36B42E1581}" destId="{1BCA2504-F34B-4965-B98A-B14370556103}" srcOrd="26" destOrd="0" presId="urn:microsoft.com/office/officeart/2005/8/layout/list1"/>
    <dgm:cxn modelId="{1E7FBE42-33DC-489E-800F-583742D5C291}" type="presParOf" srcId="{FC8F17A7-382E-4A1E-B2E7-DA36B42E1581}" destId="{0FAAC69F-E085-4A39-B6CA-D9F5703A4618}" srcOrd="27" destOrd="0" presId="urn:microsoft.com/office/officeart/2005/8/layout/list1"/>
    <dgm:cxn modelId="{2F02DC40-9FA8-4770-BF0C-8F6DF4C7F737}" type="presParOf" srcId="{FC8F17A7-382E-4A1E-B2E7-DA36B42E1581}" destId="{D8E4629F-6E0F-4A02-BADE-4218A3A65FF2}" srcOrd="28" destOrd="0" presId="urn:microsoft.com/office/officeart/2005/8/layout/list1"/>
    <dgm:cxn modelId="{9F62AE0B-9FA1-4A1E-99E7-009C16E1D3CA}" type="presParOf" srcId="{D8E4629F-6E0F-4A02-BADE-4218A3A65FF2}" destId="{FD05451A-4252-4BAC-BB45-636A73C8DE8B}" srcOrd="0" destOrd="0" presId="urn:microsoft.com/office/officeart/2005/8/layout/list1"/>
    <dgm:cxn modelId="{DB9AC4DE-EB51-43DC-AF6D-63E8E3F204AA}" type="presParOf" srcId="{D8E4629F-6E0F-4A02-BADE-4218A3A65FF2}" destId="{FB41B348-582E-4F1B-8E8B-5AE516EA174B}" srcOrd="1" destOrd="0" presId="urn:microsoft.com/office/officeart/2005/8/layout/list1"/>
    <dgm:cxn modelId="{1CAA2D5F-EFA3-4268-8E08-F8D3BA973CA5}" type="presParOf" srcId="{FC8F17A7-382E-4A1E-B2E7-DA36B42E1581}" destId="{E7BC78D9-1A4C-4A98-B3F2-3EC605C1BE54}" srcOrd="29" destOrd="0" presId="urn:microsoft.com/office/officeart/2005/8/layout/list1"/>
    <dgm:cxn modelId="{0ADC6B66-B399-43DC-A59B-028BD6AADA4A}" type="presParOf" srcId="{FC8F17A7-382E-4A1E-B2E7-DA36B42E1581}" destId="{4AC2EB15-380B-4E95-A5FA-808E3B3AA859}" srcOrd="30" destOrd="0" presId="urn:microsoft.com/office/officeart/2005/8/layout/list1"/>
    <dgm:cxn modelId="{C6D78445-7E4D-4EA0-A68B-09FBF0AF70F2}" type="presParOf" srcId="{FC8F17A7-382E-4A1E-B2E7-DA36B42E1581}" destId="{38C0859C-7275-408F-8247-FDFC8F7D3597}" srcOrd="31" destOrd="0" presId="urn:microsoft.com/office/officeart/2005/8/layout/list1"/>
    <dgm:cxn modelId="{DA554AC7-7634-48BA-8CD0-65AFE658F473}" type="presParOf" srcId="{FC8F17A7-382E-4A1E-B2E7-DA36B42E1581}" destId="{2B9B4077-7AD0-41BF-89A1-CCD579863653}" srcOrd="32" destOrd="0" presId="urn:microsoft.com/office/officeart/2005/8/layout/list1"/>
    <dgm:cxn modelId="{D8F8491F-0E75-41F0-86BA-719A25EF68C0}" type="presParOf" srcId="{2B9B4077-7AD0-41BF-89A1-CCD579863653}" destId="{194EB645-03DB-4718-8A2C-6FB775B61591}" srcOrd="0" destOrd="0" presId="urn:microsoft.com/office/officeart/2005/8/layout/list1"/>
    <dgm:cxn modelId="{9E6C2B7F-8D92-459F-9E99-1385B92BB65C}" type="presParOf" srcId="{2B9B4077-7AD0-41BF-89A1-CCD579863653}" destId="{424CBD1D-1FC5-4620-B1CA-CEE3B5CF2E9C}" srcOrd="1" destOrd="0" presId="urn:microsoft.com/office/officeart/2005/8/layout/list1"/>
    <dgm:cxn modelId="{BAF6BF27-5773-4B58-B842-75868C4183F3}" type="presParOf" srcId="{FC8F17A7-382E-4A1E-B2E7-DA36B42E1581}" destId="{930D1122-9358-4F28-86F7-9B909D1379B5}" srcOrd="33" destOrd="0" presId="urn:microsoft.com/office/officeart/2005/8/layout/list1"/>
    <dgm:cxn modelId="{287A0A35-EDEB-4E20-9DAB-E7DC330AE168}" type="presParOf" srcId="{FC8F17A7-382E-4A1E-B2E7-DA36B42E1581}" destId="{6B840818-1DBA-430E-8241-C14651C75AC3}" srcOrd="34" destOrd="0" presId="urn:microsoft.com/office/officeart/2005/8/layout/list1"/>
    <dgm:cxn modelId="{32CD2337-74F9-4DA9-8318-049C57A08599}" type="presParOf" srcId="{FC8F17A7-382E-4A1E-B2E7-DA36B42E1581}" destId="{3546DACC-6EE4-495B-80ED-08D9CE3E49DC}" srcOrd="35" destOrd="0" presId="urn:microsoft.com/office/officeart/2005/8/layout/list1"/>
    <dgm:cxn modelId="{52861C18-7850-44C5-899C-50C35FF4C7AD}" type="presParOf" srcId="{FC8F17A7-382E-4A1E-B2E7-DA36B42E1581}" destId="{149E7E05-9164-4FC0-AD4D-F6106392B578}" srcOrd="36" destOrd="0" presId="urn:microsoft.com/office/officeart/2005/8/layout/list1"/>
    <dgm:cxn modelId="{7823957C-CD42-4E9E-97A4-C6038D503526}" type="presParOf" srcId="{149E7E05-9164-4FC0-AD4D-F6106392B578}" destId="{63C9172F-EE30-49E2-9E45-1A3F307167E0}" srcOrd="0" destOrd="0" presId="urn:microsoft.com/office/officeart/2005/8/layout/list1"/>
    <dgm:cxn modelId="{E5204758-58AB-45E4-8A2C-4EF5ECB8C428}" type="presParOf" srcId="{149E7E05-9164-4FC0-AD4D-F6106392B578}" destId="{A2DC3E57-52E3-478D-A04E-E0C40B3A6D1E}" srcOrd="1" destOrd="0" presId="urn:microsoft.com/office/officeart/2005/8/layout/list1"/>
    <dgm:cxn modelId="{7671D2D2-459A-404E-B4ED-82E98FE0D472}" type="presParOf" srcId="{FC8F17A7-382E-4A1E-B2E7-DA36B42E1581}" destId="{DA5D1FDC-9886-44A2-80B4-CC785E870A80}" srcOrd="37" destOrd="0" presId="urn:microsoft.com/office/officeart/2005/8/layout/list1"/>
    <dgm:cxn modelId="{0048396C-19D5-4C75-9A9D-FA6E7D3E291B}" type="presParOf" srcId="{FC8F17A7-382E-4A1E-B2E7-DA36B42E1581}" destId="{8CE27BDD-A1C0-4C19-8C7C-E1EE3FF8CD56}" srcOrd="38" destOrd="0" presId="urn:microsoft.com/office/officeart/2005/8/layout/list1"/>
    <dgm:cxn modelId="{C8CB8F36-6E9D-44A2-8ECE-33AB8DD1A066}" type="presParOf" srcId="{FC8F17A7-382E-4A1E-B2E7-DA36B42E1581}" destId="{C2B40191-EDD5-400F-821F-182ACFF6A277}" srcOrd="39" destOrd="0" presId="urn:microsoft.com/office/officeart/2005/8/layout/list1"/>
    <dgm:cxn modelId="{B29FFB3A-B582-4EF3-8B7E-CE814FCD470F}" type="presParOf" srcId="{FC8F17A7-382E-4A1E-B2E7-DA36B42E1581}" destId="{504A7B5C-197B-45D0-8D59-56F4D5C8E46C}" srcOrd="40" destOrd="0" presId="urn:microsoft.com/office/officeart/2005/8/layout/list1"/>
    <dgm:cxn modelId="{3A08758B-6A67-4D88-AB3C-4B7BEACD0AED}" type="presParOf" srcId="{504A7B5C-197B-45D0-8D59-56F4D5C8E46C}" destId="{A8C8CC9A-22FC-4541-8139-B4781DD01AEA}" srcOrd="0" destOrd="0" presId="urn:microsoft.com/office/officeart/2005/8/layout/list1"/>
    <dgm:cxn modelId="{CE8F6182-1D9F-42F9-A75A-16625368C29E}" type="presParOf" srcId="{504A7B5C-197B-45D0-8D59-56F4D5C8E46C}" destId="{47212612-2112-4EE4-AB9A-FD294A321217}" srcOrd="1" destOrd="0" presId="urn:microsoft.com/office/officeart/2005/8/layout/list1"/>
    <dgm:cxn modelId="{C1BD5F81-EA21-4B80-B9D8-B0BC861F2C30}" type="presParOf" srcId="{FC8F17A7-382E-4A1E-B2E7-DA36B42E1581}" destId="{D3B319EC-2AC4-4E0D-B8B8-8706C1A64A31}" srcOrd="41" destOrd="0" presId="urn:microsoft.com/office/officeart/2005/8/layout/list1"/>
    <dgm:cxn modelId="{2E9205E0-5828-4A71-95D2-45C693C41E1E}" type="presParOf" srcId="{FC8F17A7-382E-4A1E-B2E7-DA36B42E1581}" destId="{70EE8211-D7E5-4875-B1BE-DD896F61FF39}" srcOrd="42" destOrd="0" presId="urn:microsoft.com/office/officeart/2005/8/layout/list1"/>
    <dgm:cxn modelId="{52C87ED2-4197-4FF1-B7DD-49E1412972A2}" type="presParOf" srcId="{FC8F17A7-382E-4A1E-B2E7-DA36B42E1581}" destId="{BA39C67A-6FB0-4B00-8EF6-F7BD7AFEC80C}" srcOrd="43" destOrd="0" presId="urn:microsoft.com/office/officeart/2005/8/layout/list1"/>
    <dgm:cxn modelId="{CDEDB8EC-1C35-447C-BADF-A9855F90F8E5}" type="presParOf" srcId="{FC8F17A7-382E-4A1E-B2E7-DA36B42E1581}" destId="{236F3CB0-FC6A-42E7-9222-5EB9A2129B15}" srcOrd="44" destOrd="0" presId="urn:microsoft.com/office/officeart/2005/8/layout/list1"/>
    <dgm:cxn modelId="{36E45E0A-0C18-4C51-A4B2-A73B7542D9B2}" type="presParOf" srcId="{236F3CB0-FC6A-42E7-9222-5EB9A2129B15}" destId="{CB8FA14D-F7C0-4BA7-B5FE-0AF92E1B5AEC}" srcOrd="0" destOrd="0" presId="urn:microsoft.com/office/officeart/2005/8/layout/list1"/>
    <dgm:cxn modelId="{75EBE9AE-F384-43F9-A345-7DFAA5248FC9}" type="presParOf" srcId="{236F3CB0-FC6A-42E7-9222-5EB9A2129B15}" destId="{6D3E7738-9EC1-4E56-8866-13A3F1EA0EB5}" srcOrd="1" destOrd="0" presId="urn:microsoft.com/office/officeart/2005/8/layout/list1"/>
    <dgm:cxn modelId="{C79F7F10-5872-41D3-8536-E7DAC824DC8D}" type="presParOf" srcId="{FC8F17A7-382E-4A1E-B2E7-DA36B42E1581}" destId="{0B3614BC-0986-4199-8F87-B76FDBA24601}" srcOrd="45" destOrd="0" presId="urn:microsoft.com/office/officeart/2005/8/layout/list1"/>
    <dgm:cxn modelId="{6E8865BF-A460-40F4-9E4B-CE8A36814A51}" type="presParOf" srcId="{FC8F17A7-382E-4A1E-B2E7-DA36B42E1581}" destId="{930056F2-6EE0-4D60-B231-6A316CE5E782}" srcOrd="46" destOrd="0" presId="urn:microsoft.com/office/officeart/2005/8/layout/list1"/>
    <dgm:cxn modelId="{60BE8B40-48A7-434E-AA98-45ADD9009D2F}" type="presParOf" srcId="{FC8F17A7-382E-4A1E-B2E7-DA36B42E1581}" destId="{7804978F-5F52-4A88-8118-87B4DD2E9E40}" srcOrd="47" destOrd="0" presId="urn:microsoft.com/office/officeart/2005/8/layout/list1"/>
    <dgm:cxn modelId="{C1309AC8-82E4-4A86-947E-9E9369ACB65E}" type="presParOf" srcId="{FC8F17A7-382E-4A1E-B2E7-DA36B42E1581}" destId="{66065793-67F8-45E2-97F5-720CAC391988}" srcOrd="48" destOrd="0" presId="urn:microsoft.com/office/officeart/2005/8/layout/list1"/>
    <dgm:cxn modelId="{3A22600B-894E-4508-B751-BEB2A4965950}" type="presParOf" srcId="{66065793-67F8-45E2-97F5-720CAC391988}" destId="{EBD57FE5-159F-4B83-AEF9-EA103400217F}" srcOrd="0" destOrd="0" presId="urn:microsoft.com/office/officeart/2005/8/layout/list1"/>
    <dgm:cxn modelId="{92DDAA97-C2DB-4579-9AFA-4E633EF37033}" type="presParOf" srcId="{66065793-67F8-45E2-97F5-720CAC391988}" destId="{C9C4EDCF-0D7D-4178-80AC-3C28EDA936EA}" srcOrd="1" destOrd="0" presId="urn:microsoft.com/office/officeart/2005/8/layout/list1"/>
    <dgm:cxn modelId="{8515F93C-790A-4784-B766-8DC573F8CC9F}" type="presParOf" srcId="{FC8F17A7-382E-4A1E-B2E7-DA36B42E1581}" destId="{B0A39975-8ADA-4EB7-93AC-5B32CCFFA3D8}" srcOrd="49" destOrd="0" presId="urn:microsoft.com/office/officeart/2005/8/layout/list1"/>
    <dgm:cxn modelId="{C66A9BC3-97BB-48C8-97C7-A2A1B3178EAD}" type="presParOf" srcId="{FC8F17A7-382E-4A1E-B2E7-DA36B42E1581}" destId="{18AAA3DA-65E3-4B54-856F-745A46DBA2A8}" srcOrd="50" destOrd="0" presId="urn:microsoft.com/office/officeart/2005/8/layout/list1"/>
    <dgm:cxn modelId="{0E8E0B0F-B84F-4247-B49C-4E9E96224F61}" type="presParOf" srcId="{FC8F17A7-382E-4A1E-B2E7-DA36B42E1581}" destId="{61137101-CB7A-4843-B2C9-5D9A72761D76}" srcOrd="51" destOrd="0" presId="urn:microsoft.com/office/officeart/2005/8/layout/list1"/>
    <dgm:cxn modelId="{696CD372-7499-49EB-BE86-44CD4DC001E9}" type="presParOf" srcId="{FC8F17A7-382E-4A1E-B2E7-DA36B42E1581}" destId="{FD56D612-0CA4-447A-8EF4-5D1FAC4FFEA3}" srcOrd="52" destOrd="0" presId="urn:microsoft.com/office/officeart/2005/8/layout/list1"/>
    <dgm:cxn modelId="{D0C91D2E-53B4-4D97-8F5D-15F15E9B4764}" type="presParOf" srcId="{FD56D612-0CA4-447A-8EF4-5D1FAC4FFEA3}" destId="{B1E43C84-89B8-494E-A5A6-627F9349E4E6}" srcOrd="0" destOrd="0" presId="urn:microsoft.com/office/officeart/2005/8/layout/list1"/>
    <dgm:cxn modelId="{A8108DB5-E5C0-4A41-AC38-26C103681981}" type="presParOf" srcId="{FD56D612-0CA4-447A-8EF4-5D1FAC4FFEA3}" destId="{D28A992A-D756-402D-AF4A-98AAC68826A9}" srcOrd="1" destOrd="0" presId="urn:microsoft.com/office/officeart/2005/8/layout/list1"/>
    <dgm:cxn modelId="{B653C7E2-44FB-42D0-845B-501B8DF9357F}" type="presParOf" srcId="{FC8F17A7-382E-4A1E-B2E7-DA36B42E1581}" destId="{941866A7-6FD7-4ED3-91E2-08BC5BCC62AD}" srcOrd="53" destOrd="0" presId="urn:microsoft.com/office/officeart/2005/8/layout/list1"/>
    <dgm:cxn modelId="{5C20FCAE-9C0D-43E7-8CFE-5F2918E11F82}" type="presParOf" srcId="{FC8F17A7-382E-4A1E-B2E7-DA36B42E1581}" destId="{E7CFED7A-E2E7-4DB2-B02D-12D73767FC9A}" srcOrd="54" destOrd="0" presId="urn:microsoft.com/office/officeart/2005/8/layout/list1"/>
    <dgm:cxn modelId="{47F81748-3D6A-41CF-A0F6-8495ECC474FD}" type="presParOf" srcId="{FC8F17A7-382E-4A1E-B2E7-DA36B42E1581}" destId="{F644A991-153E-437A-B7C0-E0F664592780}" srcOrd="55" destOrd="0" presId="urn:microsoft.com/office/officeart/2005/8/layout/list1"/>
    <dgm:cxn modelId="{A5DB499B-D78D-443E-9713-002F9BEEB2A1}" type="presParOf" srcId="{FC8F17A7-382E-4A1E-B2E7-DA36B42E1581}" destId="{100D4A9F-8DD0-4AEF-81E4-E18A5C61997E}" srcOrd="56" destOrd="0" presId="urn:microsoft.com/office/officeart/2005/8/layout/list1"/>
    <dgm:cxn modelId="{72F218D6-1408-4879-8684-F9F30ABDB364}" type="presParOf" srcId="{100D4A9F-8DD0-4AEF-81E4-E18A5C61997E}" destId="{0B453DFD-6C13-430D-A27F-131F95FA4CA8}" srcOrd="0" destOrd="0" presId="urn:microsoft.com/office/officeart/2005/8/layout/list1"/>
    <dgm:cxn modelId="{60DCB7C2-8157-4DE7-90EE-7AFF9ABCF034}" type="presParOf" srcId="{100D4A9F-8DD0-4AEF-81E4-E18A5C61997E}" destId="{829469C0-E15E-4D2E-9CAF-90A9B365C9CD}" srcOrd="1" destOrd="0" presId="urn:microsoft.com/office/officeart/2005/8/layout/list1"/>
    <dgm:cxn modelId="{6FEAB8F8-6587-4CB3-A5D4-B0B10FB90ACB}" type="presParOf" srcId="{FC8F17A7-382E-4A1E-B2E7-DA36B42E1581}" destId="{24A7FB08-CF40-42F6-B775-A2DDFFAB4B9F}" srcOrd="57" destOrd="0" presId="urn:microsoft.com/office/officeart/2005/8/layout/list1"/>
    <dgm:cxn modelId="{6E8B3FA1-4D32-42C1-A7BD-493CE869E820}" type="presParOf" srcId="{FC8F17A7-382E-4A1E-B2E7-DA36B42E1581}" destId="{C6F91460-8F15-4016-A895-41FD402867C8}" srcOrd="58" destOrd="0" presId="urn:microsoft.com/office/officeart/2005/8/layout/list1"/>
    <dgm:cxn modelId="{5AF9AB29-AAED-41C0-B064-1F8820E58CF0}" type="presParOf" srcId="{FC8F17A7-382E-4A1E-B2E7-DA36B42E1581}" destId="{7BCB0CC1-7858-497D-8922-F9E792DD5B72}" srcOrd="59" destOrd="0" presId="urn:microsoft.com/office/officeart/2005/8/layout/list1"/>
    <dgm:cxn modelId="{269AFEB2-6067-4F83-80E1-3F3F6FBDA69B}" type="presParOf" srcId="{FC8F17A7-382E-4A1E-B2E7-DA36B42E1581}" destId="{435C3199-38BE-4D69-8B45-360EA83940B9}" srcOrd="60" destOrd="0" presId="urn:microsoft.com/office/officeart/2005/8/layout/list1"/>
    <dgm:cxn modelId="{B731D77D-E0DF-4DD4-BF76-970B2B004270}" type="presParOf" srcId="{435C3199-38BE-4D69-8B45-360EA83940B9}" destId="{E8FEF8F4-F88A-4857-BBB8-31D46153B273}" srcOrd="0" destOrd="0" presId="urn:microsoft.com/office/officeart/2005/8/layout/list1"/>
    <dgm:cxn modelId="{4AECE89A-E1D3-4351-B168-A169C903925F}" type="presParOf" srcId="{435C3199-38BE-4D69-8B45-360EA83940B9}" destId="{329B42B8-ECD7-4885-9E08-72E31F850DA6}" srcOrd="1" destOrd="0" presId="urn:microsoft.com/office/officeart/2005/8/layout/list1"/>
    <dgm:cxn modelId="{10BB7341-6E3A-4CFA-BE0E-B60A065186D2}" type="presParOf" srcId="{FC8F17A7-382E-4A1E-B2E7-DA36B42E1581}" destId="{8E39B7AA-8831-40EE-B03D-716E8CF2C21A}" srcOrd="61" destOrd="0" presId="urn:microsoft.com/office/officeart/2005/8/layout/list1"/>
    <dgm:cxn modelId="{2ACBF2D0-C651-464F-AB24-218A31721996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0DB324FA-6D7C-42F5-8CBF-041443D5AC60}" type="presOf" srcId="{06DF7B84-5155-4510-A4D1-41E62DBF20AA}" destId="{F8623298-42EC-4240-A896-C3B77D6A84BE}" srcOrd="1" destOrd="0" presId="urn:microsoft.com/office/officeart/2005/8/layout/list1"/>
    <dgm:cxn modelId="{19BC7893-4323-4DC8-8438-1FA47FDAFD5F}" type="presOf" srcId="{8E2717DD-D037-46DD-AB7C-0D91C7CA05D2}" destId="{CB8FA14D-F7C0-4BA7-B5FE-0AF92E1B5AEC}" srcOrd="0" destOrd="0" presId="urn:microsoft.com/office/officeart/2005/8/layout/list1"/>
    <dgm:cxn modelId="{D25613CD-F928-4DB2-9B4D-9AFACAC6705B}" type="presOf" srcId="{4F249EC0-E768-4341-AFD6-A149BC3B7897}" destId="{FD05451A-4252-4BAC-BB45-636A73C8DE8B}" srcOrd="0" destOrd="0" presId="urn:microsoft.com/office/officeart/2005/8/layout/list1"/>
    <dgm:cxn modelId="{42DE84FE-4197-46FF-8419-FEA4765C28B9}" type="presOf" srcId="{E23C63D9-5F13-4E8F-B0BA-A4588E82099A}" destId="{A8C8CC9A-22FC-4541-8139-B4781DD01AEA}" srcOrd="0" destOrd="0" presId="urn:microsoft.com/office/officeart/2005/8/layout/list1"/>
    <dgm:cxn modelId="{F6F3FB36-5EEE-4208-B9FA-ADB1A0A6B29C}" type="presOf" srcId="{4645654A-0DC5-46B0-95ED-49F72442FADF}" destId="{18DFF254-491E-49B4-A226-DB6AC9EDF287}" srcOrd="1" destOrd="0" presId="urn:microsoft.com/office/officeart/2005/8/layout/list1"/>
    <dgm:cxn modelId="{A8E9A96B-18B2-4498-BFB4-62F80B066F68}" type="presOf" srcId="{0F5738F0-9D40-4958-B108-0B2ECF3C2EBD}" destId="{EBD57FE5-159F-4B83-AEF9-EA103400217F}" srcOrd="0" destOrd="0" presId="urn:microsoft.com/office/officeart/2005/8/layout/list1"/>
    <dgm:cxn modelId="{581E7FEA-A491-4310-A922-E87B39E5FF5A}" type="presOf" srcId="{517A7599-D39B-4136-B7F7-FC517C75373B}" destId="{B1E43C84-89B8-494E-A5A6-627F9349E4E6}" srcOrd="0" destOrd="0" presId="urn:microsoft.com/office/officeart/2005/8/layout/list1"/>
    <dgm:cxn modelId="{27230D37-5C5B-403A-9974-A8390B2E33C2}" type="presOf" srcId="{64FCE72A-1FB1-4987-BA60-D350EF43FDF1}" destId="{329B42B8-ECD7-4885-9E08-72E31F850DA6}" srcOrd="1" destOrd="0" presId="urn:microsoft.com/office/officeart/2005/8/layout/list1"/>
    <dgm:cxn modelId="{BC73AFCD-4B6F-4A81-9C6F-9DA2C4AA3534}" type="presOf" srcId="{A6AA4029-2DA5-4CF0-99F3-5D6F6A831349}" destId="{10B64A83-F830-4AC6-9385-513A38D55826}" srcOrd="0" destOrd="0" presId="urn:microsoft.com/office/officeart/2005/8/layout/list1"/>
    <dgm:cxn modelId="{0D3D2F00-D4BE-4DAD-B701-10F09CDF508B}" type="presOf" srcId="{3F42973D-1A6B-4BAD-B7B3-793384490701}" destId="{46DB3FC9-62E0-4C58-A7D5-27187D2C5D7D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D3F75E46-7D22-4A6B-9621-06FEE39CA45D}" type="presOf" srcId="{0F5738F0-9D40-4958-B108-0B2ECF3C2EBD}" destId="{C9C4EDCF-0D7D-4178-80AC-3C28EDA936EA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FBB87908-60B7-4C34-A0D8-6B41F5508FEC}" type="presOf" srcId="{3F7C1AE6-D2D6-4A4C-896A-7CB304546092}" destId="{FE891326-686A-4C45-B79B-1B94C9E03A2E}" srcOrd="0" destOrd="0" presId="urn:microsoft.com/office/officeart/2005/8/layout/list1"/>
    <dgm:cxn modelId="{C34696B7-EB69-4285-A645-D31CA88228AF}" type="presOf" srcId="{9A28537E-EBB5-45DA-B2FE-F991C881A5E8}" destId="{424CBD1D-1FC5-4620-B1CA-CEE3B5CF2E9C}" srcOrd="1" destOrd="0" presId="urn:microsoft.com/office/officeart/2005/8/layout/list1"/>
    <dgm:cxn modelId="{94E493B3-0A71-4843-AA12-FBB4791D0AB4}" type="presOf" srcId="{517A7599-D39B-4136-B7F7-FC517C75373B}" destId="{D28A992A-D756-402D-AF4A-98AAC68826A9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BDF84DAD-5F56-4682-8882-7545090B5861}" type="presOf" srcId="{F1EBE354-C624-4FC0-9F90-4A91809A193E}" destId="{63C9172F-EE30-49E2-9E45-1A3F307167E0}" srcOrd="0" destOrd="0" presId="urn:microsoft.com/office/officeart/2005/8/layout/list1"/>
    <dgm:cxn modelId="{362CD70E-3066-496D-949D-4AF66BA93E3F}" type="presOf" srcId="{E9D59AC3-A711-4796-B192-1D13C75A69CF}" destId="{0A9123C9-74E1-476A-A44C-7C00851B6B18}" srcOrd="0" destOrd="0" presId="urn:microsoft.com/office/officeart/2005/8/layout/list1"/>
    <dgm:cxn modelId="{8EC04FAE-2654-4AD3-B120-94FF7523E4C7}" type="presOf" srcId="{4F249EC0-E768-4341-AFD6-A149BC3B7897}" destId="{FB41B348-582E-4F1B-8E8B-5AE516EA174B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681E27B5-E067-413A-8254-F0C62D4C6252}" type="presOf" srcId="{049F0A86-C80C-4922-98A6-14F0D8DFCDD0}" destId="{0B453DFD-6C13-430D-A27F-131F95FA4CA8}" srcOrd="0" destOrd="0" presId="urn:microsoft.com/office/officeart/2005/8/layout/list1"/>
    <dgm:cxn modelId="{D970485E-FA07-440F-8D59-CE58DC614085}" type="presOf" srcId="{A6AA4029-2DA5-4CF0-99F3-5D6F6A831349}" destId="{41C2C4BE-FE64-4D2A-8759-19F25F7067C9}" srcOrd="1" destOrd="0" presId="urn:microsoft.com/office/officeart/2005/8/layout/list1"/>
    <dgm:cxn modelId="{E0E591BF-4CBA-46B0-9098-AD56441A220A}" type="presOf" srcId="{F1EBE354-C624-4FC0-9F90-4A91809A193E}" destId="{A2DC3E57-52E3-478D-A04E-E0C40B3A6D1E}" srcOrd="1" destOrd="0" presId="urn:microsoft.com/office/officeart/2005/8/layout/list1"/>
    <dgm:cxn modelId="{35E5C0DC-2DE0-4AA6-B717-EF994C1C001A}" type="presOf" srcId="{64FCE72A-1FB1-4987-BA60-D350EF43FDF1}" destId="{E8FEF8F4-F88A-4857-BBB8-31D46153B273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25FF34E8-825A-497E-90C8-F8ABEF13090A}" type="presOf" srcId="{B9374BCF-7B8D-43EA-AF42-3D675A166C28}" destId="{0CB65D4D-7011-4622-ADCA-FDF1A9C6A79F}" srcOrd="1" destOrd="0" presId="urn:microsoft.com/office/officeart/2005/8/layout/list1"/>
    <dgm:cxn modelId="{DE6323FE-9B81-4001-A87E-8470FFA0EC6A}" type="presOf" srcId="{470BFF4D-607E-47BE-BE6D-F308DD98CD06}" destId="{FC8F17A7-382E-4A1E-B2E7-DA36B42E1581}" srcOrd="0" destOrd="0" presId="urn:microsoft.com/office/officeart/2005/8/layout/list1"/>
    <dgm:cxn modelId="{A5189EA1-34BC-4D22-A689-66B47831970C}" type="presOf" srcId="{06DF7B84-5155-4510-A4D1-41E62DBF20AA}" destId="{AF10899B-EDEE-40FE-9C40-8DDE3B25E72C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E8A14510-BC8B-47F3-ACE6-26219CE804F3}" type="presOf" srcId="{4645654A-0DC5-46B0-95ED-49F72442FADF}" destId="{63BAC6F4-37DE-4063-90F1-38293280B408}" srcOrd="0" destOrd="0" presId="urn:microsoft.com/office/officeart/2005/8/layout/list1"/>
    <dgm:cxn modelId="{2ED69029-F05B-4884-9A1B-CDD0143FA69B}" type="presOf" srcId="{3F7C1AE6-D2D6-4A4C-896A-7CB304546092}" destId="{61C61218-148C-4255-9C90-C651A43AA30B}" srcOrd="1" destOrd="0" presId="urn:microsoft.com/office/officeart/2005/8/layout/list1"/>
    <dgm:cxn modelId="{C741BAC4-5094-40B8-B137-9F85458BA2E6}" type="presOf" srcId="{8E2717DD-D037-46DD-AB7C-0D91C7CA05D2}" destId="{6D3E7738-9EC1-4E56-8866-13A3F1EA0EB5}" srcOrd="1" destOrd="0" presId="urn:microsoft.com/office/officeart/2005/8/layout/list1"/>
    <dgm:cxn modelId="{491BBE31-29E4-4B0B-B548-DD3E87ADBAE9}" type="presOf" srcId="{E23C63D9-5F13-4E8F-B0BA-A4588E82099A}" destId="{47212612-2112-4EE4-AB9A-FD294A321217}" srcOrd="1" destOrd="0" presId="urn:microsoft.com/office/officeart/2005/8/layout/list1"/>
    <dgm:cxn modelId="{AFA34D87-05C6-4F09-816B-AAE89B7D507D}" type="presOf" srcId="{B9374BCF-7B8D-43EA-AF42-3D675A166C28}" destId="{2F3F69BC-F4CD-4461-9478-6693505E9CAD}" srcOrd="0" destOrd="0" presId="urn:microsoft.com/office/officeart/2005/8/layout/list1"/>
    <dgm:cxn modelId="{03C289DD-8435-482A-8469-A50E160B1964}" type="presOf" srcId="{049F0A86-C80C-4922-98A6-14F0D8DFCDD0}" destId="{829469C0-E15E-4D2E-9CAF-90A9B365C9CD}" srcOrd="1" destOrd="0" presId="urn:microsoft.com/office/officeart/2005/8/layout/list1"/>
    <dgm:cxn modelId="{95D5B393-8A64-410A-BF38-04D08D4F6326}" type="presOf" srcId="{E9D59AC3-A711-4796-B192-1D13C75A69CF}" destId="{04BFF7BE-8A4B-43A8-811A-DA3705A638B4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FCEFB73-2E9B-4565-A0A0-8BFF874F7F00}" type="presOf" srcId="{9A28537E-EBB5-45DA-B2FE-F991C881A5E8}" destId="{194EB645-03DB-4718-8A2C-6FB775B61591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4E1022E5-1E3E-4EFC-9EC4-A63AD67F7223}" type="presOf" srcId="{3F42973D-1A6B-4BAD-B7B3-793384490701}" destId="{B6237DF0-F405-480F-9EDB-6E2180B339B1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9166D71E-4F84-450C-93B9-99656FE833DB}" type="presParOf" srcId="{FC8F17A7-382E-4A1E-B2E7-DA36B42E1581}" destId="{A4AFC699-C35E-460D-A64E-55750FEB5D2F}" srcOrd="0" destOrd="0" presId="urn:microsoft.com/office/officeart/2005/8/layout/list1"/>
    <dgm:cxn modelId="{30BC885C-C502-465F-8C3A-4CF1078A4625}" type="presParOf" srcId="{A4AFC699-C35E-460D-A64E-55750FEB5D2F}" destId="{2F3F69BC-F4CD-4461-9478-6693505E9CAD}" srcOrd="0" destOrd="0" presId="urn:microsoft.com/office/officeart/2005/8/layout/list1"/>
    <dgm:cxn modelId="{65A824F3-2A1F-4E74-B392-ED29FA86B467}" type="presParOf" srcId="{A4AFC699-C35E-460D-A64E-55750FEB5D2F}" destId="{0CB65D4D-7011-4622-ADCA-FDF1A9C6A79F}" srcOrd="1" destOrd="0" presId="urn:microsoft.com/office/officeart/2005/8/layout/list1"/>
    <dgm:cxn modelId="{008C6EA4-C471-4240-B014-4FB6FF1CDE24}" type="presParOf" srcId="{FC8F17A7-382E-4A1E-B2E7-DA36B42E1581}" destId="{0E61AAD7-843C-4A61-9057-1D4B1E6EB38A}" srcOrd="1" destOrd="0" presId="urn:microsoft.com/office/officeart/2005/8/layout/list1"/>
    <dgm:cxn modelId="{AB7F7354-3998-429A-96A7-0F8CBACDFEF4}" type="presParOf" srcId="{FC8F17A7-382E-4A1E-B2E7-DA36B42E1581}" destId="{4C2768E2-ED89-431A-A486-281CC5329D11}" srcOrd="2" destOrd="0" presId="urn:microsoft.com/office/officeart/2005/8/layout/list1"/>
    <dgm:cxn modelId="{9669BF35-E043-4A9F-96BF-D90161E8A6B3}" type="presParOf" srcId="{FC8F17A7-382E-4A1E-B2E7-DA36B42E1581}" destId="{1B416E7A-1E06-4210-9A87-C9B7D190B309}" srcOrd="3" destOrd="0" presId="urn:microsoft.com/office/officeart/2005/8/layout/list1"/>
    <dgm:cxn modelId="{8D77D17A-188C-4A41-B77D-3A4E7CE91128}" type="presParOf" srcId="{FC8F17A7-382E-4A1E-B2E7-DA36B42E1581}" destId="{06690BC2-B387-4E14-8CD0-50904E7E7C3A}" srcOrd="4" destOrd="0" presId="urn:microsoft.com/office/officeart/2005/8/layout/list1"/>
    <dgm:cxn modelId="{7579F7B5-251B-432F-8083-A815E4DEAE3E}" type="presParOf" srcId="{06690BC2-B387-4E14-8CD0-50904E7E7C3A}" destId="{B6237DF0-F405-480F-9EDB-6E2180B339B1}" srcOrd="0" destOrd="0" presId="urn:microsoft.com/office/officeart/2005/8/layout/list1"/>
    <dgm:cxn modelId="{D7B34A7F-8212-4F5E-BBF6-BB9F4E12436A}" type="presParOf" srcId="{06690BC2-B387-4E14-8CD0-50904E7E7C3A}" destId="{46DB3FC9-62E0-4C58-A7D5-27187D2C5D7D}" srcOrd="1" destOrd="0" presId="urn:microsoft.com/office/officeart/2005/8/layout/list1"/>
    <dgm:cxn modelId="{23BE4A10-56B7-465D-9CFD-DCA1F4AB922F}" type="presParOf" srcId="{FC8F17A7-382E-4A1E-B2E7-DA36B42E1581}" destId="{247B878D-BDED-49CB-B65A-A497AD500AE8}" srcOrd="5" destOrd="0" presId="urn:microsoft.com/office/officeart/2005/8/layout/list1"/>
    <dgm:cxn modelId="{E0FB2816-F160-44C1-B750-C1DB14BB8CCA}" type="presParOf" srcId="{FC8F17A7-382E-4A1E-B2E7-DA36B42E1581}" destId="{4659EBC4-64D1-4B6C-92B5-9A0F3C2EF96C}" srcOrd="6" destOrd="0" presId="urn:microsoft.com/office/officeart/2005/8/layout/list1"/>
    <dgm:cxn modelId="{3E076AED-5DEC-41C4-8E10-4059FC28B0FC}" type="presParOf" srcId="{FC8F17A7-382E-4A1E-B2E7-DA36B42E1581}" destId="{BAF59938-BB53-474B-BAD2-F883FDDD4D15}" srcOrd="7" destOrd="0" presId="urn:microsoft.com/office/officeart/2005/8/layout/list1"/>
    <dgm:cxn modelId="{FB03F211-E9BE-40DB-A723-802B80C7E148}" type="presParOf" srcId="{FC8F17A7-382E-4A1E-B2E7-DA36B42E1581}" destId="{B565232D-1520-461C-A256-E2F8182B90C8}" srcOrd="8" destOrd="0" presId="urn:microsoft.com/office/officeart/2005/8/layout/list1"/>
    <dgm:cxn modelId="{867ECB64-ABA8-44A7-BFB5-C75A22ABEF36}" type="presParOf" srcId="{B565232D-1520-461C-A256-E2F8182B90C8}" destId="{10B64A83-F830-4AC6-9385-513A38D55826}" srcOrd="0" destOrd="0" presId="urn:microsoft.com/office/officeart/2005/8/layout/list1"/>
    <dgm:cxn modelId="{53256252-8FD2-4016-906D-4E16DB150F41}" type="presParOf" srcId="{B565232D-1520-461C-A256-E2F8182B90C8}" destId="{41C2C4BE-FE64-4D2A-8759-19F25F7067C9}" srcOrd="1" destOrd="0" presId="urn:microsoft.com/office/officeart/2005/8/layout/list1"/>
    <dgm:cxn modelId="{DB524706-D299-42A8-BB2F-C1CA558D55DF}" type="presParOf" srcId="{FC8F17A7-382E-4A1E-B2E7-DA36B42E1581}" destId="{1B336EED-E3B6-45CB-AC6A-6AFFDB107DB5}" srcOrd="9" destOrd="0" presId="urn:microsoft.com/office/officeart/2005/8/layout/list1"/>
    <dgm:cxn modelId="{576AB5C0-D6EC-41D4-A3B1-97BD496E03BD}" type="presParOf" srcId="{FC8F17A7-382E-4A1E-B2E7-DA36B42E1581}" destId="{30B5F34B-9541-42FB-BF55-BA19172ED350}" srcOrd="10" destOrd="0" presId="urn:microsoft.com/office/officeart/2005/8/layout/list1"/>
    <dgm:cxn modelId="{E86644F8-7AC0-4F2A-8878-69E995580A04}" type="presParOf" srcId="{FC8F17A7-382E-4A1E-B2E7-DA36B42E1581}" destId="{BA660269-BEB7-404B-BD93-4DFE7712AA9C}" srcOrd="11" destOrd="0" presId="urn:microsoft.com/office/officeart/2005/8/layout/list1"/>
    <dgm:cxn modelId="{6F5A70B4-BFD3-4D9C-B9DC-3733BFEAB02D}" type="presParOf" srcId="{FC8F17A7-382E-4A1E-B2E7-DA36B42E1581}" destId="{88BA583A-DC58-4047-A142-7FA2525DCFA3}" srcOrd="12" destOrd="0" presId="urn:microsoft.com/office/officeart/2005/8/layout/list1"/>
    <dgm:cxn modelId="{CAB7B55D-934B-4FC2-A1C7-F887F882CE4A}" type="presParOf" srcId="{88BA583A-DC58-4047-A142-7FA2525DCFA3}" destId="{AF10899B-EDEE-40FE-9C40-8DDE3B25E72C}" srcOrd="0" destOrd="0" presId="urn:microsoft.com/office/officeart/2005/8/layout/list1"/>
    <dgm:cxn modelId="{7D2B5979-309A-43F4-B6A2-A60179587D13}" type="presParOf" srcId="{88BA583A-DC58-4047-A142-7FA2525DCFA3}" destId="{F8623298-42EC-4240-A896-C3B77D6A84BE}" srcOrd="1" destOrd="0" presId="urn:microsoft.com/office/officeart/2005/8/layout/list1"/>
    <dgm:cxn modelId="{B9A04D89-61E2-474B-975E-EFDC3514AC5C}" type="presParOf" srcId="{FC8F17A7-382E-4A1E-B2E7-DA36B42E1581}" destId="{6188435A-1102-4E5B-8D2B-58E6CD4E6435}" srcOrd="13" destOrd="0" presId="urn:microsoft.com/office/officeart/2005/8/layout/list1"/>
    <dgm:cxn modelId="{F4B8B09A-893A-48FA-9C7C-7061A597EA96}" type="presParOf" srcId="{FC8F17A7-382E-4A1E-B2E7-DA36B42E1581}" destId="{AA0B205A-8584-47CB-8AB6-687C2A81A3A7}" srcOrd="14" destOrd="0" presId="urn:microsoft.com/office/officeart/2005/8/layout/list1"/>
    <dgm:cxn modelId="{4A643A67-EB81-4DA3-A172-2F7A0A71159F}" type="presParOf" srcId="{FC8F17A7-382E-4A1E-B2E7-DA36B42E1581}" destId="{36936875-2CE6-48CC-885F-460991F03499}" srcOrd="15" destOrd="0" presId="urn:microsoft.com/office/officeart/2005/8/layout/list1"/>
    <dgm:cxn modelId="{ABBCEBAB-F449-4D04-9A4A-B4CFEF267429}" type="presParOf" srcId="{FC8F17A7-382E-4A1E-B2E7-DA36B42E1581}" destId="{70BBAC2E-3F84-4F66-B9BC-F7186ACAB38F}" srcOrd="16" destOrd="0" presId="urn:microsoft.com/office/officeart/2005/8/layout/list1"/>
    <dgm:cxn modelId="{70BA855B-3F8E-4E41-B6F1-A8EDCBF15514}" type="presParOf" srcId="{70BBAC2E-3F84-4F66-B9BC-F7186ACAB38F}" destId="{63BAC6F4-37DE-4063-90F1-38293280B408}" srcOrd="0" destOrd="0" presId="urn:microsoft.com/office/officeart/2005/8/layout/list1"/>
    <dgm:cxn modelId="{D6B78D82-0240-47DA-A4D7-6841801DCCE7}" type="presParOf" srcId="{70BBAC2E-3F84-4F66-B9BC-F7186ACAB38F}" destId="{18DFF254-491E-49B4-A226-DB6AC9EDF287}" srcOrd="1" destOrd="0" presId="urn:microsoft.com/office/officeart/2005/8/layout/list1"/>
    <dgm:cxn modelId="{5DEFF94D-5945-4332-89FA-EE42BA8F54BC}" type="presParOf" srcId="{FC8F17A7-382E-4A1E-B2E7-DA36B42E1581}" destId="{2F621F97-3C2B-4ED3-AF8D-5D7EA9471D3C}" srcOrd="17" destOrd="0" presId="urn:microsoft.com/office/officeart/2005/8/layout/list1"/>
    <dgm:cxn modelId="{775447B4-B2ED-4C3F-A0AF-9C33B9743C92}" type="presParOf" srcId="{FC8F17A7-382E-4A1E-B2E7-DA36B42E1581}" destId="{B17DE1A4-9BC0-46D0-9740-94D09C549B59}" srcOrd="18" destOrd="0" presId="urn:microsoft.com/office/officeart/2005/8/layout/list1"/>
    <dgm:cxn modelId="{7A693C5F-0C63-4583-B1AE-E0B31437446F}" type="presParOf" srcId="{FC8F17A7-382E-4A1E-B2E7-DA36B42E1581}" destId="{0649D3E9-A605-40B6-B170-BC90BB6CACA7}" srcOrd="19" destOrd="0" presId="urn:microsoft.com/office/officeart/2005/8/layout/list1"/>
    <dgm:cxn modelId="{82C0AFBA-73A2-4479-B143-2AF9329E22E9}" type="presParOf" srcId="{FC8F17A7-382E-4A1E-B2E7-DA36B42E1581}" destId="{5557BF4C-0B21-48C7-98F8-59E3BDB03DC7}" srcOrd="20" destOrd="0" presId="urn:microsoft.com/office/officeart/2005/8/layout/list1"/>
    <dgm:cxn modelId="{DDE08E73-09C1-47C5-9612-260D346087DC}" type="presParOf" srcId="{5557BF4C-0B21-48C7-98F8-59E3BDB03DC7}" destId="{0A9123C9-74E1-476A-A44C-7C00851B6B18}" srcOrd="0" destOrd="0" presId="urn:microsoft.com/office/officeart/2005/8/layout/list1"/>
    <dgm:cxn modelId="{607D16F3-76ED-418A-9CF6-69B52D5EF2D9}" type="presParOf" srcId="{5557BF4C-0B21-48C7-98F8-59E3BDB03DC7}" destId="{04BFF7BE-8A4B-43A8-811A-DA3705A638B4}" srcOrd="1" destOrd="0" presId="urn:microsoft.com/office/officeart/2005/8/layout/list1"/>
    <dgm:cxn modelId="{82DEE56A-C8E4-499C-A0FD-1C6868A6B0AF}" type="presParOf" srcId="{FC8F17A7-382E-4A1E-B2E7-DA36B42E1581}" destId="{4A94990A-C322-4A85-9986-B15C0FF2B266}" srcOrd="21" destOrd="0" presId="urn:microsoft.com/office/officeart/2005/8/layout/list1"/>
    <dgm:cxn modelId="{206F8156-98E6-4554-A47A-4AA14D4C24B7}" type="presParOf" srcId="{FC8F17A7-382E-4A1E-B2E7-DA36B42E1581}" destId="{C436068C-0248-4822-A0B2-7CB4D8C70A60}" srcOrd="22" destOrd="0" presId="urn:microsoft.com/office/officeart/2005/8/layout/list1"/>
    <dgm:cxn modelId="{0C9A0E6C-F284-4A30-8682-839436F097D3}" type="presParOf" srcId="{FC8F17A7-382E-4A1E-B2E7-DA36B42E1581}" destId="{1E506FD5-CE60-423F-B26B-10293B47C007}" srcOrd="23" destOrd="0" presId="urn:microsoft.com/office/officeart/2005/8/layout/list1"/>
    <dgm:cxn modelId="{2336B48F-4478-47F1-82F6-C6ED07687939}" type="presParOf" srcId="{FC8F17A7-382E-4A1E-B2E7-DA36B42E1581}" destId="{1D02F6B0-EBF4-45E3-82C7-E7801560D744}" srcOrd="24" destOrd="0" presId="urn:microsoft.com/office/officeart/2005/8/layout/list1"/>
    <dgm:cxn modelId="{EA81B353-BCD3-4359-B054-C992CB60C448}" type="presParOf" srcId="{1D02F6B0-EBF4-45E3-82C7-E7801560D744}" destId="{FE891326-686A-4C45-B79B-1B94C9E03A2E}" srcOrd="0" destOrd="0" presId="urn:microsoft.com/office/officeart/2005/8/layout/list1"/>
    <dgm:cxn modelId="{07DB2A27-08B6-4902-9E86-4905F69AC415}" type="presParOf" srcId="{1D02F6B0-EBF4-45E3-82C7-E7801560D744}" destId="{61C61218-148C-4255-9C90-C651A43AA30B}" srcOrd="1" destOrd="0" presId="urn:microsoft.com/office/officeart/2005/8/layout/list1"/>
    <dgm:cxn modelId="{A6D799C1-939C-4EE9-A6F5-A29CB86222A1}" type="presParOf" srcId="{FC8F17A7-382E-4A1E-B2E7-DA36B42E1581}" destId="{1802013E-BF39-4EF9-9432-FA7C944D3582}" srcOrd="25" destOrd="0" presId="urn:microsoft.com/office/officeart/2005/8/layout/list1"/>
    <dgm:cxn modelId="{5FE988B1-AEC2-4C29-9697-BBE8C1624FCF}" type="presParOf" srcId="{FC8F17A7-382E-4A1E-B2E7-DA36B42E1581}" destId="{1BCA2504-F34B-4965-B98A-B14370556103}" srcOrd="26" destOrd="0" presId="urn:microsoft.com/office/officeart/2005/8/layout/list1"/>
    <dgm:cxn modelId="{E1E68BD0-DFF2-4AD1-938B-61869833D5B9}" type="presParOf" srcId="{FC8F17A7-382E-4A1E-B2E7-DA36B42E1581}" destId="{0FAAC69F-E085-4A39-B6CA-D9F5703A4618}" srcOrd="27" destOrd="0" presId="urn:microsoft.com/office/officeart/2005/8/layout/list1"/>
    <dgm:cxn modelId="{FA1F84B4-D4E4-43A2-9226-483503CE0383}" type="presParOf" srcId="{FC8F17A7-382E-4A1E-B2E7-DA36B42E1581}" destId="{D8E4629F-6E0F-4A02-BADE-4218A3A65FF2}" srcOrd="28" destOrd="0" presId="urn:microsoft.com/office/officeart/2005/8/layout/list1"/>
    <dgm:cxn modelId="{6832DE96-7988-4B3F-ABCA-F7039F1BC6D4}" type="presParOf" srcId="{D8E4629F-6E0F-4A02-BADE-4218A3A65FF2}" destId="{FD05451A-4252-4BAC-BB45-636A73C8DE8B}" srcOrd="0" destOrd="0" presId="urn:microsoft.com/office/officeart/2005/8/layout/list1"/>
    <dgm:cxn modelId="{A4EA277E-D006-426F-BEEB-4FFB152322AD}" type="presParOf" srcId="{D8E4629F-6E0F-4A02-BADE-4218A3A65FF2}" destId="{FB41B348-582E-4F1B-8E8B-5AE516EA174B}" srcOrd="1" destOrd="0" presId="urn:microsoft.com/office/officeart/2005/8/layout/list1"/>
    <dgm:cxn modelId="{233B0C6C-EBED-4E49-AA9E-2BB1E52FF86B}" type="presParOf" srcId="{FC8F17A7-382E-4A1E-B2E7-DA36B42E1581}" destId="{E7BC78D9-1A4C-4A98-B3F2-3EC605C1BE54}" srcOrd="29" destOrd="0" presId="urn:microsoft.com/office/officeart/2005/8/layout/list1"/>
    <dgm:cxn modelId="{D3D4CFEC-18C5-4504-B78D-7AFFB87DCCC6}" type="presParOf" srcId="{FC8F17A7-382E-4A1E-B2E7-DA36B42E1581}" destId="{4AC2EB15-380B-4E95-A5FA-808E3B3AA859}" srcOrd="30" destOrd="0" presId="urn:microsoft.com/office/officeart/2005/8/layout/list1"/>
    <dgm:cxn modelId="{B0685C2C-9586-4016-B14A-6D8F58708E05}" type="presParOf" srcId="{FC8F17A7-382E-4A1E-B2E7-DA36B42E1581}" destId="{38C0859C-7275-408F-8247-FDFC8F7D3597}" srcOrd="31" destOrd="0" presId="urn:microsoft.com/office/officeart/2005/8/layout/list1"/>
    <dgm:cxn modelId="{DCFB6092-9E4C-464F-BBE4-DBD62C93A37B}" type="presParOf" srcId="{FC8F17A7-382E-4A1E-B2E7-DA36B42E1581}" destId="{2B9B4077-7AD0-41BF-89A1-CCD579863653}" srcOrd="32" destOrd="0" presId="urn:microsoft.com/office/officeart/2005/8/layout/list1"/>
    <dgm:cxn modelId="{6C9E7A56-987A-4D76-A5E1-A8386DFC8505}" type="presParOf" srcId="{2B9B4077-7AD0-41BF-89A1-CCD579863653}" destId="{194EB645-03DB-4718-8A2C-6FB775B61591}" srcOrd="0" destOrd="0" presId="urn:microsoft.com/office/officeart/2005/8/layout/list1"/>
    <dgm:cxn modelId="{87FA5A49-B08A-445D-BC1F-4426BE6B3693}" type="presParOf" srcId="{2B9B4077-7AD0-41BF-89A1-CCD579863653}" destId="{424CBD1D-1FC5-4620-B1CA-CEE3B5CF2E9C}" srcOrd="1" destOrd="0" presId="urn:microsoft.com/office/officeart/2005/8/layout/list1"/>
    <dgm:cxn modelId="{B300DC4D-6ED4-44E3-B747-22EABA3C6A02}" type="presParOf" srcId="{FC8F17A7-382E-4A1E-B2E7-DA36B42E1581}" destId="{930D1122-9358-4F28-86F7-9B909D1379B5}" srcOrd="33" destOrd="0" presId="urn:microsoft.com/office/officeart/2005/8/layout/list1"/>
    <dgm:cxn modelId="{4B3D5283-877A-4630-BF03-E45F02A0428F}" type="presParOf" srcId="{FC8F17A7-382E-4A1E-B2E7-DA36B42E1581}" destId="{6B840818-1DBA-430E-8241-C14651C75AC3}" srcOrd="34" destOrd="0" presId="urn:microsoft.com/office/officeart/2005/8/layout/list1"/>
    <dgm:cxn modelId="{5EAC60FA-4099-43C6-802C-C1B53BB44E9E}" type="presParOf" srcId="{FC8F17A7-382E-4A1E-B2E7-DA36B42E1581}" destId="{3546DACC-6EE4-495B-80ED-08D9CE3E49DC}" srcOrd="35" destOrd="0" presId="urn:microsoft.com/office/officeart/2005/8/layout/list1"/>
    <dgm:cxn modelId="{1189EA21-2C49-438B-B036-05A0D6E69A6D}" type="presParOf" srcId="{FC8F17A7-382E-4A1E-B2E7-DA36B42E1581}" destId="{149E7E05-9164-4FC0-AD4D-F6106392B578}" srcOrd="36" destOrd="0" presId="urn:microsoft.com/office/officeart/2005/8/layout/list1"/>
    <dgm:cxn modelId="{1CCE3746-2838-4EE8-87CC-F75A905C6B6C}" type="presParOf" srcId="{149E7E05-9164-4FC0-AD4D-F6106392B578}" destId="{63C9172F-EE30-49E2-9E45-1A3F307167E0}" srcOrd="0" destOrd="0" presId="urn:microsoft.com/office/officeart/2005/8/layout/list1"/>
    <dgm:cxn modelId="{65D9A84C-58EF-41B4-A628-A757D8AF8615}" type="presParOf" srcId="{149E7E05-9164-4FC0-AD4D-F6106392B578}" destId="{A2DC3E57-52E3-478D-A04E-E0C40B3A6D1E}" srcOrd="1" destOrd="0" presId="urn:microsoft.com/office/officeart/2005/8/layout/list1"/>
    <dgm:cxn modelId="{1CB17AAE-EDAE-4533-BE40-4906CA5A0FE7}" type="presParOf" srcId="{FC8F17A7-382E-4A1E-B2E7-DA36B42E1581}" destId="{DA5D1FDC-9886-44A2-80B4-CC785E870A80}" srcOrd="37" destOrd="0" presId="urn:microsoft.com/office/officeart/2005/8/layout/list1"/>
    <dgm:cxn modelId="{11F61C50-8BA7-467C-8840-B0F858F347FB}" type="presParOf" srcId="{FC8F17A7-382E-4A1E-B2E7-DA36B42E1581}" destId="{8CE27BDD-A1C0-4C19-8C7C-E1EE3FF8CD56}" srcOrd="38" destOrd="0" presId="urn:microsoft.com/office/officeart/2005/8/layout/list1"/>
    <dgm:cxn modelId="{28E4D1D3-9B80-4868-BE8B-BB14070D4E6D}" type="presParOf" srcId="{FC8F17A7-382E-4A1E-B2E7-DA36B42E1581}" destId="{C2B40191-EDD5-400F-821F-182ACFF6A277}" srcOrd="39" destOrd="0" presId="urn:microsoft.com/office/officeart/2005/8/layout/list1"/>
    <dgm:cxn modelId="{F42BC261-40E6-4C20-9A9B-D8EB54D2B38F}" type="presParOf" srcId="{FC8F17A7-382E-4A1E-B2E7-DA36B42E1581}" destId="{504A7B5C-197B-45D0-8D59-56F4D5C8E46C}" srcOrd="40" destOrd="0" presId="urn:microsoft.com/office/officeart/2005/8/layout/list1"/>
    <dgm:cxn modelId="{2F65EF6F-DFFC-4F44-85DE-506076DE9A6D}" type="presParOf" srcId="{504A7B5C-197B-45D0-8D59-56F4D5C8E46C}" destId="{A8C8CC9A-22FC-4541-8139-B4781DD01AEA}" srcOrd="0" destOrd="0" presId="urn:microsoft.com/office/officeart/2005/8/layout/list1"/>
    <dgm:cxn modelId="{C91D6DBC-E78F-4E87-8588-F0D54090642E}" type="presParOf" srcId="{504A7B5C-197B-45D0-8D59-56F4D5C8E46C}" destId="{47212612-2112-4EE4-AB9A-FD294A321217}" srcOrd="1" destOrd="0" presId="urn:microsoft.com/office/officeart/2005/8/layout/list1"/>
    <dgm:cxn modelId="{681785FB-E1EF-4897-A357-B3B05A6EFA02}" type="presParOf" srcId="{FC8F17A7-382E-4A1E-B2E7-DA36B42E1581}" destId="{D3B319EC-2AC4-4E0D-B8B8-8706C1A64A31}" srcOrd="41" destOrd="0" presId="urn:microsoft.com/office/officeart/2005/8/layout/list1"/>
    <dgm:cxn modelId="{A1B90375-C3D4-44DB-AC54-DD8B80E4A7F2}" type="presParOf" srcId="{FC8F17A7-382E-4A1E-B2E7-DA36B42E1581}" destId="{70EE8211-D7E5-4875-B1BE-DD896F61FF39}" srcOrd="42" destOrd="0" presId="urn:microsoft.com/office/officeart/2005/8/layout/list1"/>
    <dgm:cxn modelId="{CFA6FD88-D869-439A-B361-B829BB3DB4C5}" type="presParOf" srcId="{FC8F17A7-382E-4A1E-B2E7-DA36B42E1581}" destId="{BA39C67A-6FB0-4B00-8EF6-F7BD7AFEC80C}" srcOrd="43" destOrd="0" presId="urn:microsoft.com/office/officeart/2005/8/layout/list1"/>
    <dgm:cxn modelId="{6CA0665B-9B74-4E55-A836-CD1343C27D46}" type="presParOf" srcId="{FC8F17A7-382E-4A1E-B2E7-DA36B42E1581}" destId="{236F3CB0-FC6A-42E7-9222-5EB9A2129B15}" srcOrd="44" destOrd="0" presId="urn:microsoft.com/office/officeart/2005/8/layout/list1"/>
    <dgm:cxn modelId="{2FE891DA-6755-4074-A26F-23E027306CD3}" type="presParOf" srcId="{236F3CB0-FC6A-42E7-9222-5EB9A2129B15}" destId="{CB8FA14D-F7C0-4BA7-B5FE-0AF92E1B5AEC}" srcOrd="0" destOrd="0" presId="urn:microsoft.com/office/officeart/2005/8/layout/list1"/>
    <dgm:cxn modelId="{FCD10EDC-B885-4D96-AAF4-AD10169389BA}" type="presParOf" srcId="{236F3CB0-FC6A-42E7-9222-5EB9A2129B15}" destId="{6D3E7738-9EC1-4E56-8866-13A3F1EA0EB5}" srcOrd="1" destOrd="0" presId="urn:microsoft.com/office/officeart/2005/8/layout/list1"/>
    <dgm:cxn modelId="{2DA7F234-1C26-428B-B634-BFBB535400CF}" type="presParOf" srcId="{FC8F17A7-382E-4A1E-B2E7-DA36B42E1581}" destId="{0B3614BC-0986-4199-8F87-B76FDBA24601}" srcOrd="45" destOrd="0" presId="urn:microsoft.com/office/officeart/2005/8/layout/list1"/>
    <dgm:cxn modelId="{BE655F36-DFAA-4CB8-8C67-07B6C4DE4BF7}" type="presParOf" srcId="{FC8F17A7-382E-4A1E-B2E7-DA36B42E1581}" destId="{930056F2-6EE0-4D60-B231-6A316CE5E782}" srcOrd="46" destOrd="0" presId="urn:microsoft.com/office/officeart/2005/8/layout/list1"/>
    <dgm:cxn modelId="{999DB077-8655-436A-BE36-86E1819E4657}" type="presParOf" srcId="{FC8F17A7-382E-4A1E-B2E7-DA36B42E1581}" destId="{7804978F-5F52-4A88-8118-87B4DD2E9E40}" srcOrd="47" destOrd="0" presId="urn:microsoft.com/office/officeart/2005/8/layout/list1"/>
    <dgm:cxn modelId="{EBCBB6D6-06BE-4BA4-BC70-ADB32EBCF8E4}" type="presParOf" srcId="{FC8F17A7-382E-4A1E-B2E7-DA36B42E1581}" destId="{66065793-67F8-45E2-97F5-720CAC391988}" srcOrd="48" destOrd="0" presId="urn:microsoft.com/office/officeart/2005/8/layout/list1"/>
    <dgm:cxn modelId="{B9080680-F3D1-4012-A210-D42D5A29E941}" type="presParOf" srcId="{66065793-67F8-45E2-97F5-720CAC391988}" destId="{EBD57FE5-159F-4B83-AEF9-EA103400217F}" srcOrd="0" destOrd="0" presId="urn:microsoft.com/office/officeart/2005/8/layout/list1"/>
    <dgm:cxn modelId="{5F1071F8-1376-4BF9-9DBE-2AF32BBE88BD}" type="presParOf" srcId="{66065793-67F8-45E2-97F5-720CAC391988}" destId="{C9C4EDCF-0D7D-4178-80AC-3C28EDA936EA}" srcOrd="1" destOrd="0" presId="urn:microsoft.com/office/officeart/2005/8/layout/list1"/>
    <dgm:cxn modelId="{34F02368-BD76-48E2-A669-C66D4770FE43}" type="presParOf" srcId="{FC8F17A7-382E-4A1E-B2E7-DA36B42E1581}" destId="{B0A39975-8ADA-4EB7-93AC-5B32CCFFA3D8}" srcOrd="49" destOrd="0" presId="urn:microsoft.com/office/officeart/2005/8/layout/list1"/>
    <dgm:cxn modelId="{77A3A566-65D3-46C6-AB00-1B8ED0C64D8D}" type="presParOf" srcId="{FC8F17A7-382E-4A1E-B2E7-DA36B42E1581}" destId="{18AAA3DA-65E3-4B54-856F-745A46DBA2A8}" srcOrd="50" destOrd="0" presId="urn:microsoft.com/office/officeart/2005/8/layout/list1"/>
    <dgm:cxn modelId="{6783468F-7930-4CC4-9EC5-95AC015E6496}" type="presParOf" srcId="{FC8F17A7-382E-4A1E-B2E7-DA36B42E1581}" destId="{61137101-CB7A-4843-B2C9-5D9A72761D76}" srcOrd="51" destOrd="0" presId="urn:microsoft.com/office/officeart/2005/8/layout/list1"/>
    <dgm:cxn modelId="{C49C29BB-56F7-42A1-9243-751450EB1F9B}" type="presParOf" srcId="{FC8F17A7-382E-4A1E-B2E7-DA36B42E1581}" destId="{FD56D612-0CA4-447A-8EF4-5D1FAC4FFEA3}" srcOrd="52" destOrd="0" presId="urn:microsoft.com/office/officeart/2005/8/layout/list1"/>
    <dgm:cxn modelId="{A5C29E4B-5135-4384-B1A8-29184D72BFC2}" type="presParOf" srcId="{FD56D612-0CA4-447A-8EF4-5D1FAC4FFEA3}" destId="{B1E43C84-89B8-494E-A5A6-627F9349E4E6}" srcOrd="0" destOrd="0" presId="urn:microsoft.com/office/officeart/2005/8/layout/list1"/>
    <dgm:cxn modelId="{5292181F-EECC-4A2D-AFA8-FA54852CB9C2}" type="presParOf" srcId="{FD56D612-0CA4-447A-8EF4-5D1FAC4FFEA3}" destId="{D28A992A-D756-402D-AF4A-98AAC68826A9}" srcOrd="1" destOrd="0" presId="urn:microsoft.com/office/officeart/2005/8/layout/list1"/>
    <dgm:cxn modelId="{52DD10B7-0E31-47C1-B0BD-67CB7EC8EFED}" type="presParOf" srcId="{FC8F17A7-382E-4A1E-B2E7-DA36B42E1581}" destId="{941866A7-6FD7-4ED3-91E2-08BC5BCC62AD}" srcOrd="53" destOrd="0" presId="urn:microsoft.com/office/officeart/2005/8/layout/list1"/>
    <dgm:cxn modelId="{8D66CF39-ECA7-44A1-B4E3-060DA953152E}" type="presParOf" srcId="{FC8F17A7-382E-4A1E-B2E7-DA36B42E1581}" destId="{E7CFED7A-E2E7-4DB2-B02D-12D73767FC9A}" srcOrd="54" destOrd="0" presId="urn:microsoft.com/office/officeart/2005/8/layout/list1"/>
    <dgm:cxn modelId="{1796C210-CE59-48BC-BC73-E8FC05C366AD}" type="presParOf" srcId="{FC8F17A7-382E-4A1E-B2E7-DA36B42E1581}" destId="{F644A991-153E-437A-B7C0-E0F664592780}" srcOrd="55" destOrd="0" presId="urn:microsoft.com/office/officeart/2005/8/layout/list1"/>
    <dgm:cxn modelId="{A484035E-5962-4D77-819D-F62910B46C23}" type="presParOf" srcId="{FC8F17A7-382E-4A1E-B2E7-DA36B42E1581}" destId="{100D4A9F-8DD0-4AEF-81E4-E18A5C61997E}" srcOrd="56" destOrd="0" presId="urn:microsoft.com/office/officeart/2005/8/layout/list1"/>
    <dgm:cxn modelId="{FE157037-85D3-42A7-AED7-73B76EA6DB68}" type="presParOf" srcId="{100D4A9F-8DD0-4AEF-81E4-E18A5C61997E}" destId="{0B453DFD-6C13-430D-A27F-131F95FA4CA8}" srcOrd="0" destOrd="0" presId="urn:microsoft.com/office/officeart/2005/8/layout/list1"/>
    <dgm:cxn modelId="{C0179EC6-D0CD-4EF7-9273-8F6513A5B53B}" type="presParOf" srcId="{100D4A9F-8DD0-4AEF-81E4-E18A5C61997E}" destId="{829469C0-E15E-4D2E-9CAF-90A9B365C9CD}" srcOrd="1" destOrd="0" presId="urn:microsoft.com/office/officeart/2005/8/layout/list1"/>
    <dgm:cxn modelId="{7FD76A0E-175B-451B-B67C-15EDEA676D0C}" type="presParOf" srcId="{FC8F17A7-382E-4A1E-B2E7-DA36B42E1581}" destId="{24A7FB08-CF40-42F6-B775-A2DDFFAB4B9F}" srcOrd="57" destOrd="0" presId="urn:microsoft.com/office/officeart/2005/8/layout/list1"/>
    <dgm:cxn modelId="{6D7DAAC3-C212-4BFC-BBA4-0E1C0B611FF4}" type="presParOf" srcId="{FC8F17A7-382E-4A1E-B2E7-DA36B42E1581}" destId="{C6F91460-8F15-4016-A895-41FD402867C8}" srcOrd="58" destOrd="0" presId="urn:microsoft.com/office/officeart/2005/8/layout/list1"/>
    <dgm:cxn modelId="{BC60D007-22B1-4D7E-A0E2-F897AFDF94BB}" type="presParOf" srcId="{FC8F17A7-382E-4A1E-B2E7-DA36B42E1581}" destId="{7BCB0CC1-7858-497D-8922-F9E792DD5B72}" srcOrd="59" destOrd="0" presId="urn:microsoft.com/office/officeart/2005/8/layout/list1"/>
    <dgm:cxn modelId="{AB4E62F3-332B-4739-A42D-2A0B23F856A5}" type="presParOf" srcId="{FC8F17A7-382E-4A1E-B2E7-DA36B42E1581}" destId="{435C3199-38BE-4D69-8B45-360EA83940B9}" srcOrd="60" destOrd="0" presId="urn:microsoft.com/office/officeart/2005/8/layout/list1"/>
    <dgm:cxn modelId="{B7A6CB80-E642-45E6-8BD2-CF794EAF71FC}" type="presParOf" srcId="{435C3199-38BE-4D69-8B45-360EA83940B9}" destId="{E8FEF8F4-F88A-4857-BBB8-31D46153B273}" srcOrd="0" destOrd="0" presId="urn:microsoft.com/office/officeart/2005/8/layout/list1"/>
    <dgm:cxn modelId="{0A40EF50-1DC6-44E1-AF52-246878CB52E1}" type="presParOf" srcId="{435C3199-38BE-4D69-8B45-360EA83940B9}" destId="{329B42B8-ECD7-4885-9E08-72E31F850DA6}" srcOrd="1" destOrd="0" presId="urn:microsoft.com/office/officeart/2005/8/layout/list1"/>
    <dgm:cxn modelId="{B24C24FD-ECD4-4918-BE62-0394BB1DAB0E}" type="presParOf" srcId="{FC8F17A7-382E-4A1E-B2E7-DA36B42E1581}" destId="{8E39B7AA-8831-40EE-B03D-716E8CF2C21A}" srcOrd="61" destOrd="0" presId="urn:microsoft.com/office/officeart/2005/8/layout/list1"/>
    <dgm:cxn modelId="{40ECADAE-F95F-4F34-8A1B-12E6D76D7F8E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A5C47747-3E08-4079-BAD3-5CC3757E84B6}" type="presOf" srcId="{3F42973D-1A6B-4BAD-B7B3-793384490701}" destId="{46DB3FC9-62E0-4C58-A7D5-27187D2C5D7D}" srcOrd="1" destOrd="0" presId="urn:microsoft.com/office/officeart/2005/8/layout/list1"/>
    <dgm:cxn modelId="{A05E8B66-BA02-40AC-9315-5A435C3FA6CC}" type="presOf" srcId="{8E2717DD-D037-46DD-AB7C-0D91C7CA05D2}" destId="{6D3E7738-9EC1-4E56-8866-13A3F1EA0EB5}" srcOrd="1" destOrd="0" presId="urn:microsoft.com/office/officeart/2005/8/layout/list1"/>
    <dgm:cxn modelId="{9FB43B36-5F6B-4C8A-BDED-7B7BFCFF579F}" type="presOf" srcId="{4645654A-0DC5-46B0-95ED-49F72442FADF}" destId="{18DFF254-491E-49B4-A226-DB6AC9EDF287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75A7109A-103D-4EF3-BA99-2D93E84D87E2}" type="presOf" srcId="{8E2717DD-D037-46DD-AB7C-0D91C7CA05D2}" destId="{CB8FA14D-F7C0-4BA7-B5FE-0AF92E1B5AEC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987D9128-EA84-4536-B14A-1B1BAB495A9A}" type="presOf" srcId="{E9D59AC3-A711-4796-B192-1D13C75A69CF}" destId="{0A9123C9-74E1-476A-A44C-7C00851B6B18}" srcOrd="0" destOrd="0" presId="urn:microsoft.com/office/officeart/2005/8/layout/list1"/>
    <dgm:cxn modelId="{4F951F7E-FDBB-4086-BB08-ADD1A06ACB5E}" type="presOf" srcId="{F1EBE354-C624-4FC0-9F90-4A91809A193E}" destId="{63C9172F-EE30-49E2-9E45-1A3F307167E0}" srcOrd="0" destOrd="0" presId="urn:microsoft.com/office/officeart/2005/8/layout/list1"/>
    <dgm:cxn modelId="{AA7B29F7-D355-4B1B-B742-4EC14D4C2A7F}" type="presOf" srcId="{06DF7B84-5155-4510-A4D1-41E62DBF20AA}" destId="{AF10899B-EDEE-40FE-9C40-8DDE3B25E72C}" srcOrd="0" destOrd="0" presId="urn:microsoft.com/office/officeart/2005/8/layout/list1"/>
    <dgm:cxn modelId="{B14217D2-E6F6-454C-87AE-7C14FC26D886}" type="presOf" srcId="{B9374BCF-7B8D-43EA-AF42-3D675A166C28}" destId="{0CB65D4D-7011-4622-ADCA-FDF1A9C6A79F}" srcOrd="1" destOrd="0" presId="urn:microsoft.com/office/officeart/2005/8/layout/list1"/>
    <dgm:cxn modelId="{0C7002F7-C297-4711-91D9-60A85EDE3FE8}" type="presOf" srcId="{0F5738F0-9D40-4958-B108-0B2ECF3C2EBD}" destId="{EBD57FE5-159F-4B83-AEF9-EA103400217F}" srcOrd="0" destOrd="0" presId="urn:microsoft.com/office/officeart/2005/8/layout/list1"/>
    <dgm:cxn modelId="{5AB56626-96DB-4510-B939-417F7AFD4818}" type="presOf" srcId="{049F0A86-C80C-4922-98A6-14F0D8DFCDD0}" destId="{829469C0-E15E-4D2E-9CAF-90A9B365C9CD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43CD0150-DEA3-4165-A9A1-CBE029D6607F}" type="presOf" srcId="{E9D59AC3-A711-4796-B192-1D13C75A69CF}" destId="{04BFF7BE-8A4B-43A8-811A-DA3705A638B4}" srcOrd="1" destOrd="0" presId="urn:microsoft.com/office/officeart/2005/8/layout/list1"/>
    <dgm:cxn modelId="{E4371EDF-4F52-4FF9-A4A2-79E2222C05E7}" type="presOf" srcId="{F1EBE354-C624-4FC0-9F90-4A91809A193E}" destId="{A2DC3E57-52E3-478D-A04E-E0C40B3A6D1E}" srcOrd="1" destOrd="0" presId="urn:microsoft.com/office/officeart/2005/8/layout/list1"/>
    <dgm:cxn modelId="{113D71C7-30BF-485D-9C71-2F8BD83704BE}" type="presOf" srcId="{517A7599-D39B-4136-B7F7-FC517C75373B}" destId="{D28A992A-D756-402D-AF4A-98AAC68826A9}" srcOrd="1" destOrd="0" presId="urn:microsoft.com/office/officeart/2005/8/layout/list1"/>
    <dgm:cxn modelId="{2AF6D94B-8F87-4DE9-9E83-0F7D28E9B1A6}" type="presOf" srcId="{3F42973D-1A6B-4BAD-B7B3-793384490701}" destId="{B6237DF0-F405-480F-9EDB-6E2180B339B1}" srcOrd="0" destOrd="0" presId="urn:microsoft.com/office/officeart/2005/8/layout/list1"/>
    <dgm:cxn modelId="{73A78D59-77C8-4045-BDC2-0853A223DE52}" type="presOf" srcId="{B9374BCF-7B8D-43EA-AF42-3D675A166C28}" destId="{2F3F69BC-F4CD-4461-9478-6693505E9CAD}" srcOrd="0" destOrd="0" presId="urn:microsoft.com/office/officeart/2005/8/layout/list1"/>
    <dgm:cxn modelId="{04665EBD-30FF-4785-A655-8AC113725D15}" type="presOf" srcId="{9A28537E-EBB5-45DA-B2FE-F991C881A5E8}" destId="{194EB645-03DB-4718-8A2C-6FB775B61591}" srcOrd="0" destOrd="0" presId="urn:microsoft.com/office/officeart/2005/8/layout/list1"/>
    <dgm:cxn modelId="{A65E2AAE-F154-49FD-9DD0-2DCF42186AE2}" type="presOf" srcId="{A6AA4029-2DA5-4CF0-99F3-5D6F6A831349}" destId="{10B64A83-F830-4AC6-9385-513A38D55826}" srcOrd="0" destOrd="0" presId="urn:microsoft.com/office/officeart/2005/8/layout/list1"/>
    <dgm:cxn modelId="{F2B0C547-9A6A-42C5-9D1D-DEC6E5ABA8F7}" type="presOf" srcId="{06DF7B84-5155-4510-A4D1-41E62DBF20AA}" destId="{F8623298-42EC-4240-A896-C3B77D6A84BE}" srcOrd="1" destOrd="0" presId="urn:microsoft.com/office/officeart/2005/8/layout/list1"/>
    <dgm:cxn modelId="{A1870A75-9271-4B23-A9CB-1B490D9C1A8F}" type="presOf" srcId="{3F7C1AE6-D2D6-4A4C-896A-7CB304546092}" destId="{61C61218-148C-4255-9C90-C651A43AA30B}" srcOrd="1" destOrd="0" presId="urn:microsoft.com/office/officeart/2005/8/layout/list1"/>
    <dgm:cxn modelId="{9C322AB5-5B0A-4D86-BE6B-9915A7CC4DFA}" type="presOf" srcId="{470BFF4D-607E-47BE-BE6D-F308DD98CD06}" destId="{FC8F17A7-382E-4A1E-B2E7-DA36B42E1581}" srcOrd="0" destOrd="0" presId="urn:microsoft.com/office/officeart/2005/8/layout/list1"/>
    <dgm:cxn modelId="{D46E9C20-49DD-43DE-AAC7-39E9EAD5C09D}" type="presOf" srcId="{4F249EC0-E768-4341-AFD6-A149BC3B7897}" destId="{FD05451A-4252-4BAC-BB45-636A73C8DE8B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BE4B8021-EF68-4724-98A1-2A4023622C04}" type="presOf" srcId="{E23C63D9-5F13-4E8F-B0BA-A4588E82099A}" destId="{47212612-2112-4EE4-AB9A-FD294A321217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75901C29-EF38-462F-8C62-A6F7B87D8C77}" type="presOf" srcId="{0F5738F0-9D40-4958-B108-0B2ECF3C2EBD}" destId="{C9C4EDCF-0D7D-4178-80AC-3C28EDA936EA}" srcOrd="1" destOrd="0" presId="urn:microsoft.com/office/officeart/2005/8/layout/list1"/>
    <dgm:cxn modelId="{1C97897F-F784-47FC-8A93-EE8CFBDBBEA3}" type="presOf" srcId="{049F0A86-C80C-4922-98A6-14F0D8DFCDD0}" destId="{0B453DFD-6C13-430D-A27F-131F95FA4CA8}" srcOrd="0" destOrd="0" presId="urn:microsoft.com/office/officeart/2005/8/layout/list1"/>
    <dgm:cxn modelId="{296303F9-93B1-4FF8-B11A-4B3ADC34B8E9}" type="presOf" srcId="{4F249EC0-E768-4341-AFD6-A149BC3B7897}" destId="{FB41B348-582E-4F1B-8E8B-5AE516EA174B}" srcOrd="1" destOrd="0" presId="urn:microsoft.com/office/officeart/2005/8/layout/list1"/>
    <dgm:cxn modelId="{FC828B48-F6AB-4CC0-9928-D1B24A8F99DC}" type="presOf" srcId="{517A7599-D39B-4136-B7F7-FC517C75373B}" destId="{B1E43C84-89B8-494E-A5A6-627F9349E4E6}" srcOrd="0" destOrd="0" presId="urn:microsoft.com/office/officeart/2005/8/layout/list1"/>
    <dgm:cxn modelId="{4C9260EB-AD9F-43D8-87C7-1E8B82F6979A}" type="presOf" srcId="{9A28537E-EBB5-45DA-B2FE-F991C881A5E8}" destId="{424CBD1D-1FC5-4620-B1CA-CEE3B5CF2E9C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A2B53DF7-1E9C-4074-8A25-8F0F64D1DA7A}" type="presOf" srcId="{4645654A-0DC5-46B0-95ED-49F72442FADF}" destId="{63BAC6F4-37DE-4063-90F1-38293280B408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3E9A99D5-D78C-4408-A6A6-FF0AA48768C7}" type="presOf" srcId="{3F7C1AE6-D2D6-4A4C-896A-7CB304546092}" destId="{FE891326-686A-4C45-B79B-1B94C9E03A2E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F044122A-BD26-44DA-82E1-A2485E08D112}" type="presOf" srcId="{A6AA4029-2DA5-4CF0-99F3-5D6F6A831349}" destId="{41C2C4BE-FE64-4D2A-8759-19F25F7067C9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3C9C0E84-C5C8-4930-9267-A9703D47AD83}" type="presOf" srcId="{E23C63D9-5F13-4E8F-B0BA-A4588E82099A}" destId="{A8C8CC9A-22FC-4541-8139-B4781DD01AEA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BAD68A35-6F5D-4893-9A07-027B26F7504C}" type="presParOf" srcId="{FC8F17A7-382E-4A1E-B2E7-DA36B42E1581}" destId="{A4AFC699-C35E-460D-A64E-55750FEB5D2F}" srcOrd="0" destOrd="0" presId="urn:microsoft.com/office/officeart/2005/8/layout/list1"/>
    <dgm:cxn modelId="{D52D7A1F-3A02-4614-B57C-FD15D8CCF1B5}" type="presParOf" srcId="{A4AFC699-C35E-460D-A64E-55750FEB5D2F}" destId="{2F3F69BC-F4CD-4461-9478-6693505E9CAD}" srcOrd="0" destOrd="0" presId="urn:microsoft.com/office/officeart/2005/8/layout/list1"/>
    <dgm:cxn modelId="{CAB79163-5C45-42DE-9B07-97F6BBBABD52}" type="presParOf" srcId="{A4AFC699-C35E-460D-A64E-55750FEB5D2F}" destId="{0CB65D4D-7011-4622-ADCA-FDF1A9C6A79F}" srcOrd="1" destOrd="0" presId="urn:microsoft.com/office/officeart/2005/8/layout/list1"/>
    <dgm:cxn modelId="{3291DC81-B16F-4EC0-9FCB-A91119467FC0}" type="presParOf" srcId="{FC8F17A7-382E-4A1E-B2E7-DA36B42E1581}" destId="{0E61AAD7-843C-4A61-9057-1D4B1E6EB38A}" srcOrd="1" destOrd="0" presId="urn:microsoft.com/office/officeart/2005/8/layout/list1"/>
    <dgm:cxn modelId="{FC84E5CD-FE2A-4964-952B-78AC847F38A9}" type="presParOf" srcId="{FC8F17A7-382E-4A1E-B2E7-DA36B42E1581}" destId="{4C2768E2-ED89-431A-A486-281CC5329D11}" srcOrd="2" destOrd="0" presId="urn:microsoft.com/office/officeart/2005/8/layout/list1"/>
    <dgm:cxn modelId="{12185944-37B6-4677-98EE-86A25AEBD918}" type="presParOf" srcId="{FC8F17A7-382E-4A1E-B2E7-DA36B42E1581}" destId="{1B416E7A-1E06-4210-9A87-C9B7D190B309}" srcOrd="3" destOrd="0" presId="urn:microsoft.com/office/officeart/2005/8/layout/list1"/>
    <dgm:cxn modelId="{8385D2BB-49B1-44D0-8B13-09D06A7057A2}" type="presParOf" srcId="{FC8F17A7-382E-4A1E-B2E7-DA36B42E1581}" destId="{06690BC2-B387-4E14-8CD0-50904E7E7C3A}" srcOrd="4" destOrd="0" presId="urn:microsoft.com/office/officeart/2005/8/layout/list1"/>
    <dgm:cxn modelId="{CD96D1ED-4792-42E8-ADB2-1F92B75983B9}" type="presParOf" srcId="{06690BC2-B387-4E14-8CD0-50904E7E7C3A}" destId="{B6237DF0-F405-480F-9EDB-6E2180B339B1}" srcOrd="0" destOrd="0" presId="urn:microsoft.com/office/officeart/2005/8/layout/list1"/>
    <dgm:cxn modelId="{0D4B7F9F-369B-4FE4-9A5D-904B521ABA05}" type="presParOf" srcId="{06690BC2-B387-4E14-8CD0-50904E7E7C3A}" destId="{46DB3FC9-62E0-4C58-A7D5-27187D2C5D7D}" srcOrd="1" destOrd="0" presId="urn:microsoft.com/office/officeart/2005/8/layout/list1"/>
    <dgm:cxn modelId="{8866E8E8-2A1A-49B9-B245-CADF3DBD59EF}" type="presParOf" srcId="{FC8F17A7-382E-4A1E-B2E7-DA36B42E1581}" destId="{247B878D-BDED-49CB-B65A-A497AD500AE8}" srcOrd="5" destOrd="0" presId="urn:microsoft.com/office/officeart/2005/8/layout/list1"/>
    <dgm:cxn modelId="{DF133421-A635-427A-B3BF-CB581EBD8E91}" type="presParOf" srcId="{FC8F17A7-382E-4A1E-B2E7-DA36B42E1581}" destId="{4659EBC4-64D1-4B6C-92B5-9A0F3C2EF96C}" srcOrd="6" destOrd="0" presId="urn:microsoft.com/office/officeart/2005/8/layout/list1"/>
    <dgm:cxn modelId="{18FD4EA8-11D0-4335-A2BA-B13FFE460836}" type="presParOf" srcId="{FC8F17A7-382E-4A1E-B2E7-DA36B42E1581}" destId="{BAF59938-BB53-474B-BAD2-F883FDDD4D15}" srcOrd="7" destOrd="0" presId="urn:microsoft.com/office/officeart/2005/8/layout/list1"/>
    <dgm:cxn modelId="{3CFEC662-C406-481E-8679-C6E64A44ADD2}" type="presParOf" srcId="{FC8F17A7-382E-4A1E-B2E7-DA36B42E1581}" destId="{B565232D-1520-461C-A256-E2F8182B90C8}" srcOrd="8" destOrd="0" presId="urn:microsoft.com/office/officeart/2005/8/layout/list1"/>
    <dgm:cxn modelId="{6981EABC-E1D4-4921-A3D1-EB4FFB219B8D}" type="presParOf" srcId="{B565232D-1520-461C-A256-E2F8182B90C8}" destId="{10B64A83-F830-4AC6-9385-513A38D55826}" srcOrd="0" destOrd="0" presId="urn:microsoft.com/office/officeart/2005/8/layout/list1"/>
    <dgm:cxn modelId="{AB79DACF-D7EC-4579-8965-50D6BF25B9AC}" type="presParOf" srcId="{B565232D-1520-461C-A256-E2F8182B90C8}" destId="{41C2C4BE-FE64-4D2A-8759-19F25F7067C9}" srcOrd="1" destOrd="0" presId="urn:microsoft.com/office/officeart/2005/8/layout/list1"/>
    <dgm:cxn modelId="{833EB1C2-FBAE-44D7-ACA2-8EFF4BFFF145}" type="presParOf" srcId="{FC8F17A7-382E-4A1E-B2E7-DA36B42E1581}" destId="{1B336EED-E3B6-45CB-AC6A-6AFFDB107DB5}" srcOrd="9" destOrd="0" presId="urn:microsoft.com/office/officeart/2005/8/layout/list1"/>
    <dgm:cxn modelId="{A9CFF7BC-B88F-41D5-A7B2-086ACF0CA042}" type="presParOf" srcId="{FC8F17A7-382E-4A1E-B2E7-DA36B42E1581}" destId="{30B5F34B-9541-42FB-BF55-BA19172ED350}" srcOrd="10" destOrd="0" presId="urn:microsoft.com/office/officeart/2005/8/layout/list1"/>
    <dgm:cxn modelId="{F3437A81-FCDA-431F-A928-89987A3FF0EC}" type="presParOf" srcId="{FC8F17A7-382E-4A1E-B2E7-DA36B42E1581}" destId="{BA660269-BEB7-404B-BD93-4DFE7712AA9C}" srcOrd="11" destOrd="0" presId="urn:microsoft.com/office/officeart/2005/8/layout/list1"/>
    <dgm:cxn modelId="{2517AC71-02E4-451E-A623-DC97CA46D31E}" type="presParOf" srcId="{FC8F17A7-382E-4A1E-B2E7-DA36B42E1581}" destId="{88BA583A-DC58-4047-A142-7FA2525DCFA3}" srcOrd="12" destOrd="0" presId="urn:microsoft.com/office/officeart/2005/8/layout/list1"/>
    <dgm:cxn modelId="{C8970ED5-08A6-4BA6-B9BA-3BC993D91345}" type="presParOf" srcId="{88BA583A-DC58-4047-A142-7FA2525DCFA3}" destId="{AF10899B-EDEE-40FE-9C40-8DDE3B25E72C}" srcOrd="0" destOrd="0" presId="urn:microsoft.com/office/officeart/2005/8/layout/list1"/>
    <dgm:cxn modelId="{CF552969-1098-4178-A135-9BB69AC7303C}" type="presParOf" srcId="{88BA583A-DC58-4047-A142-7FA2525DCFA3}" destId="{F8623298-42EC-4240-A896-C3B77D6A84BE}" srcOrd="1" destOrd="0" presId="urn:microsoft.com/office/officeart/2005/8/layout/list1"/>
    <dgm:cxn modelId="{9B524E46-9477-4220-B67E-3C82014C2120}" type="presParOf" srcId="{FC8F17A7-382E-4A1E-B2E7-DA36B42E1581}" destId="{6188435A-1102-4E5B-8D2B-58E6CD4E6435}" srcOrd="13" destOrd="0" presId="urn:microsoft.com/office/officeart/2005/8/layout/list1"/>
    <dgm:cxn modelId="{588BFA05-6680-41E8-AAE2-E6AEDC7DC2B3}" type="presParOf" srcId="{FC8F17A7-382E-4A1E-B2E7-DA36B42E1581}" destId="{AA0B205A-8584-47CB-8AB6-687C2A81A3A7}" srcOrd="14" destOrd="0" presId="urn:microsoft.com/office/officeart/2005/8/layout/list1"/>
    <dgm:cxn modelId="{FC2ACFB8-BA75-4E06-8D3B-024657590A83}" type="presParOf" srcId="{FC8F17A7-382E-4A1E-B2E7-DA36B42E1581}" destId="{36936875-2CE6-48CC-885F-460991F03499}" srcOrd="15" destOrd="0" presId="urn:microsoft.com/office/officeart/2005/8/layout/list1"/>
    <dgm:cxn modelId="{6F8320A7-962B-4F16-8D63-B3DF95B11BF8}" type="presParOf" srcId="{FC8F17A7-382E-4A1E-B2E7-DA36B42E1581}" destId="{70BBAC2E-3F84-4F66-B9BC-F7186ACAB38F}" srcOrd="16" destOrd="0" presId="urn:microsoft.com/office/officeart/2005/8/layout/list1"/>
    <dgm:cxn modelId="{8C727DBC-A975-4BE8-9685-3C5E7BD82838}" type="presParOf" srcId="{70BBAC2E-3F84-4F66-B9BC-F7186ACAB38F}" destId="{63BAC6F4-37DE-4063-90F1-38293280B408}" srcOrd="0" destOrd="0" presId="urn:microsoft.com/office/officeart/2005/8/layout/list1"/>
    <dgm:cxn modelId="{F0864D92-482E-42AC-84EC-882C86A11F44}" type="presParOf" srcId="{70BBAC2E-3F84-4F66-B9BC-F7186ACAB38F}" destId="{18DFF254-491E-49B4-A226-DB6AC9EDF287}" srcOrd="1" destOrd="0" presId="urn:microsoft.com/office/officeart/2005/8/layout/list1"/>
    <dgm:cxn modelId="{86414E9D-01FE-4E61-B79F-646DFF53A14B}" type="presParOf" srcId="{FC8F17A7-382E-4A1E-B2E7-DA36B42E1581}" destId="{2F621F97-3C2B-4ED3-AF8D-5D7EA9471D3C}" srcOrd="17" destOrd="0" presId="urn:microsoft.com/office/officeart/2005/8/layout/list1"/>
    <dgm:cxn modelId="{6CF2EA0F-BCE7-45FF-B2D9-9F9629A6A3A6}" type="presParOf" srcId="{FC8F17A7-382E-4A1E-B2E7-DA36B42E1581}" destId="{B17DE1A4-9BC0-46D0-9740-94D09C549B59}" srcOrd="18" destOrd="0" presId="urn:microsoft.com/office/officeart/2005/8/layout/list1"/>
    <dgm:cxn modelId="{0F01BB56-69BC-4C22-8993-A749003C9782}" type="presParOf" srcId="{FC8F17A7-382E-4A1E-B2E7-DA36B42E1581}" destId="{0649D3E9-A605-40B6-B170-BC90BB6CACA7}" srcOrd="19" destOrd="0" presId="urn:microsoft.com/office/officeart/2005/8/layout/list1"/>
    <dgm:cxn modelId="{02AEFE6D-B6DF-4F9B-A652-C988830BD825}" type="presParOf" srcId="{FC8F17A7-382E-4A1E-B2E7-DA36B42E1581}" destId="{5557BF4C-0B21-48C7-98F8-59E3BDB03DC7}" srcOrd="20" destOrd="0" presId="urn:microsoft.com/office/officeart/2005/8/layout/list1"/>
    <dgm:cxn modelId="{3918E79F-B540-4AF2-8223-46550558FFAE}" type="presParOf" srcId="{5557BF4C-0B21-48C7-98F8-59E3BDB03DC7}" destId="{0A9123C9-74E1-476A-A44C-7C00851B6B18}" srcOrd="0" destOrd="0" presId="urn:microsoft.com/office/officeart/2005/8/layout/list1"/>
    <dgm:cxn modelId="{DDFBF2E6-FFDB-41F0-A87B-5627C183492B}" type="presParOf" srcId="{5557BF4C-0B21-48C7-98F8-59E3BDB03DC7}" destId="{04BFF7BE-8A4B-43A8-811A-DA3705A638B4}" srcOrd="1" destOrd="0" presId="urn:microsoft.com/office/officeart/2005/8/layout/list1"/>
    <dgm:cxn modelId="{85BF8B83-FBD8-44A9-BE5D-1B0E5ABCBA3E}" type="presParOf" srcId="{FC8F17A7-382E-4A1E-B2E7-DA36B42E1581}" destId="{4A94990A-C322-4A85-9986-B15C0FF2B266}" srcOrd="21" destOrd="0" presId="urn:microsoft.com/office/officeart/2005/8/layout/list1"/>
    <dgm:cxn modelId="{E989D23B-3E71-4D81-9C6F-28D42059C269}" type="presParOf" srcId="{FC8F17A7-382E-4A1E-B2E7-DA36B42E1581}" destId="{C436068C-0248-4822-A0B2-7CB4D8C70A60}" srcOrd="22" destOrd="0" presId="urn:microsoft.com/office/officeart/2005/8/layout/list1"/>
    <dgm:cxn modelId="{A4179463-125D-4F09-B532-9E1E09F01338}" type="presParOf" srcId="{FC8F17A7-382E-4A1E-B2E7-DA36B42E1581}" destId="{1E506FD5-CE60-423F-B26B-10293B47C007}" srcOrd="23" destOrd="0" presId="urn:microsoft.com/office/officeart/2005/8/layout/list1"/>
    <dgm:cxn modelId="{D11CDEA7-60F0-499E-A453-40932583667D}" type="presParOf" srcId="{FC8F17A7-382E-4A1E-B2E7-DA36B42E1581}" destId="{1D02F6B0-EBF4-45E3-82C7-E7801560D744}" srcOrd="24" destOrd="0" presId="urn:microsoft.com/office/officeart/2005/8/layout/list1"/>
    <dgm:cxn modelId="{0EA4DD40-6648-486A-8E83-FCF0EED1E855}" type="presParOf" srcId="{1D02F6B0-EBF4-45E3-82C7-E7801560D744}" destId="{FE891326-686A-4C45-B79B-1B94C9E03A2E}" srcOrd="0" destOrd="0" presId="urn:microsoft.com/office/officeart/2005/8/layout/list1"/>
    <dgm:cxn modelId="{83158D56-BA03-4945-A5DF-A6F8B143758D}" type="presParOf" srcId="{1D02F6B0-EBF4-45E3-82C7-E7801560D744}" destId="{61C61218-148C-4255-9C90-C651A43AA30B}" srcOrd="1" destOrd="0" presId="urn:microsoft.com/office/officeart/2005/8/layout/list1"/>
    <dgm:cxn modelId="{08865CE5-1D38-42FA-AF23-158A04FCF24F}" type="presParOf" srcId="{FC8F17A7-382E-4A1E-B2E7-DA36B42E1581}" destId="{1802013E-BF39-4EF9-9432-FA7C944D3582}" srcOrd="25" destOrd="0" presId="urn:microsoft.com/office/officeart/2005/8/layout/list1"/>
    <dgm:cxn modelId="{76271876-9DDB-46E9-9F35-8F3D70B63CFD}" type="presParOf" srcId="{FC8F17A7-382E-4A1E-B2E7-DA36B42E1581}" destId="{1BCA2504-F34B-4965-B98A-B14370556103}" srcOrd="26" destOrd="0" presId="urn:microsoft.com/office/officeart/2005/8/layout/list1"/>
    <dgm:cxn modelId="{52D766BB-C1EC-47B2-9096-BC47C42B0874}" type="presParOf" srcId="{FC8F17A7-382E-4A1E-B2E7-DA36B42E1581}" destId="{0FAAC69F-E085-4A39-B6CA-D9F5703A4618}" srcOrd="27" destOrd="0" presId="urn:microsoft.com/office/officeart/2005/8/layout/list1"/>
    <dgm:cxn modelId="{B690304A-69F4-4297-81A6-2F3C026D3C74}" type="presParOf" srcId="{FC8F17A7-382E-4A1E-B2E7-DA36B42E1581}" destId="{D8E4629F-6E0F-4A02-BADE-4218A3A65FF2}" srcOrd="28" destOrd="0" presId="urn:microsoft.com/office/officeart/2005/8/layout/list1"/>
    <dgm:cxn modelId="{8E5323D1-12B4-4BEE-B555-499397684269}" type="presParOf" srcId="{D8E4629F-6E0F-4A02-BADE-4218A3A65FF2}" destId="{FD05451A-4252-4BAC-BB45-636A73C8DE8B}" srcOrd="0" destOrd="0" presId="urn:microsoft.com/office/officeart/2005/8/layout/list1"/>
    <dgm:cxn modelId="{F2D84A1B-6CFA-4122-A835-74616237662D}" type="presParOf" srcId="{D8E4629F-6E0F-4A02-BADE-4218A3A65FF2}" destId="{FB41B348-582E-4F1B-8E8B-5AE516EA174B}" srcOrd="1" destOrd="0" presId="urn:microsoft.com/office/officeart/2005/8/layout/list1"/>
    <dgm:cxn modelId="{A3079287-2135-4C2B-AE87-33F2237038DD}" type="presParOf" srcId="{FC8F17A7-382E-4A1E-B2E7-DA36B42E1581}" destId="{E7BC78D9-1A4C-4A98-B3F2-3EC605C1BE54}" srcOrd="29" destOrd="0" presId="urn:microsoft.com/office/officeart/2005/8/layout/list1"/>
    <dgm:cxn modelId="{3AFB2139-F80F-4E19-855E-5B65B45F1598}" type="presParOf" srcId="{FC8F17A7-382E-4A1E-B2E7-DA36B42E1581}" destId="{4AC2EB15-380B-4E95-A5FA-808E3B3AA859}" srcOrd="30" destOrd="0" presId="urn:microsoft.com/office/officeart/2005/8/layout/list1"/>
    <dgm:cxn modelId="{2F9E51FC-901E-4C3D-9819-04D73F8575C2}" type="presParOf" srcId="{FC8F17A7-382E-4A1E-B2E7-DA36B42E1581}" destId="{38C0859C-7275-408F-8247-FDFC8F7D3597}" srcOrd="31" destOrd="0" presId="urn:microsoft.com/office/officeart/2005/8/layout/list1"/>
    <dgm:cxn modelId="{E3C048AF-7D5E-4FE1-9AB1-8EF1F57459EA}" type="presParOf" srcId="{FC8F17A7-382E-4A1E-B2E7-DA36B42E1581}" destId="{2B9B4077-7AD0-41BF-89A1-CCD579863653}" srcOrd="32" destOrd="0" presId="urn:microsoft.com/office/officeart/2005/8/layout/list1"/>
    <dgm:cxn modelId="{832E2291-4DEE-4831-9F9C-E4CFEB6FEDC6}" type="presParOf" srcId="{2B9B4077-7AD0-41BF-89A1-CCD579863653}" destId="{194EB645-03DB-4718-8A2C-6FB775B61591}" srcOrd="0" destOrd="0" presId="urn:microsoft.com/office/officeart/2005/8/layout/list1"/>
    <dgm:cxn modelId="{64F9BD65-5B27-4425-85EE-CA56F42094A3}" type="presParOf" srcId="{2B9B4077-7AD0-41BF-89A1-CCD579863653}" destId="{424CBD1D-1FC5-4620-B1CA-CEE3B5CF2E9C}" srcOrd="1" destOrd="0" presId="urn:microsoft.com/office/officeart/2005/8/layout/list1"/>
    <dgm:cxn modelId="{FEDDF175-00FB-4A39-A83B-02C2500CBC44}" type="presParOf" srcId="{FC8F17A7-382E-4A1E-B2E7-DA36B42E1581}" destId="{930D1122-9358-4F28-86F7-9B909D1379B5}" srcOrd="33" destOrd="0" presId="urn:microsoft.com/office/officeart/2005/8/layout/list1"/>
    <dgm:cxn modelId="{C4FA9638-F366-4898-889C-9AF33EBF868C}" type="presParOf" srcId="{FC8F17A7-382E-4A1E-B2E7-DA36B42E1581}" destId="{6B840818-1DBA-430E-8241-C14651C75AC3}" srcOrd="34" destOrd="0" presId="urn:microsoft.com/office/officeart/2005/8/layout/list1"/>
    <dgm:cxn modelId="{4A86DDF6-5E11-4B7F-AAA4-C4A2CA35A031}" type="presParOf" srcId="{FC8F17A7-382E-4A1E-B2E7-DA36B42E1581}" destId="{3546DACC-6EE4-495B-80ED-08D9CE3E49DC}" srcOrd="35" destOrd="0" presId="urn:microsoft.com/office/officeart/2005/8/layout/list1"/>
    <dgm:cxn modelId="{1FC67435-901A-4ACB-BBCE-EF0E6234AEEF}" type="presParOf" srcId="{FC8F17A7-382E-4A1E-B2E7-DA36B42E1581}" destId="{149E7E05-9164-4FC0-AD4D-F6106392B578}" srcOrd="36" destOrd="0" presId="urn:microsoft.com/office/officeart/2005/8/layout/list1"/>
    <dgm:cxn modelId="{C0EAAC6F-6287-4075-972A-3CEC36FC43AC}" type="presParOf" srcId="{149E7E05-9164-4FC0-AD4D-F6106392B578}" destId="{63C9172F-EE30-49E2-9E45-1A3F307167E0}" srcOrd="0" destOrd="0" presId="urn:microsoft.com/office/officeart/2005/8/layout/list1"/>
    <dgm:cxn modelId="{6839BE8D-4529-481B-B5E4-FD8459B87DB4}" type="presParOf" srcId="{149E7E05-9164-4FC0-AD4D-F6106392B578}" destId="{A2DC3E57-52E3-478D-A04E-E0C40B3A6D1E}" srcOrd="1" destOrd="0" presId="urn:microsoft.com/office/officeart/2005/8/layout/list1"/>
    <dgm:cxn modelId="{4EF12273-6770-4C7C-9579-E4C279DA2197}" type="presParOf" srcId="{FC8F17A7-382E-4A1E-B2E7-DA36B42E1581}" destId="{DA5D1FDC-9886-44A2-80B4-CC785E870A80}" srcOrd="37" destOrd="0" presId="urn:microsoft.com/office/officeart/2005/8/layout/list1"/>
    <dgm:cxn modelId="{9AB7D553-F5D1-4B76-908D-8057A7FAE913}" type="presParOf" srcId="{FC8F17A7-382E-4A1E-B2E7-DA36B42E1581}" destId="{8CE27BDD-A1C0-4C19-8C7C-E1EE3FF8CD56}" srcOrd="38" destOrd="0" presId="urn:microsoft.com/office/officeart/2005/8/layout/list1"/>
    <dgm:cxn modelId="{9C9CF6E9-2DB5-4122-9544-060AA59A307F}" type="presParOf" srcId="{FC8F17A7-382E-4A1E-B2E7-DA36B42E1581}" destId="{C2B40191-EDD5-400F-821F-182ACFF6A277}" srcOrd="39" destOrd="0" presId="urn:microsoft.com/office/officeart/2005/8/layout/list1"/>
    <dgm:cxn modelId="{A2750A35-115B-4FF7-92D6-8CC41F3B785A}" type="presParOf" srcId="{FC8F17A7-382E-4A1E-B2E7-DA36B42E1581}" destId="{504A7B5C-197B-45D0-8D59-56F4D5C8E46C}" srcOrd="40" destOrd="0" presId="urn:microsoft.com/office/officeart/2005/8/layout/list1"/>
    <dgm:cxn modelId="{CF65A61D-2068-47D8-ADB5-20E8960B74B0}" type="presParOf" srcId="{504A7B5C-197B-45D0-8D59-56F4D5C8E46C}" destId="{A8C8CC9A-22FC-4541-8139-B4781DD01AEA}" srcOrd="0" destOrd="0" presId="urn:microsoft.com/office/officeart/2005/8/layout/list1"/>
    <dgm:cxn modelId="{68267BDB-5E0C-4C24-8896-49ECCA92A949}" type="presParOf" srcId="{504A7B5C-197B-45D0-8D59-56F4D5C8E46C}" destId="{47212612-2112-4EE4-AB9A-FD294A321217}" srcOrd="1" destOrd="0" presId="urn:microsoft.com/office/officeart/2005/8/layout/list1"/>
    <dgm:cxn modelId="{4F38A73F-9956-4BC8-B117-B6537C4E3290}" type="presParOf" srcId="{FC8F17A7-382E-4A1E-B2E7-DA36B42E1581}" destId="{D3B319EC-2AC4-4E0D-B8B8-8706C1A64A31}" srcOrd="41" destOrd="0" presId="urn:microsoft.com/office/officeart/2005/8/layout/list1"/>
    <dgm:cxn modelId="{00E77DC1-31A1-454F-A3FF-3DD888580EFC}" type="presParOf" srcId="{FC8F17A7-382E-4A1E-B2E7-DA36B42E1581}" destId="{70EE8211-D7E5-4875-B1BE-DD896F61FF39}" srcOrd="42" destOrd="0" presId="urn:microsoft.com/office/officeart/2005/8/layout/list1"/>
    <dgm:cxn modelId="{1DA60617-D1C8-4F84-9F99-BD5EE85BF136}" type="presParOf" srcId="{FC8F17A7-382E-4A1E-B2E7-DA36B42E1581}" destId="{BA39C67A-6FB0-4B00-8EF6-F7BD7AFEC80C}" srcOrd="43" destOrd="0" presId="urn:microsoft.com/office/officeart/2005/8/layout/list1"/>
    <dgm:cxn modelId="{F00604FD-9D99-46FF-A485-FCD8A1F205DF}" type="presParOf" srcId="{FC8F17A7-382E-4A1E-B2E7-DA36B42E1581}" destId="{236F3CB0-FC6A-42E7-9222-5EB9A2129B15}" srcOrd="44" destOrd="0" presId="urn:microsoft.com/office/officeart/2005/8/layout/list1"/>
    <dgm:cxn modelId="{297134A9-8BBC-4E38-879E-22528B91FB01}" type="presParOf" srcId="{236F3CB0-FC6A-42E7-9222-5EB9A2129B15}" destId="{CB8FA14D-F7C0-4BA7-B5FE-0AF92E1B5AEC}" srcOrd="0" destOrd="0" presId="urn:microsoft.com/office/officeart/2005/8/layout/list1"/>
    <dgm:cxn modelId="{A69E8CFA-DFB1-423A-B83A-8144254B9F11}" type="presParOf" srcId="{236F3CB0-FC6A-42E7-9222-5EB9A2129B15}" destId="{6D3E7738-9EC1-4E56-8866-13A3F1EA0EB5}" srcOrd="1" destOrd="0" presId="urn:microsoft.com/office/officeart/2005/8/layout/list1"/>
    <dgm:cxn modelId="{657E17C6-A76D-44A7-8460-002FCFF44204}" type="presParOf" srcId="{FC8F17A7-382E-4A1E-B2E7-DA36B42E1581}" destId="{0B3614BC-0986-4199-8F87-B76FDBA24601}" srcOrd="45" destOrd="0" presId="urn:microsoft.com/office/officeart/2005/8/layout/list1"/>
    <dgm:cxn modelId="{79AC90CB-9B1B-4671-93A8-9BA8C06DF50A}" type="presParOf" srcId="{FC8F17A7-382E-4A1E-B2E7-DA36B42E1581}" destId="{930056F2-6EE0-4D60-B231-6A316CE5E782}" srcOrd="46" destOrd="0" presId="urn:microsoft.com/office/officeart/2005/8/layout/list1"/>
    <dgm:cxn modelId="{8289BB6B-B05C-48F3-9202-C20A9C6D1032}" type="presParOf" srcId="{FC8F17A7-382E-4A1E-B2E7-DA36B42E1581}" destId="{7804978F-5F52-4A88-8118-87B4DD2E9E40}" srcOrd="47" destOrd="0" presId="urn:microsoft.com/office/officeart/2005/8/layout/list1"/>
    <dgm:cxn modelId="{B8155716-4B32-4424-A930-C9F39A242442}" type="presParOf" srcId="{FC8F17A7-382E-4A1E-B2E7-DA36B42E1581}" destId="{66065793-67F8-45E2-97F5-720CAC391988}" srcOrd="48" destOrd="0" presId="urn:microsoft.com/office/officeart/2005/8/layout/list1"/>
    <dgm:cxn modelId="{358BE07B-B501-4645-BF42-B73B7F80B087}" type="presParOf" srcId="{66065793-67F8-45E2-97F5-720CAC391988}" destId="{EBD57FE5-159F-4B83-AEF9-EA103400217F}" srcOrd="0" destOrd="0" presId="urn:microsoft.com/office/officeart/2005/8/layout/list1"/>
    <dgm:cxn modelId="{F95982C6-52B7-4319-B2E2-B86DCF6A7319}" type="presParOf" srcId="{66065793-67F8-45E2-97F5-720CAC391988}" destId="{C9C4EDCF-0D7D-4178-80AC-3C28EDA936EA}" srcOrd="1" destOrd="0" presId="urn:microsoft.com/office/officeart/2005/8/layout/list1"/>
    <dgm:cxn modelId="{B00199A4-E8B9-4CBE-9E23-6575D176D1B6}" type="presParOf" srcId="{FC8F17A7-382E-4A1E-B2E7-DA36B42E1581}" destId="{B0A39975-8ADA-4EB7-93AC-5B32CCFFA3D8}" srcOrd="49" destOrd="0" presId="urn:microsoft.com/office/officeart/2005/8/layout/list1"/>
    <dgm:cxn modelId="{64A659D6-44E7-41EE-90E7-A19AFAE0F001}" type="presParOf" srcId="{FC8F17A7-382E-4A1E-B2E7-DA36B42E1581}" destId="{18AAA3DA-65E3-4B54-856F-745A46DBA2A8}" srcOrd="50" destOrd="0" presId="urn:microsoft.com/office/officeart/2005/8/layout/list1"/>
    <dgm:cxn modelId="{5A2C5DED-1092-4F50-972B-46390B6CBE0F}" type="presParOf" srcId="{FC8F17A7-382E-4A1E-B2E7-DA36B42E1581}" destId="{61137101-CB7A-4843-B2C9-5D9A72761D76}" srcOrd="51" destOrd="0" presId="urn:microsoft.com/office/officeart/2005/8/layout/list1"/>
    <dgm:cxn modelId="{95C22EF9-CF46-4439-8F7C-555A2ACDCC5C}" type="presParOf" srcId="{FC8F17A7-382E-4A1E-B2E7-DA36B42E1581}" destId="{FD56D612-0CA4-447A-8EF4-5D1FAC4FFEA3}" srcOrd="52" destOrd="0" presId="urn:microsoft.com/office/officeart/2005/8/layout/list1"/>
    <dgm:cxn modelId="{AFA4D267-0CA3-4700-B249-EEF078BA3CDF}" type="presParOf" srcId="{FD56D612-0CA4-447A-8EF4-5D1FAC4FFEA3}" destId="{B1E43C84-89B8-494E-A5A6-627F9349E4E6}" srcOrd="0" destOrd="0" presId="urn:microsoft.com/office/officeart/2005/8/layout/list1"/>
    <dgm:cxn modelId="{41DA53A5-FAA8-44E7-848D-359706F1A0DF}" type="presParOf" srcId="{FD56D612-0CA4-447A-8EF4-5D1FAC4FFEA3}" destId="{D28A992A-D756-402D-AF4A-98AAC68826A9}" srcOrd="1" destOrd="0" presId="urn:microsoft.com/office/officeart/2005/8/layout/list1"/>
    <dgm:cxn modelId="{703D6EC0-447D-489F-A382-E2E312BCA89E}" type="presParOf" srcId="{FC8F17A7-382E-4A1E-B2E7-DA36B42E1581}" destId="{941866A7-6FD7-4ED3-91E2-08BC5BCC62AD}" srcOrd="53" destOrd="0" presId="urn:microsoft.com/office/officeart/2005/8/layout/list1"/>
    <dgm:cxn modelId="{AC0BD0C5-E6B6-4458-B080-11ED7CF4E8BB}" type="presParOf" srcId="{FC8F17A7-382E-4A1E-B2E7-DA36B42E1581}" destId="{E7CFED7A-E2E7-4DB2-B02D-12D73767FC9A}" srcOrd="54" destOrd="0" presId="urn:microsoft.com/office/officeart/2005/8/layout/list1"/>
    <dgm:cxn modelId="{6047BC8B-1CFE-4D66-8A92-8CB4121F33D0}" type="presParOf" srcId="{FC8F17A7-382E-4A1E-B2E7-DA36B42E1581}" destId="{F644A991-153E-437A-B7C0-E0F664592780}" srcOrd="55" destOrd="0" presId="urn:microsoft.com/office/officeart/2005/8/layout/list1"/>
    <dgm:cxn modelId="{AC40B89B-AE40-4E8D-9A4D-F83C12C85488}" type="presParOf" srcId="{FC8F17A7-382E-4A1E-B2E7-DA36B42E1581}" destId="{100D4A9F-8DD0-4AEF-81E4-E18A5C61997E}" srcOrd="56" destOrd="0" presId="urn:microsoft.com/office/officeart/2005/8/layout/list1"/>
    <dgm:cxn modelId="{0BB0E3A5-082C-41C8-9EBA-8F31CFA66CED}" type="presParOf" srcId="{100D4A9F-8DD0-4AEF-81E4-E18A5C61997E}" destId="{0B453DFD-6C13-430D-A27F-131F95FA4CA8}" srcOrd="0" destOrd="0" presId="urn:microsoft.com/office/officeart/2005/8/layout/list1"/>
    <dgm:cxn modelId="{F7F660B3-8E23-4227-9CC7-BDBA448E2E07}" type="presParOf" srcId="{100D4A9F-8DD0-4AEF-81E4-E18A5C61997E}" destId="{829469C0-E15E-4D2E-9CAF-90A9B365C9CD}" srcOrd="1" destOrd="0" presId="urn:microsoft.com/office/officeart/2005/8/layout/list1"/>
    <dgm:cxn modelId="{E1CD12C3-C527-494F-9D7A-1BE991CB93FE}" type="presParOf" srcId="{FC8F17A7-382E-4A1E-B2E7-DA36B42E1581}" destId="{24A7FB08-CF40-42F6-B775-A2DDFFAB4B9F}" srcOrd="57" destOrd="0" presId="urn:microsoft.com/office/officeart/2005/8/layout/list1"/>
    <dgm:cxn modelId="{FA9A88ED-6E1D-47BD-876D-18F07EFD9F88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E325F074-8F3B-41EB-846D-C7D10BBD524F}" type="presOf" srcId="{9A28537E-EBB5-45DA-B2FE-F991C881A5E8}" destId="{194EB645-03DB-4718-8A2C-6FB775B61591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3BE87255-66A7-4BAB-9F76-80C876D866F5}" type="presOf" srcId="{64FCE72A-1FB1-4987-BA60-D350EF43FDF1}" destId="{329B42B8-ECD7-4885-9E08-72E31F850DA6}" srcOrd="1" destOrd="0" presId="urn:microsoft.com/office/officeart/2005/8/layout/list1"/>
    <dgm:cxn modelId="{8342302E-8C10-4B73-B5EA-816C468F15B8}" type="presOf" srcId="{8E2717DD-D037-46DD-AB7C-0D91C7CA05D2}" destId="{CB8FA14D-F7C0-4BA7-B5FE-0AF92E1B5AEC}" srcOrd="0" destOrd="0" presId="urn:microsoft.com/office/officeart/2005/8/layout/list1"/>
    <dgm:cxn modelId="{577ADB9B-7203-40E5-9300-B62AA588F267}" type="presOf" srcId="{470BFF4D-607E-47BE-BE6D-F308DD98CD06}" destId="{FC8F17A7-382E-4A1E-B2E7-DA36B42E1581}" srcOrd="0" destOrd="0" presId="urn:microsoft.com/office/officeart/2005/8/layout/list1"/>
    <dgm:cxn modelId="{7D13181D-9023-47AE-B513-0320ABC36190}" type="presOf" srcId="{3F7C1AE6-D2D6-4A4C-896A-7CB304546092}" destId="{FE891326-686A-4C45-B79B-1B94C9E03A2E}" srcOrd="0" destOrd="0" presId="urn:microsoft.com/office/officeart/2005/8/layout/list1"/>
    <dgm:cxn modelId="{E9EFC186-5CEC-41F5-BCB5-F2B49E340BD0}" type="presOf" srcId="{B9374BCF-7B8D-43EA-AF42-3D675A166C28}" destId="{0CB65D4D-7011-4622-ADCA-FDF1A9C6A79F}" srcOrd="1" destOrd="0" presId="urn:microsoft.com/office/officeart/2005/8/layout/list1"/>
    <dgm:cxn modelId="{5AB9C493-2A58-40F9-9580-D8E5926069E0}" type="presOf" srcId="{64FCE72A-1FB1-4987-BA60-D350EF43FDF1}" destId="{E8FEF8F4-F88A-4857-BBB8-31D46153B273}" srcOrd="0" destOrd="0" presId="urn:microsoft.com/office/officeart/2005/8/layout/list1"/>
    <dgm:cxn modelId="{C0EB14E0-A062-4839-942D-429761973B9E}" type="presOf" srcId="{3F42973D-1A6B-4BAD-B7B3-793384490701}" destId="{46DB3FC9-62E0-4C58-A7D5-27187D2C5D7D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64D7167-F821-46C0-AF88-498EB0727F09}" type="presOf" srcId="{0F5738F0-9D40-4958-B108-0B2ECF3C2EBD}" destId="{C9C4EDCF-0D7D-4178-80AC-3C28EDA936EA}" srcOrd="1" destOrd="0" presId="urn:microsoft.com/office/officeart/2005/8/layout/list1"/>
    <dgm:cxn modelId="{20977A78-F99C-4EB5-A074-61CBCFC10BB7}" type="presOf" srcId="{06DF7B84-5155-4510-A4D1-41E62DBF20AA}" destId="{F8623298-42EC-4240-A896-C3B77D6A84BE}" srcOrd="1" destOrd="0" presId="urn:microsoft.com/office/officeart/2005/8/layout/list1"/>
    <dgm:cxn modelId="{646D485D-852B-4303-8BB7-72E200B29F98}" type="presOf" srcId="{9A28537E-EBB5-45DA-B2FE-F991C881A5E8}" destId="{424CBD1D-1FC5-4620-B1CA-CEE3B5CF2E9C}" srcOrd="1" destOrd="0" presId="urn:microsoft.com/office/officeart/2005/8/layout/list1"/>
    <dgm:cxn modelId="{FAD5052E-DC01-4E64-B999-7AB10A9E7F6C}" type="presOf" srcId="{E23C63D9-5F13-4E8F-B0BA-A4588E82099A}" destId="{47212612-2112-4EE4-AB9A-FD294A321217}" srcOrd="1" destOrd="0" presId="urn:microsoft.com/office/officeart/2005/8/layout/list1"/>
    <dgm:cxn modelId="{4FDCC3C0-FD4C-4034-8BA1-DD8E634285B6}" type="presOf" srcId="{4645654A-0DC5-46B0-95ED-49F72442FADF}" destId="{18DFF254-491E-49B4-A226-DB6AC9EDF287}" srcOrd="1" destOrd="0" presId="urn:microsoft.com/office/officeart/2005/8/layout/list1"/>
    <dgm:cxn modelId="{81B942F1-03C7-430F-A52B-8ED27D1F259B}" type="presOf" srcId="{4F249EC0-E768-4341-AFD6-A149BC3B7897}" destId="{FB41B348-582E-4F1B-8E8B-5AE516EA174B}" srcOrd="1" destOrd="0" presId="urn:microsoft.com/office/officeart/2005/8/layout/list1"/>
    <dgm:cxn modelId="{7635DF96-2E46-4B38-80D5-38F99D093CA3}" type="presOf" srcId="{3F7C1AE6-D2D6-4A4C-896A-7CB304546092}" destId="{61C61218-148C-4255-9C90-C651A43AA30B}" srcOrd="1" destOrd="0" presId="urn:microsoft.com/office/officeart/2005/8/layout/list1"/>
    <dgm:cxn modelId="{BE737371-4424-454A-A27D-92D38EE62CEC}" type="presOf" srcId="{F1EBE354-C624-4FC0-9F90-4A91809A193E}" destId="{63C9172F-EE30-49E2-9E45-1A3F307167E0}" srcOrd="0" destOrd="0" presId="urn:microsoft.com/office/officeart/2005/8/layout/list1"/>
    <dgm:cxn modelId="{405B3B2C-F578-4EB5-9AA7-02623D74F89B}" type="presOf" srcId="{E9D59AC3-A711-4796-B192-1D13C75A69CF}" destId="{0A9123C9-74E1-476A-A44C-7C00851B6B18}" srcOrd="0" destOrd="0" presId="urn:microsoft.com/office/officeart/2005/8/layout/list1"/>
    <dgm:cxn modelId="{AA80BDB6-2431-49AE-9695-84605589C90C}" type="presOf" srcId="{B9374BCF-7B8D-43EA-AF42-3D675A166C28}" destId="{2F3F69BC-F4CD-4461-9478-6693505E9CAD}" srcOrd="0" destOrd="0" presId="urn:microsoft.com/office/officeart/2005/8/layout/list1"/>
    <dgm:cxn modelId="{B56763EC-3DA8-42EE-8727-7769D6F5B301}" type="presOf" srcId="{517A7599-D39B-4136-B7F7-FC517C75373B}" destId="{D28A992A-D756-402D-AF4A-98AAC68826A9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7C8685AA-3E78-46A2-9F18-FEA6E01DC771}" type="presOf" srcId="{8E2717DD-D037-46DD-AB7C-0D91C7CA05D2}" destId="{6D3E7738-9EC1-4E56-8866-13A3F1EA0EB5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C34A8680-7295-44B8-970B-A4990EBE94CC}" type="presOf" srcId="{4645654A-0DC5-46B0-95ED-49F72442FADF}" destId="{63BAC6F4-37DE-4063-90F1-38293280B408}" srcOrd="0" destOrd="0" presId="urn:microsoft.com/office/officeart/2005/8/layout/list1"/>
    <dgm:cxn modelId="{FFE58CB2-28F9-4FD5-B56F-E972C3CA1571}" type="presOf" srcId="{4F249EC0-E768-4341-AFD6-A149BC3B7897}" destId="{FD05451A-4252-4BAC-BB45-636A73C8DE8B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81710059-FE01-4BFE-B457-0919E1E5BDB2}" type="presOf" srcId="{A6AA4029-2DA5-4CF0-99F3-5D6F6A831349}" destId="{41C2C4BE-FE64-4D2A-8759-19F25F7067C9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FE937C29-A6D6-4EB3-977D-8166911B784B}" type="presOf" srcId="{A6AA4029-2DA5-4CF0-99F3-5D6F6A831349}" destId="{10B64A83-F830-4AC6-9385-513A38D55826}" srcOrd="0" destOrd="0" presId="urn:microsoft.com/office/officeart/2005/8/layout/list1"/>
    <dgm:cxn modelId="{ABA87BB6-AFE5-422E-9024-946E1188BA91}" type="presOf" srcId="{06DF7B84-5155-4510-A4D1-41E62DBF20AA}" destId="{AF10899B-EDEE-40FE-9C40-8DDE3B25E72C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69D4AD1-6CE3-4085-80DE-2017D7A63BB7}" type="presOf" srcId="{3F42973D-1A6B-4BAD-B7B3-793384490701}" destId="{B6237DF0-F405-480F-9EDB-6E2180B339B1}" srcOrd="0" destOrd="0" presId="urn:microsoft.com/office/officeart/2005/8/layout/list1"/>
    <dgm:cxn modelId="{AC784131-3728-4929-8B1B-DCAD6D74DA58}" type="presOf" srcId="{0F5738F0-9D40-4958-B108-0B2ECF3C2EBD}" destId="{EBD57FE5-159F-4B83-AEF9-EA103400217F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AA864671-257C-408F-9FC0-A7BD4F840319}" type="presOf" srcId="{F1EBE354-C624-4FC0-9F90-4A91809A193E}" destId="{A2DC3E57-52E3-478D-A04E-E0C40B3A6D1E}" srcOrd="1" destOrd="0" presId="urn:microsoft.com/office/officeart/2005/8/layout/list1"/>
    <dgm:cxn modelId="{9DA0630B-B3CD-4D36-817B-2B591D115197}" type="presOf" srcId="{E23C63D9-5F13-4E8F-B0BA-A4588E82099A}" destId="{A8C8CC9A-22FC-4541-8139-B4781DD01AEA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DF87B853-093A-4BC4-AC8B-56636AB347AF}" type="presOf" srcId="{E9D59AC3-A711-4796-B192-1D13C75A69CF}" destId="{04BFF7BE-8A4B-43A8-811A-DA3705A638B4}" srcOrd="1" destOrd="0" presId="urn:microsoft.com/office/officeart/2005/8/layout/list1"/>
    <dgm:cxn modelId="{B53C9E97-84DB-46AF-9A00-3764A10C9357}" type="presOf" srcId="{517A7599-D39B-4136-B7F7-FC517C75373B}" destId="{B1E43C84-89B8-494E-A5A6-627F9349E4E6}" srcOrd="0" destOrd="0" presId="urn:microsoft.com/office/officeart/2005/8/layout/list1"/>
    <dgm:cxn modelId="{D8327A9D-3558-4EA4-ABE1-3642E15FD770}" type="presOf" srcId="{049F0A86-C80C-4922-98A6-14F0D8DFCDD0}" destId="{829469C0-E15E-4D2E-9CAF-90A9B365C9CD}" srcOrd="1" destOrd="0" presId="urn:microsoft.com/office/officeart/2005/8/layout/list1"/>
    <dgm:cxn modelId="{D30626A6-A231-439A-9C16-A1EEE453001E}" type="presOf" srcId="{049F0A86-C80C-4922-98A6-14F0D8DFCDD0}" destId="{0B453DFD-6C13-430D-A27F-131F95FA4CA8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966C6764-B179-46D4-8FA5-2483672D9CBC}" type="presParOf" srcId="{FC8F17A7-382E-4A1E-B2E7-DA36B42E1581}" destId="{A4AFC699-C35E-460D-A64E-55750FEB5D2F}" srcOrd="0" destOrd="0" presId="urn:microsoft.com/office/officeart/2005/8/layout/list1"/>
    <dgm:cxn modelId="{9E151597-4582-4FFC-9C49-D0F0787AB768}" type="presParOf" srcId="{A4AFC699-C35E-460D-A64E-55750FEB5D2F}" destId="{2F3F69BC-F4CD-4461-9478-6693505E9CAD}" srcOrd="0" destOrd="0" presId="urn:microsoft.com/office/officeart/2005/8/layout/list1"/>
    <dgm:cxn modelId="{CA141378-B802-486F-8B98-4BE0ED401376}" type="presParOf" srcId="{A4AFC699-C35E-460D-A64E-55750FEB5D2F}" destId="{0CB65D4D-7011-4622-ADCA-FDF1A9C6A79F}" srcOrd="1" destOrd="0" presId="urn:microsoft.com/office/officeart/2005/8/layout/list1"/>
    <dgm:cxn modelId="{DD7AEBAB-08B8-41AC-BFC2-FE31F4E0C9A8}" type="presParOf" srcId="{FC8F17A7-382E-4A1E-B2E7-DA36B42E1581}" destId="{0E61AAD7-843C-4A61-9057-1D4B1E6EB38A}" srcOrd="1" destOrd="0" presId="urn:microsoft.com/office/officeart/2005/8/layout/list1"/>
    <dgm:cxn modelId="{1DDF76BE-271C-4679-A9B8-897DF937B9FB}" type="presParOf" srcId="{FC8F17A7-382E-4A1E-B2E7-DA36B42E1581}" destId="{4C2768E2-ED89-431A-A486-281CC5329D11}" srcOrd="2" destOrd="0" presId="urn:microsoft.com/office/officeart/2005/8/layout/list1"/>
    <dgm:cxn modelId="{99845584-2F1D-47F0-8F48-956FC05DCEEA}" type="presParOf" srcId="{FC8F17A7-382E-4A1E-B2E7-DA36B42E1581}" destId="{1B416E7A-1E06-4210-9A87-C9B7D190B309}" srcOrd="3" destOrd="0" presId="urn:microsoft.com/office/officeart/2005/8/layout/list1"/>
    <dgm:cxn modelId="{5A4AF185-4007-41C7-AAF1-EB0B55A8728B}" type="presParOf" srcId="{FC8F17A7-382E-4A1E-B2E7-DA36B42E1581}" destId="{06690BC2-B387-4E14-8CD0-50904E7E7C3A}" srcOrd="4" destOrd="0" presId="urn:microsoft.com/office/officeart/2005/8/layout/list1"/>
    <dgm:cxn modelId="{94428F85-B64A-4209-8319-2EDC0B38E13F}" type="presParOf" srcId="{06690BC2-B387-4E14-8CD0-50904E7E7C3A}" destId="{B6237DF0-F405-480F-9EDB-6E2180B339B1}" srcOrd="0" destOrd="0" presId="urn:microsoft.com/office/officeart/2005/8/layout/list1"/>
    <dgm:cxn modelId="{988A0D8D-040D-454B-923A-38BE53062E38}" type="presParOf" srcId="{06690BC2-B387-4E14-8CD0-50904E7E7C3A}" destId="{46DB3FC9-62E0-4C58-A7D5-27187D2C5D7D}" srcOrd="1" destOrd="0" presId="urn:microsoft.com/office/officeart/2005/8/layout/list1"/>
    <dgm:cxn modelId="{D2C4BE19-8627-45B8-AF44-2F38C1FA6858}" type="presParOf" srcId="{FC8F17A7-382E-4A1E-B2E7-DA36B42E1581}" destId="{247B878D-BDED-49CB-B65A-A497AD500AE8}" srcOrd="5" destOrd="0" presId="urn:microsoft.com/office/officeart/2005/8/layout/list1"/>
    <dgm:cxn modelId="{655A9498-499F-422C-8F24-0E20336A1133}" type="presParOf" srcId="{FC8F17A7-382E-4A1E-B2E7-DA36B42E1581}" destId="{4659EBC4-64D1-4B6C-92B5-9A0F3C2EF96C}" srcOrd="6" destOrd="0" presId="urn:microsoft.com/office/officeart/2005/8/layout/list1"/>
    <dgm:cxn modelId="{9318512D-6ABD-418C-B141-7C253CFB64AD}" type="presParOf" srcId="{FC8F17A7-382E-4A1E-B2E7-DA36B42E1581}" destId="{BAF59938-BB53-474B-BAD2-F883FDDD4D15}" srcOrd="7" destOrd="0" presId="urn:microsoft.com/office/officeart/2005/8/layout/list1"/>
    <dgm:cxn modelId="{BCF24C6B-9A5C-49F4-B3FE-C9F888A08161}" type="presParOf" srcId="{FC8F17A7-382E-4A1E-B2E7-DA36B42E1581}" destId="{B565232D-1520-461C-A256-E2F8182B90C8}" srcOrd="8" destOrd="0" presId="urn:microsoft.com/office/officeart/2005/8/layout/list1"/>
    <dgm:cxn modelId="{96C81DFA-16ED-446B-9327-859C74F18D5E}" type="presParOf" srcId="{B565232D-1520-461C-A256-E2F8182B90C8}" destId="{10B64A83-F830-4AC6-9385-513A38D55826}" srcOrd="0" destOrd="0" presId="urn:microsoft.com/office/officeart/2005/8/layout/list1"/>
    <dgm:cxn modelId="{69CF2EA0-D0B1-404E-A3DF-9444B5150D2E}" type="presParOf" srcId="{B565232D-1520-461C-A256-E2F8182B90C8}" destId="{41C2C4BE-FE64-4D2A-8759-19F25F7067C9}" srcOrd="1" destOrd="0" presId="urn:microsoft.com/office/officeart/2005/8/layout/list1"/>
    <dgm:cxn modelId="{F58ED00A-6FBD-4478-98D4-DF85B6ABA3A0}" type="presParOf" srcId="{FC8F17A7-382E-4A1E-B2E7-DA36B42E1581}" destId="{1B336EED-E3B6-45CB-AC6A-6AFFDB107DB5}" srcOrd="9" destOrd="0" presId="urn:microsoft.com/office/officeart/2005/8/layout/list1"/>
    <dgm:cxn modelId="{23377FCA-F1C2-44E1-9244-818F4021E321}" type="presParOf" srcId="{FC8F17A7-382E-4A1E-B2E7-DA36B42E1581}" destId="{30B5F34B-9541-42FB-BF55-BA19172ED350}" srcOrd="10" destOrd="0" presId="urn:microsoft.com/office/officeart/2005/8/layout/list1"/>
    <dgm:cxn modelId="{43D20919-69B5-4B30-B9AE-B032B1247100}" type="presParOf" srcId="{FC8F17A7-382E-4A1E-B2E7-DA36B42E1581}" destId="{BA660269-BEB7-404B-BD93-4DFE7712AA9C}" srcOrd="11" destOrd="0" presId="urn:microsoft.com/office/officeart/2005/8/layout/list1"/>
    <dgm:cxn modelId="{2A57E9B9-35DB-4434-8962-0DA3248F621D}" type="presParOf" srcId="{FC8F17A7-382E-4A1E-B2E7-DA36B42E1581}" destId="{88BA583A-DC58-4047-A142-7FA2525DCFA3}" srcOrd="12" destOrd="0" presId="urn:microsoft.com/office/officeart/2005/8/layout/list1"/>
    <dgm:cxn modelId="{C9491959-705E-43F6-80CC-9A7281840637}" type="presParOf" srcId="{88BA583A-DC58-4047-A142-7FA2525DCFA3}" destId="{AF10899B-EDEE-40FE-9C40-8DDE3B25E72C}" srcOrd="0" destOrd="0" presId="urn:microsoft.com/office/officeart/2005/8/layout/list1"/>
    <dgm:cxn modelId="{B849AEDE-DFFE-4BAE-AB10-879391E5D21D}" type="presParOf" srcId="{88BA583A-DC58-4047-A142-7FA2525DCFA3}" destId="{F8623298-42EC-4240-A896-C3B77D6A84BE}" srcOrd="1" destOrd="0" presId="urn:microsoft.com/office/officeart/2005/8/layout/list1"/>
    <dgm:cxn modelId="{02529BCC-97B3-4DEB-9972-3E644BCD9945}" type="presParOf" srcId="{FC8F17A7-382E-4A1E-B2E7-DA36B42E1581}" destId="{6188435A-1102-4E5B-8D2B-58E6CD4E6435}" srcOrd="13" destOrd="0" presId="urn:microsoft.com/office/officeart/2005/8/layout/list1"/>
    <dgm:cxn modelId="{BB2BE6AD-B076-4350-A884-212001E7D8D9}" type="presParOf" srcId="{FC8F17A7-382E-4A1E-B2E7-DA36B42E1581}" destId="{AA0B205A-8584-47CB-8AB6-687C2A81A3A7}" srcOrd="14" destOrd="0" presId="urn:microsoft.com/office/officeart/2005/8/layout/list1"/>
    <dgm:cxn modelId="{EF490AB1-A524-4B99-9564-56A95CBE4A04}" type="presParOf" srcId="{FC8F17A7-382E-4A1E-B2E7-DA36B42E1581}" destId="{36936875-2CE6-48CC-885F-460991F03499}" srcOrd="15" destOrd="0" presId="urn:microsoft.com/office/officeart/2005/8/layout/list1"/>
    <dgm:cxn modelId="{FE0F42AA-D5FE-4A60-97D6-A2BC73C745ED}" type="presParOf" srcId="{FC8F17A7-382E-4A1E-B2E7-DA36B42E1581}" destId="{70BBAC2E-3F84-4F66-B9BC-F7186ACAB38F}" srcOrd="16" destOrd="0" presId="urn:microsoft.com/office/officeart/2005/8/layout/list1"/>
    <dgm:cxn modelId="{FDAB90A0-197B-425D-B5EF-2A5E90F8B8F4}" type="presParOf" srcId="{70BBAC2E-3F84-4F66-B9BC-F7186ACAB38F}" destId="{63BAC6F4-37DE-4063-90F1-38293280B408}" srcOrd="0" destOrd="0" presId="urn:microsoft.com/office/officeart/2005/8/layout/list1"/>
    <dgm:cxn modelId="{D8D7607E-AABD-4272-91E9-D11BA616D1B2}" type="presParOf" srcId="{70BBAC2E-3F84-4F66-B9BC-F7186ACAB38F}" destId="{18DFF254-491E-49B4-A226-DB6AC9EDF287}" srcOrd="1" destOrd="0" presId="urn:microsoft.com/office/officeart/2005/8/layout/list1"/>
    <dgm:cxn modelId="{3058B296-2EA8-4125-A3F4-737A6C0C53C8}" type="presParOf" srcId="{FC8F17A7-382E-4A1E-B2E7-DA36B42E1581}" destId="{2F621F97-3C2B-4ED3-AF8D-5D7EA9471D3C}" srcOrd="17" destOrd="0" presId="urn:microsoft.com/office/officeart/2005/8/layout/list1"/>
    <dgm:cxn modelId="{DA91AC23-10E1-4AD1-9DAB-095061A51362}" type="presParOf" srcId="{FC8F17A7-382E-4A1E-B2E7-DA36B42E1581}" destId="{B17DE1A4-9BC0-46D0-9740-94D09C549B59}" srcOrd="18" destOrd="0" presId="urn:microsoft.com/office/officeart/2005/8/layout/list1"/>
    <dgm:cxn modelId="{519D508F-3998-4DCB-9BDA-98DBD4257FCB}" type="presParOf" srcId="{FC8F17A7-382E-4A1E-B2E7-DA36B42E1581}" destId="{0649D3E9-A605-40B6-B170-BC90BB6CACA7}" srcOrd="19" destOrd="0" presId="urn:microsoft.com/office/officeart/2005/8/layout/list1"/>
    <dgm:cxn modelId="{BD58D448-1F37-4AC7-BBBD-EAEF6492F755}" type="presParOf" srcId="{FC8F17A7-382E-4A1E-B2E7-DA36B42E1581}" destId="{5557BF4C-0B21-48C7-98F8-59E3BDB03DC7}" srcOrd="20" destOrd="0" presId="urn:microsoft.com/office/officeart/2005/8/layout/list1"/>
    <dgm:cxn modelId="{FF44AE94-CB65-4A58-B2CB-AC5D7407A64A}" type="presParOf" srcId="{5557BF4C-0B21-48C7-98F8-59E3BDB03DC7}" destId="{0A9123C9-74E1-476A-A44C-7C00851B6B18}" srcOrd="0" destOrd="0" presId="urn:microsoft.com/office/officeart/2005/8/layout/list1"/>
    <dgm:cxn modelId="{BA24E060-486D-460D-9E2F-61737362EA73}" type="presParOf" srcId="{5557BF4C-0B21-48C7-98F8-59E3BDB03DC7}" destId="{04BFF7BE-8A4B-43A8-811A-DA3705A638B4}" srcOrd="1" destOrd="0" presId="urn:microsoft.com/office/officeart/2005/8/layout/list1"/>
    <dgm:cxn modelId="{81B2D063-63D7-43E8-A6E9-BC4B1B5D9EAE}" type="presParOf" srcId="{FC8F17A7-382E-4A1E-B2E7-DA36B42E1581}" destId="{4A94990A-C322-4A85-9986-B15C0FF2B266}" srcOrd="21" destOrd="0" presId="urn:microsoft.com/office/officeart/2005/8/layout/list1"/>
    <dgm:cxn modelId="{4F47D9A9-06B1-4B69-A9EC-9340E9109D71}" type="presParOf" srcId="{FC8F17A7-382E-4A1E-B2E7-DA36B42E1581}" destId="{C436068C-0248-4822-A0B2-7CB4D8C70A60}" srcOrd="22" destOrd="0" presId="urn:microsoft.com/office/officeart/2005/8/layout/list1"/>
    <dgm:cxn modelId="{329D4A46-D32E-4F72-978C-CFF0A038DFE1}" type="presParOf" srcId="{FC8F17A7-382E-4A1E-B2E7-DA36B42E1581}" destId="{1E506FD5-CE60-423F-B26B-10293B47C007}" srcOrd="23" destOrd="0" presId="urn:microsoft.com/office/officeart/2005/8/layout/list1"/>
    <dgm:cxn modelId="{DACF3BF5-340A-4510-8320-D2D1B9DE23C2}" type="presParOf" srcId="{FC8F17A7-382E-4A1E-B2E7-DA36B42E1581}" destId="{1D02F6B0-EBF4-45E3-82C7-E7801560D744}" srcOrd="24" destOrd="0" presId="urn:microsoft.com/office/officeart/2005/8/layout/list1"/>
    <dgm:cxn modelId="{F8C7DE71-3F04-41C0-B5BF-E99FCE570E50}" type="presParOf" srcId="{1D02F6B0-EBF4-45E3-82C7-E7801560D744}" destId="{FE891326-686A-4C45-B79B-1B94C9E03A2E}" srcOrd="0" destOrd="0" presId="urn:microsoft.com/office/officeart/2005/8/layout/list1"/>
    <dgm:cxn modelId="{A6EC4935-A925-4D0C-969C-2971BF2B30BD}" type="presParOf" srcId="{1D02F6B0-EBF4-45E3-82C7-E7801560D744}" destId="{61C61218-148C-4255-9C90-C651A43AA30B}" srcOrd="1" destOrd="0" presId="urn:microsoft.com/office/officeart/2005/8/layout/list1"/>
    <dgm:cxn modelId="{9A6E8887-F544-47A2-8098-C38CF8E393C1}" type="presParOf" srcId="{FC8F17A7-382E-4A1E-B2E7-DA36B42E1581}" destId="{1802013E-BF39-4EF9-9432-FA7C944D3582}" srcOrd="25" destOrd="0" presId="urn:microsoft.com/office/officeart/2005/8/layout/list1"/>
    <dgm:cxn modelId="{34A13D81-03F7-4EBB-821C-ABD1A07A0382}" type="presParOf" srcId="{FC8F17A7-382E-4A1E-B2E7-DA36B42E1581}" destId="{1BCA2504-F34B-4965-B98A-B14370556103}" srcOrd="26" destOrd="0" presId="urn:microsoft.com/office/officeart/2005/8/layout/list1"/>
    <dgm:cxn modelId="{55021588-A8C2-4727-8ADF-03B2BD790D86}" type="presParOf" srcId="{FC8F17A7-382E-4A1E-B2E7-DA36B42E1581}" destId="{0FAAC69F-E085-4A39-B6CA-D9F5703A4618}" srcOrd="27" destOrd="0" presId="urn:microsoft.com/office/officeart/2005/8/layout/list1"/>
    <dgm:cxn modelId="{C17DEC0A-6751-4CD8-AFC5-9740AA4ED28F}" type="presParOf" srcId="{FC8F17A7-382E-4A1E-B2E7-DA36B42E1581}" destId="{D8E4629F-6E0F-4A02-BADE-4218A3A65FF2}" srcOrd="28" destOrd="0" presId="urn:microsoft.com/office/officeart/2005/8/layout/list1"/>
    <dgm:cxn modelId="{4E37824A-AD81-441B-BF07-CA5F4DBFBA77}" type="presParOf" srcId="{D8E4629F-6E0F-4A02-BADE-4218A3A65FF2}" destId="{FD05451A-4252-4BAC-BB45-636A73C8DE8B}" srcOrd="0" destOrd="0" presId="urn:microsoft.com/office/officeart/2005/8/layout/list1"/>
    <dgm:cxn modelId="{21AE590C-503B-4B4E-85CB-73EACFC1638B}" type="presParOf" srcId="{D8E4629F-6E0F-4A02-BADE-4218A3A65FF2}" destId="{FB41B348-582E-4F1B-8E8B-5AE516EA174B}" srcOrd="1" destOrd="0" presId="urn:microsoft.com/office/officeart/2005/8/layout/list1"/>
    <dgm:cxn modelId="{53CDE6F3-9BD5-461D-999A-6F5F1A42FC24}" type="presParOf" srcId="{FC8F17A7-382E-4A1E-B2E7-DA36B42E1581}" destId="{E7BC78D9-1A4C-4A98-B3F2-3EC605C1BE54}" srcOrd="29" destOrd="0" presId="urn:microsoft.com/office/officeart/2005/8/layout/list1"/>
    <dgm:cxn modelId="{9D94DD0B-F329-49C0-89FF-91755DAF2B59}" type="presParOf" srcId="{FC8F17A7-382E-4A1E-B2E7-DA36B42E1581}" destId="{4AC2EB15-380B-4E95-A5FA-808E3B3AA859}" srcOrd="30" destOrd="0" presId="urn:microsoft.com/office/officeart/2005/8/layout/list1"/>
    <dgm:cxn modelId="{71173609-05CD-4BFD-9414-509316FE419A}" type="presParOf" srcId="{FC8F17A7-382E-4A1E-B2E7-DA36B42E1581}" destId="{38C0859C-7275-408F-8247-FDFC8F7D3597}" srcOrd="31" destOrd="0" presId="urn:microsoft.com/office/officeart/2005/8/layout/list1"/>
    <dgm:cxn modelId="{7BF6AC0F-3CD5-48E8-B821-3797553BC10E}" type="presParOf" srcId="{FC8F17A7-382E-4A1E-B2E7-DA36B42E1581}" destId="{2B9B4077-7AD0-41BF-89A1-CCD579863653}" srcOrd="32" destOrd="0" presId="urn:microsoft.com/office/officeart/2005/8/layout/list1"/>
    <dgm:cxn modelId="{44D25F4E-DDB8-433B-9555-2F35987F0E23}" type="presParOf" srcId="{2B9B4077-7AD0-41BF-89A1-CCD579863653}" destId="{194EB645-03DB-4718-8A2C-6FB775B61591}" srcOrd="0" destOrd="0" presId="urn:microsoft.com/office/officeart/2005/8/layout/list1"/>
    <dgm:cxn modelId="{9827FA3E-67B9-48BA-8144-14638F95F9E5}" type="presParOf" srcId="{2B9B4077-7AD0-41BF-89A1-CCD579863653}" destId="{424CBD1D-1FC5-4620-B1CA-CEE3B5CF2E9C}" srcOrd="1" destOrd="0" presId="urn:microsoft.com/office/officeart/2005/8/layout/list1"/>
    <dgm:cxn modelId="{920B0643-9089-49AC-B917-94FCC4CBD769}" type="presParOf" srcId="{FC8F17A7-382E-4A1E-B2E7-DA36B42E1581}" destId="{930D1122-9358-4F28-86F7-9B909D1379B5}" srcOrd="33" destOrd="0" presId="urn:microsoft.com/office/officeart/2005/8/layout/list1"/>
    <dgm:cxn modelId="{F7C7FDA2-98A8-4D56-A2D8-3CB5D0661879}" type="presParOf" srcId="{FC8F17A7-382E-4A1E-B2E7-DA36B42E1581}" destId="{6B840818-1DBA-430E-8241-C14651C75AC3}" srcOrd="34" destOrd="0" presId="urn:microsoft.com/office/officeart/2005/8/layout/list1"/>
    <dgm:cxn modelId="{7A292CBD-667A-4DB7-A989-9001CB0CFDD9}" type="presParOf" srcId="{FC8F17A7-382E-4A1E-B2E7-DA36B42E1581}" destId="{3546DACC-6EE4-495B-80ED-08D9CE3E49DC}" srcOrd="35" destOrd="0" presId="urn:microsoft.com/office/officeart/2005/8/layout/list1"/>
    <dgm:cxn modelId="{67B4CE09-EB55-45D6-950A-89079EFAEE89}" type="presParOf" srcId="{FC8F17A7-382E-4A1E-B2E7-DA36B42E1581}" destId="{149E7E05-9164-4FC0-AD4D-F6106392B578}" srcOrd="36" destOrd="0" presId="urn:microsoft.com/office/officeart/2005/8/layout/list1"/>
    <dgm:cxn modelId="{4B88C164-80E4-4BA4-8CF5-7F97170B8E4E}" type="presParOf" srcId="{149E7E05-9164-4FC0-AD4D-F6106392B578}" destId="{63C9172F-EE30-49E2-9E45-1A3F307167E0}" srcOrd="0" destOrd="0" presId="urn:microsoft.com/office/officeart/2005/8/layout/list1"/>
    <dgm:cxn modelId="{FDDD4356-A1F1-4A5B-9BFB-8CDE91FDC97E}" type="presParOf" srcId="{149E7E05-9164-4FC0-AD4D-F6106392B578}" destId="{A2DC3E57-52E3-478D-A04E-E0C40B3A6D1E}" srcOrd="1" destOrd="0" presId="urn:microsoft.com/office/officeart/2005/8/layout/list1"/>
    <dgm:cxn modelId="{E2B9E921-FC30-47A6-A4ED-1DE68C3F4EEE}" type="presParOf" srcId="{FC8F17A7-382E-4A1E-B2E7-DA36B42E1581}" destId="{DA5D1FDC-9886-44A2-80B4-CC785E870A80}" srcOrd="37" destOrd="0" presId="urn:microsoft.com/office/officeart/2005/8/layout/list1"/>
    <dgm:cxn modelId="{EFC7B440-F7C7-4C78-BF25-125516BF9C8A}" type="presParOf" srcId="{FC8F17A7-382E-4A1E-B2E7-DA36B42E1581}" destId="{8CE27BDD-A1C0-4C19-8C7C-E1EE3FF8CD56}" srcOrd="38" destOrd="0" presId="urn:microsoft.com/office/officeart/2005/8/layout/list1"/>
    <dgm:cxn modelId="{41B3BE49-FC8B-4CEE-A536-6180D00F19C7}" type="presParOf" srcId="{FC8F17A7-382E-4A1E-B2E7-DA36B42E1581}" destId="{C2B40191-EDD5-400F-821F-182ACFF6A277}" srcOrd="39" destOrd="0" presId="urn:microsoft.com/office/officeart/2005/8/layout/list1"/>
    <dgm:cxn modelId="{8A044744-3233-49E9-A819-CDABB471CEE2}" type="presParOf" srcId="{FC8F17A7-382E-4A1E-B2E7-DA36B42E1581}" destId="{504A7B5C-197B-45D0-8D59-56F4D5C8E46C}" srcOrd="40" destOrd="0" presId="urn:microsoft.com/office/officeart/2005/8/layout/list1"/>
    <dgm:cxn modelId="{64BE5F55-F2DD-48F5-AA5B-63B10E1BC828}" type="presParOf" srcId="{504A7B5C-197B-45D0-8D59-56F4D5C8E46C}" destId="{A8C8CC9A-22FC-4541-8139-B4781DD01AEA}" srcOrd="0" destOrd="0" presId="urn:microsoft.com/office/officeart/2005/8/layout/list1"/>
    <dgm:cxn modelId="{9FC2DB52-CCD2-4B2E-AEE5-48C4F71A16AE}" type="presParOf" srcId="{504A7B5C-197B-45D0-8D59-56F4D5C8E46C}" destId="{47212612-2112-4EE4-AB9A-FD294A321217}" srcOrd="1" destOrd="0" presId="urn:microsoft.com/office/officeart/2005/8/layout/list1"/>
    <dgm:cxn modelId="{CCB7D81C-ED46-432D-AA97-74392F7447D4}" type="presParOf" srcId="{FC8F17A7-382E-4A1E-B2E7-DA36B42E1581}" destId="{D3B319EC-2AC4-4E0D-B8B8-8706C1A64A31}" srcOrd="41" destOrd="0" presId="urn:microsoft.com/office/officeart/2005/8/layout/list1"/>
    <dgm:cxn modelId="{B1E3C17A-151D-45A0-9407-4EAF77BEEDA7}" type="presParOf" srcId="{FC8F17A7-382E-4A1E-B2E7-DA36B42E1581}" destId="{70EE8211-D7E5-4875-B1BE-DD896F61FF39}" srcOrd="42" destOrd="0" presId="urn:microsoft.com/office/officeart/2005/8/layout/list1"/>
    <dgm:cxn modelId="{A48288BE-E663-4B1F-A08B-67F34C2E5B06}" type="presParOf" srcId="{FC8F17A7-382E-4A1E-B2E7-DA36B42E1581}" destId="{BA39C67A-6FB0-4B00-8EF6-F7BD7AFEC80C}" srcOrd="43" destOrd="0" presId="urn:microsoft.com/office/officeart/2005/8/layout/list1"/>
    <dgm:cxn modelId="{55D09778-9EAB-4E20-BF46-05475F0675B0}" type="presParOf" srcId="{FC8F17A7-382E-4A1E-B2E7-DA36B42E1581}" destId="{236F3CB0-FC6A-42E7-9222-5EB9A2129B15}" srcOrd="44" destOrd="0" presId="urn:microsoft.com/office/officeart/2005/8/layout/list1"/>
    <dgm:cxn modelId="{01963B7B-C696-4C57-AB47-1467A675735F}" type="presParOf" srcId="{236F3CB0-FC6A-42E7-9222-5EB9A2129B15}" destId="{CB8FA14D-F7C0-4BA7-B5FE-0AF92E1B5AEC}" srcOrd="0" destOrd="0" presId="urn:microsoft.com/office/officeart/2005/8/layout/list1"/>
    <dgm:cxn modelId="{F5597C75-FFAE-43F0-9663-6E73B1895839}" type="presParOf" srcId="{236F3CB0-FC6A-42E7-9222-5EB9A2129B15}" destId="{6D3E7738-9EC1-4E56-8866-13A3F1EA0EB5}" srcOrd="1" destOrd="0" presId="urn:microsoft.com/office/officeart/2005/8/layout/list1"/>
    <dgm:cxn modelId="{F6871236-718E-4B1E-8488-EAB8BB8F37E2}" type="presParOf" srcId="{FC8F17A7-382E-4A1E-B2E7-DA36B42E1581}" destId="{0B3614BC-0986-4199-8F87-B76FDBA24601}" srcOrd="45" destOrd="0" presId="urn:microsoft.com/office/officeart/2005/8/layout/list1"/>
    <dgm:cxn modelId="{6216CA7E-75B6-46B1-BF53-BCCEE84C3169}" type="presParOf" srcId="{FC8F17A7-382E-4A1E-B2E7-DA36B42E1581}" destId="{930056F2-6EE0-4D60-B231-6A316CE5E782}" srcOrd="46" destOrd="0" presId="urn:microsoft.com/office/officeart/2005/8/layout/list1"/>
    <dgm:cxn modelId="{E362E01D-FD08-41C1-9290-1D5CC245AF53}" type="presParOf" srcId="{FC8F17A7-382E-4A1E-B2E7-DA36B42E1581}" destId="{7804978F-5F52-4A88-8118-87B4DD2E9E40}" srcOrd="47" destOrd="0" presId="urn:microsoft.com/office/officeart/2005/8/layout/list1"/>
    <dgm:cxn modelId="{E4079411-74E6-4D20-8684-26C03E06F84F}" type="presParOf" srcId="{FC8F17A7-382E-4A1E-B2E7-DA36B42E1581}" destId="{66065793-67F8-45E2-97F5-720CAC391988}" srcOrd="48" destOrd="0" presId="urn:microsoft.com/office/officeart/2005/8/layout/list1"/>
    <dgm:cxn modelId="{AB82021B-F1F1-48BE-B96B-0BC94B6BE3E0}" type="presParOf" srcId="{66065793-67F8-45E2-97F5-720CAC391988}" destId="{EBD57FE5-159F-4B83-AEF9-EA103400217F}" srcOrd="0" destOrd="0" presId="urn:microsoft.com/office/officeart/2005/8/layout/list1"/>
    <dgm:cxn modelId="{6BACE28E-BE42-4A58-A2A2-24337797DF1B}" type="presParOf" srcId="{66065793-67F8-45E2-97F5-720CAC391988}" destId="{C9C4EDCF-0D7D-4178-80AC-3C28EDA936EA}" srcOrd="1" destOrd="0" presId="urn:microsoft.com/office/officeart/2005/8/layout/list1"/>
    <dgm:cxn modelId="{36A65583-3952-4240-97DC-310774038962}" type="presParOf" srcId="{FC8F17A7-382E-4A1E-B2E7-DA36B42E1581}" destId="{B0A39975-8ADA-4EB7-93AC-5B32CCFFA3D8}" srcOrd="49" destOrd="0" presId="urn:microsoft.com/office/officeart/2005/8/layout/list1"/>
    <dgm:cxn modelId="{6C917AAD-7380-4473-A976-EE8EC66A9096}" type="presParOf" srcId="{FC8F17A7-382E-4A1E-B2E7-DA36B42E1581}" destId="{18AAA3DA-65E3-4B54-856F-745A46DBA2A8}" srcOrd="50" destOrd="0" presId="urn:microsoft.com/office/officeart/2005/8/layout/list1"/>
    <dgm:cxn modelId="{B6C0A66B-53E4-4201-8F64-E71D3822AD07}" type="presParOf" srcId="{FC8F17A7-382E-4A1E-B2E7-DA36B42E1581}" destId="{61137101-CB7A-4843-B2C9-5D9A72761D76}" srcOrd="51" destOrd="0" presId="urn:microsoft.com/office/officeart/2005/8/layout/list1"/>
    <dgm:cxn modelId="{3F5F394A-62BD-4260-AA24-F3049778A084}" type="presParOf" srcId="{FC8F17A7-382E-4A1E-B2E7-DA36B42E1581}" destId="{FD56D612-0CA4-447A-8EF4-5D1FAC4FFEA3}" srcOrd="52" destOrd="0" presId="urn:microsoft.com/office/officeart/2005/8/layout/list1"/>
    <dgm:cxn modelId="{B29C999C-DF7B-4273-BBED-5E60105CBC18}" type="presParOf" srcId="{FD56D612-0CA4-447A-8EF4-5D1FAC4FFEA3}" destId="{B1E43C84-89B8-494E-A5A6-627F9349E4E6}" srcOrd="0" destOrd="0" presId="urn:microsoft.com/office/officeart/2005/8/layout/list1"/>
    <dgm:cxn modelId="{EEE9E1B7-7690-4F5F-BF5A-AB9C8336B0CF}" type="presParOf" srcId="{FD56D612-0CA4-447A-8EF4-5D1FAC4FFEA3}" destId="{D28A992A-D756-402D-AF4A-98AAC68826A9}" srcOrd="1" destOrd="0" presId="urn:microsoft.com/office/officeart/2005/8/layout/list1"/>
    <dgm:cxn modelId="{60AC3698-66F2-4AC2-B403-E10B322EB1E1}" type="presParOf" srcId="{FC8F17A7-382E-4A1E-B2E7-DA36B42E1581}" destId="{941866A7-6FD7-4ED3-91E2-08BC5BCC62AD}" srcOrd="53" destOrd="0" presId="urn:microsoft.com/office/officeart/2005/8/layout/list1"/>
    <dgm:cxn modelId="{0721648D-74F9-4224-AB13-6BC9E79C61E2}" type="presParOf" srcId="{FC8F17A7-382E-4A1E-B2E7-DA36B42E1581}" destId="{E7CFED7A-E2E7-4DB2-B02D-12D73767FC9A}" srcOrd="54" destOrd="0" presId="urn:microsoft.com/office/officeart/2005/8/layout/list1"/>
    <dgm:cxn modelId="{9FE5E973-8E6B-4BD7-9AAF-89BD52DCB1D7}" type="presParOf" srcId="{FC8F17A7-382E-4A1E-B2E7-DA36B42E1581}" destId="{F644A991-153E-437A-B7C0-E0F664592780}" srcOrd="55" destOrd="0" presId="urn:microsoft.com/office/officeart/2005/8/layout/list1"/>
    <dgm:cxn modelId="{72C470C6-32B1-40E6-97DD-D05BD91B2FD8}" type="presParOf" srcId="{FC8F17A7-382E-4A1E-B2E7-DA36B42E1581}" destId="{100D4A9F-8DD0-4AEF-81E4-E18A5C61997E}" srcOrd="56" destOrd="0" presId="urn:microsoft.com/office/officeart/2005/8/layout/list1"/>
    <dgm:cxn modelId="{0CDC5EF7-29F8-42DF-8F95-15FE1CDD9DFB}" type="presParOf" srcId="{100D4A9F-8DD0-4AEF-81E4-E18A5C61997E}" destId="{0B453DFD-6C13-430D-A27F-131F95FA4CA8}" srcOrd="0" destOrd="0" presId="urn:microsoft.com/office/officeart/2005/8/layout/list1"/>
    <dgm:cxn modelId="{A3E17FB9-2A29-4B0C-AE98-3F0571EC0CD5}" type="presParOf" srcId="{100D4A9F-8DD0-4AEF-81E4-E18A5C61997E}" destId="{829469C0-E15E-4D2E-9CAF-90A9B365C9CD}" srcOrd="1" destOrd="0" presId="urn:microsoft.com/office/officeart/2005/8/layout/list1"/>
    <dgm:cxn modelId="{B5632C4D-52EB-44C0-8D12-44F812B8F669}" type="presParOf" srcId="{FC8F17A7-382E-4A1E-B2E7-DA36B42E1581}" destId="{24A7FB08-CF40-42F6-B775-A2DDFFAB4B9F}" srcOrd="57" destOrd="0" presId="urn:microsoft.com/office/officeart/2005/8/layout/list1"/>
    <dgm:cxn modelId="{E168DA45-0C80-42B4-B507-1F5F77CD366A}" type="presParOf" srcId="{FC8F17A7-382E-4A1E-B2E7-DA36B42E1581}" destId="{C6F91460-8F15-4016-A895-41FD402867C8}" srcOrd="58" destOrd="0" presId="urn:microsoft.com/office/officeart/2005/8/layout/list1"/>
    <dgm:cxn modelId="{9F7E42F5-838B-426B-9C24-D8E493B78AA9}" type="presParOf" srcId="{FC8F17A7-382E-4A1E-B2E7-DA36B42E1581}" destId="{7BCB0CC1-7858-497D-8922-F9E792DD5B72}" srcOrd="59" destOrd="0" presId="urn:microsoft.com/office/officeart/2005/8/layout/list1"/>
    <dgm:cxn modelId="{ADC13574-1C29-4ECA-AFC3-3DCAAFBE261C}" type="presParOf" srcId="{FC8F17A7-382E-4A1E-B2E7-DA36B42E1581}" destId="{435C3199-38BE-4D69-8B45-360EA83940B9}" srcOrd="60" destOrd="0" presId="urn:microsoft.com/office/officeart/2005/8/layout/list1"/>
    <dgm:cxn modelId="{EB7F487F-0E71-49E8-A0DD-40B44E65EFD2}" type="presParOf" srcId="{435C3199-38BE-4D69-8B45-360EA83940B9}" destId="{E8FEF8F4-F88A-4857-BBB8-31D46153B273}" srcOrd="0" destOrd="0" presId="urn:microsoft.com/office/officeart/2005/8/layout/list1"/>
    <dgm:cxn modelId="{C34C2BC6-9E5C-4CD3-AABD-B48A230724C9}" type="presParOf" srcId="{435C3199-38BE-4D69-8B45-360EA83940B9}" destId="{329B42B8-ECD7-4885-9E08-72E31F850DA6}" srcOrd="1" destOrd="0" presId="urn:microsoft.com/office/officeart/2005/8/layout/list1"/>
    <dgm:cxn modelId="{225BCA19-F0F5-4CA1-B87D-131FABD38CE8}" type="presParOf" srcId="{FC8F17A7-382E-4A1E-B2E7-DA36B42E1581}" destId="{8E39B7AA-8831-40EE-B03D-716E8CF2C21A}" srcOrd="61" destOrd="0" presId="urn:microsoft.com/office/officeart/2005/8/layout/list1"/>
    <dgm:cxn modelId="{33A702BF-1C06-4AFD-98F8-B110F4350B97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DBA43958-3A91-4ADA-A9B6-E46FDCE1EDB4}" type="presOf" srcId="{4F249EC0-E768-4341-AFD6-A149BC3B7897}" destId="{FB41B348-582E-4F1B-8E8B-5AE516EA174B}" srcOrd="1" destOrd="0" presId="urn:microsoft.com/office/officeart/2005/8/layout/list1"/>
    <dgm:cxn modelId="{F669D5CB-8413-4356-8DBA-4A4557E3552E}" type="presOf" srcId="{B9374BCF-7B8D-43EA-AF42-3D675A166C28}" destId="{2F3F69BC-F4CD-4461-9478-6693505E9CAD}" srcOrd="0" destOrd="0" presId="urn:microsoft.com/office/officeart/2005/8/layout/list1"/>
    <dgm:cxn modelId="{019176A4-4413-4DAC-9F29-209F04FD477E}" type="presOf" srcId="{E23C63D9-5F13-4E8F-B0BA-A4588E82099A}" destId="{47212612-2112-4EE4-AB9A-FD294A321217}" srcOrd="1" destOrd="0" presId="urn:microsoft.com/office/officeart/2005/8/layout/list1"/>
    <dgm:cxn modelId="{F7977390-BFB7-4A36-A3A0-C8E8750BA87E}" type="presOf" srcId="{06DF7B84-5155-4510-A4D1-41E62DBF20AA}" destId="{AF10899B-EDEE-40FE-9C40-8DDE3B25E72C}" srcOrd="0" destOrd="0" presId="urn:microsoft.com/office/officeart/2005/8/layout/list1"/>
    <dgm:cxn modelId="{D28BD5FA-062E-4606-A8B4-B38DC6C1CFD1}" type="presOf" srcId="{517A7599-D39B-4136-B7F7-FC517C75373B}" destId="{D28A992A-D756-402D-AF4A-98AAC68826A9}" srcOrd="1" destOrd="0" presId="urn:microsoft.com/office/officeart/2005/8/layout/list1"/>
    <dgm:cxn modelId="{90C38718-C702-40E2-8125-0452E95EE3B6}" type="presOf" srcId="{0F5738F0-9D40-4958-B108-0B2ECF3C2EBD}" destId="{EBD57FE5-159F-4B83-AEF9-EA103400217F}" srcOrd="0" destOrd="0" presId="urn:microsoft.com/office/officeart/2005/8/layout/list1"/>
    <dgm:cxn modelId="{84C93F3B-4711-4F2D-8B03-397A01CAB408}" type="presOf" srcId="{4645654A-0DC5-46B0-95ED-49F72442FADF}" destId="{63BAC6F4-37DE-4063-90F1-38293280B408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6523B6BF-63EA-4A42-ACC5-994286E23203}" type="presOf" srcId="{8E2717DD-D037-46DD-AB7C-0D91C7CA05D2}" destId="{6D3E7738-9EC1-4E56-8866-13A3F1EA0EB5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71F14B67-462C-418A-A908-A25556F4C728}" type="presOf" srcId="{3F42973D-1A6B-4BAD-B7B3-793384490701}" destId="{46DB3FC9-62E0-4C58-A7D5-27187D2C5D7D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F3D5B7F5-B9B9-4D04-9BF1-7242BF673362}" type="presOf" srcId="{A6AA4029-2DA5-4CF0-99F3-5D6F6A831349}" destId="{41C2C4BE-FE64-4D2A-8759-19F25F7067C9}" srcOrd="1" destOrd="0" presId="urn:microsoft.com/office/officeart/2005/8/layout/list1"/>
    <dgm:cxn modelId="{4D4FECBC-9F48-4953-BC41-5DF095AC741F}" type="presOf" srcId="{9A28537E-EBB5-45DA-B2FE-F991C881A5E8}" destId="{424CBD1D-1FC5-4620-B1CA-CEE3B5CF2E9C}" srcOrd="1" destOrd="0" presId="urn:microsoft.com/office/officeart/2005/8/layout/list1"/>
    <dgm:cxn modelId="{79F4DD80-D376-4954-B72D-FF2F3F052935}" type="presOf" srcId="{B9374BCF-7B8D-43EA-AF42-3D675A166C28}" destId="{0CB65D4D-7011-4622-ADCA-FDF1A9C6A79F}" srcOrd="1" destOrd="0" presId="urn:microsoft.com/office/officeart/2005/8/layout/list1"/>
    <dgm:cxn modelId="{2D910FBE-4FC8-4CAA-B39A-EA963E4CC076}" type="presOf" srcId="{9A28537E-EBB5-45DA-B2FE-F991C881A5E8}" destId="{194EB645-03DB-4718-8A2C-6FB775B61591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0DAA7E7E-0EE7-4073-A648-95E10AEF9382}" type="presOf" srcId="{A6AA4029-2DA5-4CF0-99F3-5D6F6A831349}" destId="{10B64A83-F830-4AC6-9385-513A38D55826}" srcOrd="0" destOrd="0" presId="urn:microsoft.com/office/officeart/2005/8/layout/list1"/>
    <dgm:cxn modelId="{65170786-DB98-4B58-B9C9-D469436242F5}" type="presOf" srcId="{3F7C1AE6-D2D6-4A4C-896A-7CB304546092}" destId="{FE891326-686A-4C45-B79B-1B94C9E03A2E}" srcOrd="0" destOrd="0" presId="urn:microsoft.com/office/officeart/2005/8/layout/list1"/>
    <dgm:cxn modelId="{6FF444D4-40BF-4FEA-8BD6-0D65D303EB0E}" type="presOf" srcId="{3F42973D-1A6B-4BAD-B7B3-793384490701}" destId="{B6237DF0-F405-480F-9EDB-6E2180B339B1}" srcOrd="0" destOrd="0" presId="urn:microsoft.com/office/officeart/2005/8/layout/list1"/>
    <dgm:cxn modelId="{BFC24D5E-68C4-4E0C-9ACB-D62AD3E6250B}" type="presOf" srcId="{4F249EC0-E768-4341-AFD6-A149BC3B7897}" destId="{FD05451A-4252-4BAC-BB45-636A73C8DE8B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B6069D1-87E3-449B-928A-889162A91C75}" type="presOf" srcId="{E9D59AC3-A711-4796-B192-1D13C75A69CF}" destId="{04BFF7BE-8A4B-43A8-811A-DA3705A638B4}" srcOrd="1" destOrd="0" presId="urn:microsoft.com/office/officeart/2005/8/layout/list1"/>
    <dgm:cxn modelId="{7BAF9491-AD29-4A32-8BBB-C4E53E570929}" type="presOf" srcId="{F1EBE354-C624-4FC0-9F90-4A91809A193E}" destId="{A2DC3E57-52E3-478D-A04E-E0C40B3A6D1E}" srcOrd="1" destOrd="0" presId="urn:microsoft.com/office/officeart/2005/8/layout/list1"/>
    <dgm:cxn modelId="{1549999B-116A-41C1-813C-4F892EB79139}" type="presOf" srcId="{8E2717DD-D037-46DD-AB7C-0D91C7CA05D2}" destId="{CB8FA14D-F7C0-4BA7-B5FE-0AF92E1B5AEC}" srcOrd="0" destOrd="0" presId="urn:microsoft.com/office/officeart/2005/8/layout/list1"/>
    <dgm:cxn modelId="{35998488-6A9C-48E5-8053-FD8E1A8914F9}" type="presOf" srcId="{3F7C1AE6-D2D6-4A4C-896A-7CB304546092}" destId="{61C61218-148C-4255-9C90-C651A43AA30B}" srcOrd="1" destOrd="0" presId="urn:microsoft.com/office/officeart/2005/8/layout/list1"/>
    <dgm:cxn modelId="{BC466C32-3418-4FEF-8256-D55A9E6EFCEA}" type="presOf" srcId="{517A7599-D39B-4136-B7F7-FC517C75373B}" destId="{B1E43C84-89B8-494E-A5A6-627F9349E4E6}" srcOrd="0" destOrd="0" presId="urn:microsoft.com/office/officeart/2005/8/layout/list1"/>
    <dgm:cxn modelId="{4500A068-E00D-4B31-BA6C-5B4B822313DD}" type="presOf" srcId="{049F0A86-C80C-4922-98A6-14F0D8DFCDD0}" destId="{0B453DFD-6C13-430D-A27F-131F95FA4CA8}" srcOrd="0" destOrd="0" presId="urn:microsoft.com/office/officeart/2005/8/layout/list1"/>
    <dgm:cxn modelId="{98CD1C2E-4EB0-490C-9AA7-4DEA2064C010}" type="presOf" srcId="{E23C63D9-5F13-4E8F-B0BA-A4588E82099A}" destId="{A8C8CC9A-22FC-4541-8139-B4781DD01AEA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4CFA6AC-5CA7-4220-8380-A4894F960616}" type="presOf" srcId="{470BFF4D-607E-47BE-BE6D-F308DD98CD06}" destId="{FC8F17A7-382E-4A1E-B2E7-DA36B42E1581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BE558C3-6520-445A-B9CE-DF72DE5907DE}" type="presOf" srcId="{049F0A86-C80C-4922-98A6-14F0D8DFCDD0}" destId="{829469C0-E15E-4D2E-9CAF-90A9B365C9CD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6E7FF1B7-5144-4215-8CDA-7DCB5A19CE9B}" type="presOf" srcId="{E9D59AC3-A711-4796-B192-1D13C75A69CF}" destId="{0A9123C9-74E1-476A-A44C-7C00851B6B18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307527E1-21B6-4166-B54C-EB19D3F82B4A}" type="presOf" srcId="{0F5738F0-9D40-4958-B108-0B2ECF3C2EBD}" destId="{C9C4EDCF-0D7D-4178-80AC-3C28EDA936EA}" srcOrd="1" destOrd="0" presId="urn:microsoft.com/office/officeart/2005/8/layout/list1"/>
    <dgm:cxn modelId="{167C5C2F-F87A-4798-889C-DAB9B09BB168}" type="presOf" srcId="{06DF7B84-5155-4510-A4D1-41E62DBF20AA}" destId="{F8623298-42EC-4240-A896-C3B77D6A84BE}" srcOrd="1" destOrd="0" presId="urn:microsoft.com/office/officeart/2005/8/layout/list1"/>
    <dgm:cxn modelId="{17E67BAB-CD73-44B8-952A-4E6CFB484EDF}" type="presOf" srcId="{F1EBE354-C624-4FC0-9F90-4A91809A193E}" destId="{63C9172F-EE30-49E2-9E45-1A3F307167E0}" srcOrd="0" destOrd="0" presId="urn:microsoft.com/office/officeart/2005/8/layout/list1"/>
    <dgm:cxn modelId="{1AC257C5-5EC0-4BA3-9384-FF47A5408805}" type="presOf" srcId="{4645654A-0DC5-46B0-95ED-49F72442FADF}" destId="{18DFF254-491E-49B4-A226-DB6AC9EDF287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00F45743-DDC1-4018-A018-C35D8BC9D09D}" type="presParOf" srcId="{FC8F17A7-382E-4A1E-B2E7-DA36B42E1581}" destId="{A4AFC699-C35E-460D-A64E-55750FEB5D2F}" srcOrd="0" destOrd="0" presId="urn:microsoft.com/office/officeart/2005/8/layout/list1"/>
    <dgm:cxn modelId="{D74A2F6D-6737-4AFE-A8A4-05DEFC291C71}" type="presParOf" srcId="{A4AFC699-C35E-460D-A64E-55750FEB5D2F}" destId="{2F3F69BC-F4CD-4461-9478-6693505E9CAD}" srcOrd="0" destOrd="0" presId="urn:microsoft.com/office/officeart/2005/8/layout/list1"/>
    <dgm:cxn modelId="{0D05EA63-DDA7-4488-BFBD-F4381FF05616}" type="presParOf" srcId="{A4AFC699-C35E-460D-A64E-55750FEB5D2F}" destId="{0CB65D4D-7011-4622-ADCA-FDF1A9C6A79F}" srcOrd="1" destOrd="0" presId="urn:microsoft.com/office/officeart/2005/8/layout/list1"/>
    <dgm:cxn modelId="{4C29690B-5681-4C29-AD74-3A006691BFC2}" type="presParOf" srcId="{FC8F17A7-382E-4A1E-B2E7-DA36B42E1581}" destId="{0E61AAD7-843C-4A61-9057-1D4B1E6EB38A}" srcOrd="1" destOrd="0" presId="urn:microsoft.com/office/officeart/2005/8/layout/list1"/>
    <dgm:cxn modelId="{E5834A62-A43C-45D9-BE16-11434AA2B92F}" type="presParOf" srcId="{FC8F17A7-382E-4A1E-B2E7-DA36B42E1581}" destId="{4C2768E2-ED89-431A-A486-281CC5329D11}" srcOrd="2" destOrd="0" presId="urn:microsoft.com/office/officeart/2005/8/layout/list1"/>
    <dgm:cxn modelId="{63272742-93AB-4767-993E-5389DC232F30}" type="presParOf" srcId="{FC8F17A7-382E-4A1E-B2E7-DA36B42E1581}" destId="{1B416E7A-1E06-4210-9A87-C9B7D190B309}" srcOrd="3" destOrd="0" presId="urn:microsoft.com/office/officeart/2005/8/layout/list1"/>
    <dgm:cxn modelId="{76CB54F3-5F14-4E50-A002-B8A6AB822012}" type="presParOf" srcId="{FC8F17A7-382E-4A1E-B2E7-DA36B42E1581}" destId="{06690BC2-B387-4E14-8CD0-50904E7E7C3A}" srcOrd="4" destOrd="0" presId="urn:microsoft.com/office/officeart/2005/8/layout/list1"/>
    <dgm:cxn modelId="{0D27F769-D4C3-4918-A85E-AFA22EFB5D92}" type="presParOf" srcId="{06690BC2-B387-4E14-8CD0-50904E7E7C3A}" destId="{B6237DF0-F405-480F-9EDB-6E2180B339B1}" srcOrd="0" destOrd="0" presId="urn:microsoft.com/office/officeart/2005/8/layout/list1"/>
    <dgm:cxn modelId="{EB385A72-3CFD-43ED-8EA3-50BCF619A3F1}" type="presParOf" srcId="{06690BC2-B387-4E14-8CD0-50904E7E7C3A}" destId="{46DB3FC9-62E0-4C58-A7D5-27187D2C5D7D}" srcOrd="1" destOrd="0" presId="urn:microsoft.com/office/officeart/2005/8/layout/list1"/>
    <dgm:cxn modelId="{661EB54F-FC25-4071-9093-BF79B3EF420C}" type="presParOf" srcId="{FC8F17A7-382E-4A1E-B2E7-DA36B42E1581}" destId="{247B878D-BDED-49CB-B65A-A497AD500AE8}" srcOrd="5" destOrd="0" presId="urn:microsoft.com/office/officeart/2005/8/layout/list1"/>
    <dgm:cxn modelId="{9918D325-1F19-4DEF-B777-7BFDC0A38CF9}" type="presParOf" srcId="{FC8F17A7-382E-4A1E-B2E7-DA36B42E1581}" destId="{4659EBC4-64D1-4B6C-92B5-9A0F3C2EF96C}" srcOrd="6" destOrd="0" presId="urn:microsoft.com/office/officeart/2005/8/layout/list1"/>
    <dgm:cxn modelId="{0AC2A9D7-6DE0-4F96-81D5-B455481D3508}" type="presParOf" srcId="{FC8F17A7-382E-4A1E-B2E7-DA36B42E1581}" destId="{BAF59938-BB53-474B-BAD2-F883FDDD4D15}" srcOrd="7" destOrd="0" presId="urn:microsoft.com/office/officeart/2005/8/layout/list1"/>
    <dgm:cxn modelId="{43CF1E26-CF0C-4816-86D9-5A6145313948}" type="presParOf" srcId="{FC8F17A7-382E-4A1E-B2E7-DA36B42E1581}" destId="{B565232D-1520-461C-A256-E2F8182B90C8}" srcOrd="8" destOrd="0" presId="urn:microsoft.com/office/officeart/2005/8/layout/list1"/>
    <dgm:cxn modelId="{178A7396-1746-4D58-8B32-72A810F101BF}" type="presParOf" srcId="{B565232D-1520-461C-A256-E2F8182B90C8}" destId="{10B64A83-F830-4AC6-9385-513A38D55826}" srcOrd="0" destOrd="0" presId="urn:microsoft.com/office/officeart/2005/8/layout/list1"/>
    <dgm:cxn modelId="{C7A25562-3EC7-4D1F-B30D-0D31A0EBA3D2}" type="presParOf" srcId="{B565232D-1520-461C-A256-E2F8182B90C8}" destId="{41C2C4BE-FE64-4D2A-8759-19F25F7067C9}" srcOrd="1" destOrd="0" presId="urn:microsoft.com/office/officeart/2005/8/layout/list1"/>
    <dgm:cxn modelId="{D0D2FA45-848B-4461-9B6B-C08817B7A54A}" type="presParOf" srcId="{FC8F17A7-382E-4A1E-B2E7-DA36B42E1581}" destId="{1B336EED-E3B6-45CB-AC6A-6AFFDB107DB5}" srcOrd="9" destOrd="0" presId="urn:microsoft.com/office/officeart/2005/8/layout/list1"/>
    <dgm:cxn modelId="{425CB455-93C0-409B-8008-4E18FB5FED80}" type="presParOf" srcId="{FC8F17A7-382E-4A1E-B2E7-DA36B42E1581}" destId="{30B5F34B-9541-42FB-BF55-BA19172ED350}" srcOrd="10" destOrd="0" presId="urn:microsoft.com/office/officeart/2005/8/layout/list1"/>
    <dgm:cxn modelId="{8891AA1A-92BC-4430-9E9B-6D8569832378}" type="presParOf" srcId="{FC8F17A7-382E-4A1E-B2E7-DA36B42E1581}" destId="{BA660269-BEB7-404B-BD93-4DFE7712AA9C}" srcOrd="11" destOrd="0" presId="urn:microsoft.com/office/officeart/2005/8/layout/list1"/>
    <dgm:cxn modelId="{175EE48C-FB44-4525-99A4-7D09DEC406C9}" type="presParOf" srcId="{FC8F17A7-382E-4A1E-B2E7-DA36B42E1581}" destId="{88BA583A-DC58-4047-A142-7FA2525DCFA3}" srcOrd="12" destOrd="0" presId="urn:microsoft.com/office/officeart/2005/8/layout/list1"/>
    <dgm:cxn modelId="{443FDA00-C110-45CB-A31E-91ABCDC4294B}" type="presParOf" srcId="{88BA583A-DC58-4047-A142-7FA2525DCFA3}" destId="{AF10899B-EDEE-40FE-9C40-8DDE3B25E72C}" srcOrd="0" destOrd="0" presId="urn:microsoft.com/office/officeart/2005/8/layout/list1"/>
    <dgm:cxn modelId="{65496AA5-B58C-4674-8A55-FC09E0FC996F}" type="presParOf" srcId="{88BA583A-DC58-4047-A142-7FA2525DCFA3}" destId="{F8623298-42EC-4240-A896-C3B77D6A84BE}" srcOrd="1" destOrd="0" presId="urn:microsoft.com/office/officeart/2005/8/layout/list1"/>
    <dgm:cxn modelId="{329B6954-5498-4A0A-B090-114781D6D7EC}" type="presParOf" srcId="{FC8F17A7-382E-4A1E-B2E7-DA36B42E1581}" destId="{6188435A-1102-4E5B-8D2B-58E6CD4E6435}" srcOrd="13" destOrd="0" presId="urn:microsoft.com/office/officeart/2005/8/layout/list1"/>
    <dgm:cxn modelId="{20CB64A2-95A4-4CD1-BC88-5987ECB23829}" type="presParOf" srcId="{FC8F17A7-382E-4A1E-B2E7-DA36B42E1581}" destId="{AA0B205A-8584-47CB-8AB6-687C2A81A3A7}" srcOrd="14" destOrd="0" presId="urn:microsoft.com/office/officeart/2005/8/layout/list1"/>
    <dgm:cxn modelId="{740276E7-DF02-45C7-B231-149CC1A9D8EE}" type="presParOf" srcId="{FC8F17A7-382E-4A1E-B2E7-DA36B42E1581}" destId="{36936875-2CE6-48CC-885F-460991F03499}" srcOrd="15" destOrd="0" presId="urn:microsoft.com/office/officeart/2005/8/layout/list1"/>
    <dgm:cxn modelId="{E8DAC16D-74F6-4E80-A475-820578C78922}" type="presParOf" srcId="{FC8F17A7-382E-4A1E-B2E7-DA36B42E1581}" destId="{70BBAC2E-3F84-4F66-B9BC-F7186ACAB38F}" srcOrd="16" destOrd="0" presId="urn:microsoft.com/office/officeart/2005/8/layout/list1"/>
    <dgm:cxn modelId="{80E07E9A-D504-48C4-BD32-D477A934BF74}" type="presParOf" srcId="{70BBAC2E-3F84-4F66-B9BC-F7186ACAB38F}" destId="{63BAC6F4-37DE-4063-90F1-38293280B408}" srcOrd="0" destOrd="0" presId="urn:microsoft.com/office/officeart/2005/8/layout/list1"/>
    <dgm:cxn modelId="{5429FF69-CEE0-4B60-A960-17AF9A9AFAEF}" type="presParOf" srcId="{70BBAC2E-3F84-4F66-B9BC-F7186ACAB38F}" destId="{18DFF254-491E-49B4-A226-DB6AC9EDF287}" srcOrd="1" destOrd="0" presId="urn:microsoft.com/office/officeart/2005/8/layout/list1"/>
    <dgm:cxn modelId="{3953F67E-F856-4372-B84A-E23B66ADDF48}" type="presParOf" srcId="{FC8F17A7-382E-4A1E-B2E7-DA36B42E1581}" destId="{2F621F97-3C2B-4ED3-AF8D-5D7EA9471D3C}" srcOrd="17" destOrd="0" presId="urn:microsoft.com/office/officeart/2005/8/layout/list1"/>
    <dgm:cxn modelId="{9EEECCDB-134E-4406-BD57-0A74C7AB7D6F}" type="presParOf" srcId="{FC8F17A7-382E-4A1E-B2E7-DA36B42E1581}" destId="{B17DE1A4-9BC0-46D0-9740-94D09C549B59}" srcOrd="18" destOrd="0" presId="urn:microsoft.com/office/officeart/2005/8/layout/list1"/>
    <dgm:cxn modelId="{F20BFD05-55AF-4A87-8854-A9BB85A01CA9}" type="presParOf" srcId="{FC8F17A7-382E-4A1E-B2E7-DA36B42E1581}" destId="{0649D3E9-A605-40B6-B170-BC90BB6CACA7}" srcOrd="19" destOrd="0" presId="urn:microsoft.com/office/officeart/2005/8/layout/list1"/>
    <dgm:cxn modelId="{DCCD4F51-4FAC-4DDF-8BA3-16ACC6497FEA}" type="presParOf" srcId="{FC8F17A7-382E-4A1E-B2E7-DA36B42E1581}" destId="{5557BF4C-0B21-48C7-98F8-59E3BDB03DC7}" srcOrd="20" destOrd="0" presId="urn:microsoft.com/office/officeart/2005/8/layout/list1"/>
    <dgm:cxn modelId="{9ECD3F9C-788D-41D1-9CB3-E6799884DE29}" type="presParOf" srcId="{5557BF4C-0B21-48C7-98F8-59E3BDB03DC7}" destId="{0A9123C9-74E1-476A-A44C-7C00851B6B18}" srcOrd="0" destOrd="0" presId="urn:microsoft.com/office/officeart/2005/8/layout/list1"/>
    <dgm:cxn modelId="{AB8B0464-B864-4B84-B25A-DBACE8DD6DC9}" type="presParOf" srcId="{5557BF4C-0B21-48C7-98F8-59E3BDB03DC7}" destId="{04BFF7BE-8A4B-43A8-811A-DA3705A638B4}" srcOrd="1" destOrd="0" presId="urn:microsoft.com/office/officeart/2005/8/layout/list1"/>
    <dgm:cxn modelId="{016C5F72-5A37-487A-9190-AA6F9E3BA4D6}" type="presParOf" srcId="{FC8F17A7-382E-4A1E-B2E7-DA36B42E1581}" destId="{4A94990A-C322-4A85-9986-B15C0FF2B266}" srcOrd="21" destOrd="0" presId="urn:microsoft.com/office/officeart/2005/8/layout/list1"/>
    <dgm:cxn modelId="{A73FBC01-E8E2-4021-B0D6-26641E84281C}" type="presParOf" srcId="{FC8F17A7-382E-4A1E-B2E7-DA36B42E1581}" destId="{C436068C-0248-4822-A0B2-7CB4D8C70A60}" srcOrd="22" destOrd="0" presId="urn:microsoft.com/office/officeart/2005/8/layout/list1"/>
    <dgm:cxn modelId="{8FCBE5C3-9025-4918-A337-32B61CFB0332}" type="presParOf" srcId="{FC8F17A7-382E-4A1E-B2E7-DA36B42E1581}" destId="{1E506FD5-CE60-423F-B26B-10293B47C007}" srcOrd="23" destOrd="0" presId="urn:microsoft.com/office/officeart/2005/8/layout/list1"/>
    <dgm:cxn modelId="{9B6323E4-DC74-464F-AF68-5FF0F72AC7CF}" type="presParOf" srcId="{FC8F17A7-382E-4A1E-B2E7-DA36B42E1581}" destId="{1D02F6B0-EBF4-45E3-82C7-E7801560D744}" srcOrd="24" destOrd="0" presId="urn:microsoft.com/office/officeart/2005/8/layout/list1"/>
    <dgm:cxn modelId="{4A848980-397A-47B3-B2F2-561821AF42DC}" type="presParOf" srcId="{1D02F6B0-EBF4-45E3-82C7-E7801560D744}" destId="{FE891326-686A-4C45-B79B-1B94C9E03A2E}" srcOrd="0" destOrd="0" presId="urn:microsoft.com/office/officeart/2005/8/layout/list1"/>
    <dgm:cxn modelId="{91D90DB7-9B3C-4F00-BDDD-9EC3B082F49D}" type="presParOf" srcId="{1D02F6B0-EBF4-45E3-82C7-E7801560D744}" destId="{61C61218-148C-4255-9C90-C651A43AA30B}" srcOrd="1" destOrd="0" presId="urn:microsoft.com/office/officeart/2005/8/layout/list1"/>
    <dgm:cxn modelId="{1AA3A238-CB5B-4400-803D-2F3318941226}" type="presParOf" srcId="{FC8F17A7-382E-4A1E-B2E7-DA36B42E1581}" destId="{1802013E-BF39-4EF9-9432-FA7C944D3582}" srcOrd="25" destOrd="0" presId="urn:microsoft.com/office/officeart/2005/8/layout/list1"/>
    <dgm:cxn modelId="{8C7B695D-8A6F-4359-A568-E2B4E1D24F1F}" type="presParOf" srcId="{FC8F17A7-382E-4A1E-B2E7-DA36B42E1581}" destId="{1BCA2504-F34B-4965-B98A-B14370556103}" srcOrd="26" destOrd="0" presId="urn:microsoft.com/office/officeart/2005/8/layout/list1"/>
    <dgm:cxn modelId="{B06F6DDD-8B6E-4F4C-B702-4F8F1098CD7B}" type="presParOf" srcId="{FC8F17A7-382E-4A1E-B2E7-DA36B42E1581}" destId="{0FAAC69F-E085-4A39-B6CA-D9F5703A4618}" srcOrd="27" destOrd="0" presId="urn:microsoft.com/office/officeart/2005/8/layout/list1"/>
    <dgm:cxn modelId="{7F922134-B7BB-4967-AF3C-E5B3D7B9A444}" type="presParOf" srcId="{FC8F17A7-382E-4A1E-B2E7-DA36B42E1581}" destId="{D8E4629F-6E0F-4A02-BADE-4218A3A65FF2}" srcOrd="28" destOrd="0" presId="urn:microsoft.com/office/officeart/2005/8/layout/list1"/>
    <dgm:cxn modelId="{A11F9954-15B4-4DB6-B71D-BDFD74EDAF7D}" type="presParOf" srcId="{D8E4629F-6E0F-4A02-BADE-4218A3A65FF2}" destId="{FD05451A-4252-4BAC-BB45-636A73C8DE8B}" srcOrd="0" destOrd="0" presId="urn:microsoft.com/office/officeart/2005/8/layout/list1"/>
    <dgm:cxn modelId="{23310ECB-388E-4BD2-9414-C18D756FD2D1}" type="presParOf" srcId="{D8E4629F-6E0F-4A02-BADE-4218A3A65FF2}" destId="{FB41B348-582E-4F1B-8E8B-5AE516EA174B}" srcOrd="1" destOrd="0" presId="urn:microsoft.com/office/officeart/2005/8/layout/list1"/>
    <dgm:cxn modelId="{2CE44025-97CB-44FE-B169-5B7A3E96DB3C}" type="presParOf" srcId="{FC8F17A7-382E-4A1E-B2E7-DA36B42E1581}" destId="{E7BC78D9-1A4C-4A98-B3F2-3EC605C1BE54}" srcOrd="29" destOrd="0" presId="urn:microsoft.com/office/officeart/2005/8/layout/list1"/>
    <dgm:cxn modelId="{C00CBA41-C571-4C6C-B56C-10A6E04B8D81}" type="presParOf" srcId="{FC8F17A7-382E-4A1E-B2E7-DA36B42E1581}" destId="{4AC2EB15-380B-4E95-A5FA-808E3B3AA859}" srcOrd="30" destOrd="0" presId="urn:microsoft.com/office/officeart/2005/8/layout/list1"/>
    <dgm:cxn modelId="{E9DAC8BD-AE62-4FD3-9ABD-BE484AE460D0}" type="presParOf" srcId="{FC8F17A7-382E-4A1E-B2E7-DA36B42E1581}" destId="{38C0859C-7275-408F-8247-FDFC8F7D3597}" srcOrd="31" destOrd="0" presId="urn:microsoft.com/office/officeart/2005/8/layout/list1"/>
    <dgm:cxn modelId="{56CB828C-3F63-45CE-8E36-976BB9D6965D}" type="presParOf" srcId="{FC8F17A7-382E-4A1E-B2E7-DA36B42E1581}" destId="{2B9B4077-7AD0-41BF-89A1-CCD579863653}" srcOrd="32" destOrd="0" presId="urn:microsoft.com/office/officeart/2005/8/layout/list1"/>
    <dgm:cxn modelId="{5E1D021A-5E69-4700-BD81-5E34836BC121}" type="presParOf" srcId="{2B9B4077-7AD0-41BF-89A1-CCD579863653}" destId="{194EB645-03DB-4718-8A2C-6FB775B61591}" srcOrd="0" destOrd="0" presId="urn:microsoft.com/office/officeart/2005/8/layout/list1"/>
    <dgm:cxn modelId="{203E6C13-6B1C-4D2F-AD47-F52C5AE3537F}" type="presParOf" srcId="{2B9B4077-7AD0-41BF-89A1-CCD579863653}" destId="{424CBD1D-1FC5-4620-B1CA-CEE3B5CF2E9C}" srcOrd="1" destOrd="0" presId="urn:microsoft.com/office/officeart/2005/8/layout/list1"/>
    <dgm:cxn modelId="{7B209143-328D-4E23-AAF3-337AB8AD3A0D}" type="presParOf" srcId="{FC8F17A7-382E-4A1E-B2E7-DA36B42E1581}" destId="{930D1122-9358-4F28-86F7-9B909D1379B5}" srcOrd="33" destOrd="0" presId="urn:microsoft.com/office/officeart/2005/8/layout/list1"/>
    <dgm:cxn modelId="{939CEE22-F308-496C-A899-198EFC8F59F0}" type="presParOf" srcId="{FC8F17A7-382E-4A1E-B2E7-DA36B42E1581}" destId="{6B840818-1DBA-430E-8241-C14651C75AC3}" srcOrd="34" destOrd="0" presId="urn:microsoft.com/office/officeart/2005/8/layout/list1"/>
    <dgm:cxn modelId="{03F0EF1C-FEA5-4B3D-A959-8870AF966E09}" type="presParOf" srcId="{FC8F17A7-382E-4A1E-B2E7-DA36B42E1581}" destId="{3546DACC-6EE4-495B-80ED-08D9CE3E49DC}" srcOrd="35" destOrd="0" presId="urn:microsoft.com/office/officeart/2005/8/layout/list1"/>
    <dgm:cxn modelId="{F6EE97ED-E857-4DA4-A08A-0454006F7EA0}" type="presParOf" srcId="{FC8F17A7-382E-4A1E-B2E7-DA36B42E1581}" destId="{149E7E05-9164-4FC0-AD4D-F6106392B578}" srcOrd="36" destOrd="0" presId="urn:microsoft.com/office/officeart/2005/8/layout/list1"/>
    <dgm:cxn modelId="{B3BCC6D5-AB34-4AD6-824B-CABE929F4D44}" type="presParOf" srcId="{149E7E05-9164-4FC0-AD4D-F6106392B578}" destId="{63C9172F-EE30-49E2-9E45-1A3F307167E0}" srcOrd="0" destOrd="0" presId="urn:microsoft.com/office/officeart/2005/8/layout/list1"/>
    <dgm:cxn modelId="{66A5290A-5161-476E-8620-1BB130F72100}" type="presParOf" srcId="{149E7E05-9164-4FC0-AD4D-F6106392B578}" destId="{A2DC3E57-52E3-478D-A04E-E0C40B3A6D1E}" srcOrd="1" destOrd="0" presId="urn:microsoft.com/office/officeart/2005/8/layout/list1"/>
    <dgm:cxn modelId="{539D2332-C531-4428-8FEA-FD2AFAE13577}" type="presParOf" srcId="{FC8F17A7-382E-4A1E-B2E7-DA36B42E1581}" destId="{DA5D1FDC-9886-44A2-80B4-CC785E870A80}" srcOrd="37" destOrd="0" presId="urn:microsoft.com/office/officeart/2005/8/layout/list1"/>
    <dgm:cxn modelId="{ED194602-A708-4848-AE00-3E7EA4C4D7A8}" type="presParOf" srcId="{FC8F17A7-382E-4A1E-B2E7-DA36B42E1581}" destId="{8CE27BDD-A1C0-4C19-8C7C-E1EE3FF8CD56}" srcOrd="38" destOrd="0" presId="urn:microsoft.com/office/officeart/2005/8/layout/list1"/>
    <dgm:cxn modelId="{34C16142-D2CA-4A3A-BA76-376BE7F48591}" type="presParOf" srcId="{FC8F17A7-382E-4A1E-B2E7-DA36B42E1581}" destId="{C2B40191-EDD5-400F-821F-182ACFF6A277}" srcOrd="39" destOrd="0" presId="urn:microsoft.com/office/officeart/2005/8/layout/list1"/>
    <dgm:cxn modelId="{4B825AC9-FC77-4992-8E36-9BC2FA23C57B}" type="presParOf" srcId="{FC8F17A7-382E-4A1E-B2E7-DA36B42E1581}" destId="{504A7B5C-197B-45D0-8D59-56F4D5C8E46C}" srcOrd="40" destOrd="0" presId="urn:microsoft.com/office/officeart/2005/8/layout/list1"/>
    <dgm:cxn modelId="{5FFE31C2-0DB5-453C-9573-B3C659B9EA3E}" type="presParOf" srcId="{504A7B5C-197B-45D0-8D59-56F4D5C8E46C}" destId="{A8C8CC9A-22FC-4541-8139-B4781DD01AEA}" srcOrd="0" destOrd="0" presId="urn:microsoft.com/office/officeart/2005/8/layout/list1"/>
    <dgm:cxn modelId="{CBA5EA40-0D34-4007-8D9D-51F542621665}" type="presParOf" srcId="{504A7B5C-197B-45D0-8D59-56F4D5C8E46C}" destId="{47212612-2112-4EE4-AB9A-FD294A321217}" srcOrd="1" destOrd="0" presId="urn:microsoft.com/office/officeart/2005/8/layout/list1"/>
    <dgm:cxn modelId="{DC774EDD-9864-4DEF-BC40-6CF488D6AE45}" type="presParOf" srcId="{FC8F17A7-382E-4A1E-B2E7-DA36B42E1581}" destId="{D3B319EC-2AC4-4E0D-B8B8-8706C1A64A31}" srcOrd="41" destOrd="0" presId="urn:microsoft.com/office/officeart/2005/8/layout/list1"/>
    <dgm:cxn modelId="{F1B06177-BBCA-4002-8C84-5E882D45823B}" type="presParOf" srcId="{FC8F17A7-382E-4A1E-B2E7-DA36B42E1581}" destId="{70EE8211-D7E5-4875-B1BE-DD896F61FF39}" srcOrd="42" destOrd="0" presId="urn:microsoft.com/office/officeart/2005/8/layout/list1"/>
    <dgm:cxn modelId="{2E5A8354-B449-4149-BE34-1D83168BFC52}" type="presParOf" srcId="{FC8F17A7-382E-4A1E-B2E7-DA36B42E1581}" destId="{BA39C67A-6FB0-4B00-8EF6-F7BD7AFEC80C}" srcOrd="43" destOrd="0" presId="urn:microsoft.com/office/officeart/2005/8/layout/list1"/>
    <dgm:cxn modelId="{A64BC706-C4EE-46B4-8A49-B7EE034C7273}" type="presParOf" srcId="{FC8F17A7-382E-4A1E-B2E7-DA36B42E1581}" destId="{236F3CB0-FC6A-42E7-9222-5EB9A2129B15}" srcOrd="44" destOrd="0" presId="urn:microsoft.com/office/officeart/2005/8/layout/list1"/>
    <dgm:cxn modelId="{C4A4031F-D697-49A8-8FB4-C2FD48B3614B}" type="presParOf" srcId="{236F3CB0-FC6A-42E7-9222-5EB9A2129B15}" destId="{CB8FA14D-F7C0-4BA7-B5FE-0AF92E1B5AEC}" srcOrd="0" destOrd="0" presId="urn:microsoft.com/office/officeart/2005/8/layout/list1"/>
    <dgm:cxn modelId="{163B0342-04F1-46FE-8602-80353F4A1BD6}" type="presParOf" srcId="{236F3CB0-FC6A-42E7-9222-5EB9A2129B15}" destId="{6D3E7738-9EC1-4E56-8866-13A3F1EA0EB5}" srcOrd="1" destOrd="0" presId="urn:microsoft.com/office/officeart/2005/8/layout/list1"/>
    <dgm:cxn modelId="{103132B3-39DE-4A39-A23B-4E5BF49ED14C}" type="presParOf" srcId="{FC8F17A7-382E-4A1E-B2E7-DA36B42E1581}" destId="{0B3614BC-0986-4199-8F87-B76FDBA24601}" srcOrd="45" destOrd="0" presId="urn:microsoft.com/office/officeart/2005/8/layout/list1"/>
    <dgm:cxn modelId="{2A34BEC6-E255-425A-9A1C-25ED9576E39F}" type="presParOf" srcId="{FC8F17A7-382E-4A1E-B2E7-DA36B42E1581}" destId="{930056F2-6EE0-4D60-B231-6A316CE5E782}" srcOrd="46" destOrd="0" presId="urn:microsoft.com/office/officeart/2005/8/layout/list1"/>
    <dgm:cxn modelId="{69B5A338-60A8-4F88-B00B-98F52AA02220}" type="presParOf" srcId="{FC8F17A7-382E-4A1E-B2E7-DA36B42E1581}" destId="{7804978F-5F52-4A88-8118-87B4DD2E9E40}" srcOrd="47" destOrd="0" presId="urn:microsoft.com/office/officeart/2005/8/layout/list1"/>
    <dgm:cxn modelId="{A52051DB-020D-4AAA-93B8-0FADB86F3AAA}" type="presParOf" srcId="{FC8F17A7-382E-4A1E-B2E7-DA36B42E1581}" destId="{66065793-67F8-45E2-97F5-720CAC391988}" srcOrd="48" destOrd="0" presId="urn:microsoft.com/office/officeart/2005/8/layout/list1"/>
    <dgm:cxn modelId="{B19B7D07-BE39-4AC1-B3E3-A01E83EAB1A9}" type="presParOf" srcId="{66065793-67F8-45E2-97F5-720CAC391988}" destId="{EBD57FE5-159F-4B83-AEF9-EA103400217F}" srcOrd="0" destOrd="0" presId="urn:microsoft.com/office/officeart/2005/8/layout/list1"/>
    <dgm:cxn modelId="{660293EE-DC73-496F-8920-CD2D916F702A}" type="presParOf" srcId="{66065793-67F8-45E2-97F5-720CAC391988}" destId="{C9C4EDCF-0D7D-4178-80AC-3C28EDA936EA}" srcOrd="1" destOrd="0" presId="urn:microsoft.com/office/officeart/2005/8/layout/list1"/>
    <dgm:cxn modelId="{FA6F4DC7-4D1B-488A-91DA-A438BCC658CC}" type="presParOf" srcId="{FC8F17A7-382E-4A1E-B2E7-DA36B42E1581}" destId="{B0A39975-8ADA-4EB7-93AC-5B32CCFFA3D8}" srcOrd="49" destOrd="0" presId="urn:microsoft.com/office/officeart/2005/8/layout/list1"/>
    <dgm:cxn modelId="{AF1DEE52-0951-4540-8E0C-F3768982637A}" type="presParOf" srcId="{FC8F17A7-382E-4A1E-B2E7-DA36B42E1581}" destId="{18AAA3DA-65E3-4B54-856F-745A46DBA2A8}" srcOrd="50" destOrd="0" presId="urn:microsoft.com/office/officeart/2005/8/layout/list1"/>
    <dgm:cxn modelId="{7C0334B2-08BF-47CF-B3E3-085DA4663D2B}" type="presParOf" srcId="{FC8F17A7-382E-4A1E-B2E7-DA36B42E1581}" destId="{61137101-CB7A-4843-B2C9-5D9A72761D76}" srcOrd="51" destOrd="0" presId="urn:microsoft.com/office/officeart/2005/8/layout/list1"/>
    <dgm:cxn modelId="{1D4BE24B-04B6-4E4D-BD57-AAA456209B94}" type="presParOf" srcId="{FC8F17A7-382E-4A1E-B2E7-DA36B42E1581}" destId="{FD56D612-0CA4-447A-8EF4-5D1FAC4FFEA3}" srcOrd="52" destOrd="0" presId="urn:microsoft.com/office/officeart/2005/8/layout/list1"/>
    <dgm:cxn modelId="{CD97319E-4602-47B4-9579-65E209544E58}" type="presParOf" srcId="{FD56D612-0CA4-447A-8EF4-5D1FAC4FFEA3}" destId="{B1E43C84-89B8-494E-A5A6-627F9349E4E6}" srcOrd="0" destOrd="0" presId="urn:microsoft.com/office/officeart/2005/8/layout/list1"/>
    <dgm:cxn modelId="{C0F8B31F-ACE5-47C8-B374-13609C2E94C1}" type="presParOf" srcId="{FD56D612-0CA4-447A-8EF4-5D1FAC4FFEA3}" destId="{D28A992A-D756-402D-AF4A-98AAC68826A9}" srcOrd="1" destOrd="0" presId="urn:microsoft.com/office/officeart/2005/8/layout/list1"/>
    <dgm:cxn modelId="{30E91E89-7523-4829-819C-E39DAF35B24C}" type="presParOf" srcId="{FC8F17A7-382E-4A1E-B2E7-DA36B42E1581}" destId="{941866A7-6FD7-4ED3-91E2-08BC5BCC62AD}" srcOrd="53" destOrd="0" presId="urn:microsoft.com/office/officeart/2005/8/layout/list1"/>
    <dgm:cxn modelId="{A23B06E0-4B80-45E1-AE1D-C66D8E4B89E2}" type="presParOf" srcId="{FC8F17A7-382E-4A1E-B2E7-DA36B42E1581}" destId="{E7CFED7A-E2E7-4DB2-B02D-12D73767FC9A}" srcOrd="54" destOrd="0" presId="urn:microsoft.com/office/officeart/2005/8/layout/list1"/>
    <dgm:cxn modelId="{B17643E9-D2AD-4915-82BA-4F417FB5DEA9}" type="presParOf" srcId="{FC8F17A7-382E-4A1E-B2E7-DA36B42E1581}" destId="{F644A991-153E-437A-B7C0-E0F664592780}" srcOrd="55" destOrd="0" presId="urn:microsoft.com/office/officeart/2005/8/layout/list1"/>
    <dgm:cxn modelId="{2EEEF426-9ECC-4602-ADF2-8359D614B1B6}" type="presParOf" srcId="{FC8F17A7-382E-4A1E-B2E7-DA36B42E1581}" destId="{100D4A9F-8DD0-4AEF-81E4-E18A5C61997E}" srcOrd="56" destOrd="0" presId="urn:microsoft.com/office/officeart/2005/8/layout/list1"/>
    <dgm:cxn modelId="{08F485DC-0678-4411-8FEF-C0AE9D923A60}" type="presParOf" srcId="{100D4A9F-8DD0-4AEF-81E4-E18A5C61997E}" destId="{0B453DFD-6C13-430D-A27F-131F95FA4CA8}" srcOrd="0" destOrd="0" presId="urn:microsoft.com/office/officeart/2005/8/layout/list1"/>
    <dgm:cxn modelId="{26635E63-2934-4D63-BD43-165E3EB0A089}" type="presParOf" srcId="{100D4A9F-8DD0-4AEF-81E4-E18A5C61997E}" destId="{829469C0-E15E-4D2E-9CAF-90A9B365C9CD}" srcOrd="1" destOrd="0" presId="urn:microsoft.com/office/officeart/2005/8/layout/list1"/>
    <dgm:cxn modelId="{129AE4C6-0EA8-4AC1-9BDF-CC9EA1E6644E}" type="presParOf" srcId="{FC8F17A7-382E-4A1E-B2E7-DA36B42E1581}" destId="{24A7FB08-CF40-42F6-B775-A2DDFFAB4B9F}" srcOrd="57" destOrd="0" presId="urn:microsoft.com/office/officeart/2005/8/layout/list1"/>
    <dgm:cxn modelId="{18845E33-1A25-436F-8DF0-4DE23BEE4156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BB512A3C-18CC-43E6-8434-27F9EBAA98A3}" type="presOf" srcId="{9A28537E-EBB5-45DA-B2FE-F991C881A5E8}" destId="{194EB645-03DB-4718-8A2C-6FB775B61591}" srcOrd="0" destOrd="0" presId="urn:microsoft.com/office/officeart/2005/8/layout/list1"/>
    <dgm:cxn modelId="{85B384F7-002B-4215-BB9D-618DDF4C9697}" type="presOf" srcId="{4F249EC0-E768-4341-AFD6-A149BC3B7897}" destId="{FB41B348-582E-4F1B-8E8B-5AE516EA174B}" srcOrd="1" destOrd="0" presId="urn:microsoft.com/office/officeart/2005/8/layout/list1"/>
    <dgm:cxn modelId="{0D0EEBAA-E2EC-42EA-AA5D-B15206B59B3F}" type="presOf" srcId="{0F5738F0-9D40-4958-B108-0B2ECF3C2EBD}" destId="{C9C4EDCF-0D7D-4178-80AC-3C28EDA936EA}" srcOrd="1" destOrd="0" presId="urn:microsoft.com/office/officeart/2005/8/layout/list1"/>
    <dgm:cxn modelId="{A49D08A5-BE77-441A-8417-EFB5301B9F9D}" type="presOf" srcId="{4645654A-0DC5-46B0-95ED-49F72442FADF}" destId="{63BAC6F4-37DE-4063-90F1-38293280B408}" srcOrd="0" destOrd="0" presId="urn:microsoft.com/office/officeart/2005/8/layout/list1"/>
    <dgm:cxn modelId="{EE5A99FD-E61B-46FA-A346-876B18407942}" type="presOf" srcId="{0F5738F0-9D40-4958-B108-0B2ECF3C2EBD}" destId="{EBD57FE5-159F-4B83-AEF9-EA103400217F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42E60ED7-5007-47B1-8109-9E568492001E}" type="presOf" srcId="{E23C63D9-5F13-4E8F-B0BA-A4588E82099A}" destId="{A8C8CC9A-22FC-4541-8139-B4781DD01AEA}" srcOrd="0" destOrd="0" presId="urn:microsoft.com/office/officeart/2005/8/layout/list1"/>
    <dgm:cxn modelId="{14960F62-52F2-4F1D-BAB7-029F23D6C3FD}" type="presOf" srcId="{06DF7B84-5155-4510-A4D1-41E62DBF20AA}" destId="{F8623298-42EC-4240-A896-C3B77D6A84BE}" srcOrd="1" destOrd="0" presId="urn:microsoft.com/office/officeart/2005/8/layout/list1"/>
    <dgm:cxn modelId="{20AE2AB7-9D88-469D-9461-87347D88C7E9}" type="presOf" srcId="{B9374BCF-7B8D-43EA-AF42-3D675A166C28}" destId="{0CB65D4D-7011-4622-ADCA-FDF1A9C6A79F}" srcOrd="1" destOrd="0" presId="urn:microsoft.com/office/officeart/2005/8/layout/list1"/>
    <dgm:cxn modelId="{BA43163D-9D44-4DD6-9CFD-9289E9CAAC3F}" type="presOf" srcId="{3F7C1AE6-D2D6-4A4C-896A-7CB304546092}" destId="{FE891326-686A-4C45-B79B-1B94C9E03A2E}" srcOrd="0" destOrd="0" presId="urn:microsoft.com/office/officeart/2005/8/layout/list1"/>
    <dgm:cxn modelId="{4372E4DD-9A4D-4F7F-8E11-DF479A99202F}" type="presOf" srcId="{049F0A86-C80C-4922-98A6-14F0D8DFCDD0}" destId="{0B453DFD-6C13-430D-A27F-131F95FA4CA8}" srcOrd="0" destOrd="0" presId="urn:microsoft.com/office/officeart/2005/8/layout/list1"/>
    <dgm:cxn modelId="{4185CA9F-1ACC-474A-B318-0166A4FF3B7D}" type="presOf" srcId="{049F0A86-C80C-4922-98A6-14F0D8DFCDD0}" destId="{829469C0-E15E-4D2E-9CAF-90A9B365C9CD}" srcOrd="1" destOrd="0" presId="urn:microsoft.com/office/officeart/2005/8/layout/list1"/>
    <dgm:cxn modelId="{587DA974-1017-4E21-98CC-3EC40B405A50}" type="presOf" srcId="{64FCE72A-1FB1-4987-BA60-D350EF43FDF1}" destId="{E8FEF8F4-F88A-4857-BBB8-31D46153B273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51BC54F2-A0B0-4E80-BF66-965BA91355CF}" type="presOf" srcId="{A6AA4029-2DA5-4CF0-99F3-5D6F6A831349}" destId="{41C2C4BE-FE64-4D2A-8759-19F25F7067C9}" srcOrd="1" destOrd="0" presId="urn:microsoft.com/office/officeart/2005/8/layout/list1"/>
    <dgm:cxn modelId="{1637CD56-BDC4-4EDB-BAF3-C98951FA8C1F}" type="presOf" srcId="{E23C63D9-5F13-4E8F-B0BA-A4588E82099A}" destId="{47212612-2112-4EE4-AB9A-FD294A321217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8BBC636B-A9B5-4B8E-908D-7A02AB1B4B0B}" type="presOf" srcId="{E9D59AC3-A711-4796-B192-1D13C75A69CF}" destId="{04BFF7BE-8A4B-43A8-811A-DA3705A638B4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A7EB7AE1-40BF-438E-875D-27F1849BECC3}" type="presOf" srcId="{E9D59AC3-A711-4796-B192-1D13C75A69CF}" destId="{0A9123C9-74E1-476A-A44C-7C00851B6B18}" srcOrd="0" destOrd="0" presId="urn:microsoft.com/office/officeart/2005/8/layout/list1"/>
    <dgm:cxn modelId="{342799FA-72DF-465C-BE3B-696C8179D877}" type="presOf" srcId="{B9374BCF-7B8D-43EA-AF42-3D675A166C28}" destId="{2F3F69BC-F4CD-4461-9478-6693505E9CAD}" srcOrd="0" destOrd="0" presId="urn:microsoft.com/office/officeart/2005/8/layout/list1"/>
    <dgm:cxn modelId="{8A43B637-911E-420D-B4ED-8B56F4E809AE}" type="presOf" srcId="{4645654A-0DC5-46B0-95ED-49F72442FADF}" destId="{18DFF254-491E-49B4-A226-DB6AC9EDF287}" srcOrd="1" destOrd="0" presId="urn:microsoft.com/office/officeart/2005/8/layout/list1"/>
    <dgm:cxn modelId="{0198CED3-A6E6-4EE4-8387-3581526EB266}" type="presOf" srcId="{3F42973D-1A6B-4BAD-B7B3-793384490701}" destId="{B6237DF0-F405-480F-9EDB-6E2180B339B1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A3117313-CD4F-4EEE-957F-C14CB180373C}" type="presOf" srcId="{64FCE72A-1FB1-4987-BA60-D350EF43FDF1}" destId="{329B42B8-ECD7-4885-9E08-72E31F850DA6}" srcOrd="1" destOrd="0" presId="urn:microsoft.com/office/officeart/2005/8/layout/list1"/>
    <dgm:cxn modelId="{D6E94D33-5FA7-4FDA-9ADA-EB5BD88F4299}" type="presOf" srcId="{F1EBE354-C624-4FC0-9F90-4A91809A193E}" destId="{63C9172F-EE30-49E2-9E45-1A3F307167E0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AE315D7A-C1A2-4254-A3D9-53D4033BD89C}" type="presOf" srcId="{517A7599-D39B-4136-B7F7-FC517C75373B}" destId="{D28A992A-D756-402D-AF4A-98AAC68826A9}" srcOrd="1" destOrd="0" presId="urn:microsoft.com/office/officeart/2005/8/layout/list1"/>
    <dgm:cxn modelId="{5AC8FA50-3588-4898-9A00-B2F67D64B671}" type="presOf" srcId="{8E2717DD-D037-46DD-AB7C-0D91C7CA05D2}" destId="{6D3E7738-9EC1-4E56-8866-13A3F1EA0EB5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53236981-9B99-45E6-A32D-17A9E96FAAB5}" type="presOf" srcId="{A6AA4029-2DA5-4CF0-99F3-5D6F6A831349}" destId="{10B64A83-F830-4AC6-9385-513A38D55826}" srcOrd="0" destOrd="0" presId="urn:microsoft.com/office/officeart/2005/8/layout/list1"/>
    <dgm:cxn modelId="{9F5A80A2-A03E-461A-8C1C-06BB5B1F81A8}" type="presOf" srcId="{517A7599-D39B-4136-B7F7-FC517C75373B}" destId="{B1E43C84-89B8-494E-A5A6-627F9349E4E6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3BB84A7A-EEA9-41DB-8AAD-2BF0DBB88B0E}" type="presOf" srcId="{9A28537E-EBB5-45DA-B2FE-F991C881A5E8}" destId="{424CBD1D-1FC5-4620-B1CA-CEE3B5CF2E9C}" srcOrd="1" destOrd="0" presId="urn:microsoft.com/office/officeart/2005/8/layout/list1"/>
    <dgm:cxn modelId="{0BB670B0-26EA-4D5E-A6AB-E2438B88E056}" type="presOf" srcId="{3F7C1AE6-D2D6-4A4C-896A-7CB304546092}" destId="{61C61218-148C-4255-9C90-C651A43AA30B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A25CA3FA-7B34-4C24-8923-5E7B1F416486}" type="presOf" srcId="{8E2717DD-D037-46DD-AB7C-0D91C7CA05D2}" destId="{CB8FA14D-F7C0-4BA7-B5FE-0AF92E1B5AEC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EBD8D9B6-7944-4E68-BEC4-0E759823D43F}" type="presOf" srcId="{06DF7B84-5155-4510-A4D1-41E62DBF20AA}" destId="{AF10899B-EDEE-40FE-9C40-8DDE3B25E72C}" srcOrd="0" destOrd="0" presId="urn:microsoft.com/office/officeart/2005/8/layout/list1"/>
    <dgm:cxn modelId="{9BAB9971-C9EF-4B73-BAE8-05BF32806A34}" type="presOf" srcId="{F1EBE354-C624-4FC0-9F90-4A91809A193E}" destId="{A2DC3E57-52E3-478D-A04E-E0C40B3A6D1E}" srcOrd="1" destOrd="0" presId="urn:microsoft.com/office/officeart/2005/8/layout/list1"/>
    <dgm:cxn modelId="{32D9B24B-2BAD-40BC-A3C5-10F5F20BA263}" type="presOf" srcId="{4F249EC0-E768-4341-AFD6-A149BC3B7897}" destId="{FD05451A-4252-4BAC-BB45-636A73C8DE8B}" srcOrd="0" destOrd="0" presId="urn:microsoft.com/office/officeart/2005/8/layout/list1"/>
    <dgm:cxn modelId="{9A4313E0-FD21-4E92-9E04-2E281C316A86}" type="presOf" srcId="{3F42973D-1A6B-4BAD-B7B3-793384490701}" destId="{46DB3FC9-62E0-4C58-A7D5-27187D2C5D7D}" srcOrd="1" destOrd="0" presId="urn:microsoft.com/office/officeart/2005/8/layout/list1"/>
    <dgm:cxn modelId="{B6B64B89-23B5-4ACA-BDA0-33AAA48EE8AD}" type="presOf" srcId="{470BFF4D-607E-47BE-BE6D-F308DD98CD06}" destId="{FC8F17A7-382E-4A1E-B2E7-DA36B42E1581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E081FF3E-12EE-4670-8A58-D155B54FCC3D}" type="presParOf" srcId="{FC8F17A7-382E-4A1E-B2E7-DA36B42E1581}" destId="{A4AFC699-C35E-460D-A64E-55750FEB5D2F}" srcOrd="0" destOrd="0" presId="urn:microsoft.com/office/officeart/2005/8/layout/list1"/>
    <dgm:cxn modelId="{35172156-253B-4C5D-A161-656273FBF095}" type="presParOf" srcId="{A4AFC699-C35E-460D-A64E-55750FEB5D2F}" destId="{2F3F69BC-F4CD-4461-9478-6693505E9CAD}" srcOrd="0" destOrd="0" presId="urn:microsoft.com/office/officeart/2005/8/layout/list1"/>
    <dgm:cxn modelId="{71DE8F06-DC11-4411-9885-1C62FFB84E4F}" type="presParOf" srcId="{A4AFC699-C35E-460D-A64E-55750FEB5D2F}" destId="{0CB65D4D-7011-4622-ADCA-FDF1A9C6A79F}" srcOrd="1" destOrd="0" presId="urn:microsoft.com/office/officeart/2005/8/layout/list1"/>
    <dgm:cxn modelId="{5B5DEF77-0F5A-4742-BB5A-F454C73CBB63}" type="presParOf" srcId="{FC8F17A7-382E-4A1E-B2E7-DA36B42E1581}" destId="{0E61AAD7-843C-4A61-9057-1D4B1E6EB38A}" srcOrd="1" destOrd="0" presId="urn:microsoft.com/office/officeart/2005/8/layout/list1"/>
    <dgm:cxn modelId="{5C442D49-C7E2-4C56-84EA-EED7A8FE78CE}" type="presParOf" srcId="{FC8F17A7-382E-4A1E-B2E7-DA36B42E1581}" destId="{4C2768E2-ED89-431A-A486-281CC5329D11}" srcOrd="2" destOrd="0" presId="urn:microsoft.com/office/officeart/2005/8/layout/list1"/>
    <dgm:cxn modelId="{F9E9E8F7-62D8-496B-9788-0238A259642D}" type="presParOf" srcId="{FC8F17A7-382E-4A1E-B2E7-DA36B42E1581}" destId="{1B416E7A-1E06-4210-9A87-C9B7D190B309}" srcOrd="3" destOrd="0" presId="urn:microsoft.com/office/officeart/2005/8/layout/list1"/>
    <dgm:cxn modelId="{DE099470-6450-4942-A803-B56BAD1035A0}" type="presParOf" srcId="{FC8F17A7-382E-4A1E-B2E7-DA36B42E1581}" destId="{06690BC2-B387-4E14-8CD0-50904E7E7C3A}" srcOrd="4" destOrd="0" presId="urn:microsoft.com/office/officeart/2005/8/layout/list1"/>
    <dgm:cxn modelId="{C23F0278-C269-42B4-B8AE-C952E17B99F0}" type="presParOf" srcId="{06690BC2-B387-4E14-8CD0-50904E7E7C3A}" destId="{B6237DF0-F405-480F-9EDB-6E2180B339B1}" srcOrd="0" destOrd="0" presId="urn:microsoft.com/office/officeart/2005/8/layout/list1"/>
    <dgm:cxn modelId="{708B97FD-519C-4E5A-9796-ED8C64A3706A}" type="presParOf" srcId="{06690BC2-B387-4E14-8CD0-50904E7E7C3A}" destId="{46DB3FC9-62E0-4C58-A7D5-27187D2C5D7D}" srcOrd="1" destOrd="0" presId="urn:microsoft.com/office/officeart/2005/8/layout/list1"/>
    <dgm:cxn modelId="{64D2E86A-D683-4BC8-92F9-EAC03CC14F03}" type="presParOf" srcId="{FC8F17A7-382E-4A1E-B2E7-DA36B42E1581}" destId="{247B878D-BDED-49CB-B65A-A497AD500AE8}" srcOrd="5" destOrd="0" presId="urn:microsoft.com/office/officeart/2005/8/layout/list1"/>
    <dgm:cxn modelId="{B5355FAF-CF22-4257-86DC-704EBF59BDAF}" type="presParOf" srcId="{FC8F17A7-382E-4A1E-B2E7-DA36B42E1581}" destId="{4659EBC4-64D1-4B6C-92B5-9A0F3C2EF96C}" srcOrd="6" destOrd="0" presId="urn:microsoft.com/office/officeart/2005/8/layout/list1"/>
    <dgm:cxn modelId="{473DD787-6A9A-4C0A-83AC-A43D9B1A905A}" type="presParOf" srcId="{FC8F17A7-382E-4A1E-B2E7-DA36B42E1581}" destId="{BAF59938-BB53-474B-BAD2-F883FDDD4D15}" srcOrd="7" destOrd="0" presId="urn:microsoft.com/office/officeart/2005/8/layout/list1"/>
    <dgm:cxn modelId="{316F82DA-5D1C-4456-AF64-3284450B4F7B}" type="presParOf" srcId="{FC8F17A7-382E-4A1E-B2E7-DA36B42E1581}" destId="{B565232D-1520-461C-A256-E2F8182B90C8}" srcOrd="8" destOrd="0" presId="urn:microsoft.com/office/officeart/2005/8/layout/list1"/>
    <dgm:cxn modelId="{B914209A-78EB-4E31-9884-6FD39F76063C}" type="presParOf" srcId="{B565232D-1520-461C-A256-E2F8182B90C8}" destId="{10B64A83-F830-4AC6-9385-513A38D55826}" srcOrd="0" destOrd="0" presId="urn:microsoft.com/office/officeart/2005/8/layout/list1"/>
    <dgm:cxn modelId="{68DC351D-DFA3-4B58-B5C3-5877B4FD9A6E}" type="presParOf" srcId="{B565232D-1520-461C-A256-E2F8182B90C8}" destId="{41C2C4BE-FE64-4D2A-8759-19F25F7067C9}" srcOrd="1" destOrd="0" presId="urn:microsoft.com/office/officeart/2005/8/layout/list1"/>
    <dgm:cxn modelId="{C91B950E-630A-409F-BBBB-A1EB3C5AD6CC}" type="presParOf" srcId="{FC8F17A7-382E-4A1E-B2E7-DA36B42E1581}" destId="{1B336EED-E3B6-45CB-AC6A-6AFFDB107DB5}" srcOrd="9" destOrd="0" presId="urn:microsoft.com/office/officeart/2005/8/layout/list1"/>
    <dgm:cxn modelId="{98B33BB4-D19D-4CC6-ABDF-3F7F76752653}" type="presParOf" srcId="{FC8F17A7-382E-4A1E-B2E7-DA36B42E1581}" destId="{30B5F34B-9541-42FB-BF55-BA19172ED350}" srcOrd="10" destOrd="0" presId="urn:microsoft.com/office/officeart/2005/8/layout/list1"/>
    <dgm:cxn modelId="{1D144B0B-3170-43D2-84DB-2153E61F2C51}" type="presParOf" srcId="{FC8F17A7-382E-4A1E-B2E7-DA36B42E1581}" destId="{BA660269-BEB7-404B-BD93-4DFE7712AA9C}" srcOrd="11" destOrd="0" presId="urn:microsoft.com/office/officeart/2005/8/layout/list1"/>
    <dgm:cxn modelId="{AFD77FD8-76C7-4833-95C3-2B0AA84FD217}" type="presParOf" srcId="{FC8F17A7-382E-4A1E-B2E7-DA36B42E1581}" destId="{88BA583A-DC58-4047-A142-7FA2525DCFA3}" srcOrd="12" destOrd="0" presId="urn:microsoft.com/office/officeart/2005/8/layout/list1"/>
    <dgm:cxn modelId="{7E936A87-C53D-4A8A-9AAE-664D0D10146B}" type="presParOf" srcId="{88BA583A-DC58-4047-A142-7FA2525DCFA3}" destId="{AF10899B-EDEE-40FE-9C40-8DDE3B25E72C}" srcOrd="0" destOrd="0" presId="urn:microsoft.com/office/officeart/2005/8/layout/list1"/>
    <dgm:cxn modelId="{0FE059D5-AD09-4A01-9876-A62047A10B4A}" type="presParOf" srcId="{88BA583A-DC58-4047-A142-7FA2525DCFA3}" destId="{F8623298-42EC-4240-A896-C3B77D6A84BE}" srcOrd="1" destOrd="0" presId="urn:microsoft.com/office/officeart/2005/8/layout/list1"/>
    <dgm:cxn modelId="{F2CB06A6-B023-42B9-BBE0-5CE407894765}" type="presParOf" srcId="{FC8F17A7-382E-4A1E-B2E7-DA36B42E1581}" destId="{6188435A-1102-4E5B-8D2B-58E6CD4E6435}" srcOrd="13" destOrd="0" presId="urn:microsoft.com/office/officeart/2005/8/layout/list1"/>
    <dgm:cxn modelId="{E9D4BDE6-DB5E-48B9-BDE2-478C12319063}" type="presParOf" srcId="{FC8F17A7-382E-4A1E-B2E7-DA36B42E1581}" destId="{AA0B205A-8584-47CB-8AB6-687C2A81A3A7}" srcOrd="14" destOrd="0" presId="urn:microsoft.com/office/officeart/2005/8/layout/list1"/>
    <dgm:cxn modelId="{77111D2E-166D-47C2-BF95-13D3395DF4F3}" type="presParOf" srcId="{FC8F17A7-382E-4A1E-B2E7-DA36B42E1581}" destId="{36936875-2CE6-48CC-885F-460991F03499}" srcOrd="15" destOrd="0" presId="urn:microsoft.com/office/officeart/2005/8/layout/list1"/>
    <dgm:cxn modelId="{E31EA429-030B-45C5-A54A-F96A70522279}" type="presParOf" srcId="{FC8F17A7-382E-4A1E-B2E7-DA36B42E1581}" destId="{70BBAC2E-3F84-4F66-B9BC-F7186ACAB38F}" srcOrd="16" destOrd="0" presId="urn:microsoft.com/office/officeart/2005/8/layout/list1"/>
    <dgm:cxn modelId="{452F0EAC-8A5A-46C5-B7F8-094B12BDF547}" type="presParOf" srcId="{70BBAC2E-3F84-4F66-B9BC-F7186ACAB38F}" destId="{63BAC6F4-37DE-4063-90F1-38293280B408}" srcOrd="0" destOrd="0" presId="urn:microsoft.com/office/officeart/2005/8/layout/list1"/>
    <dgm:cxn modelId="{D5228246-CA8C-4182-8D3C-887398B3D7E9}" type="presParOf" srcId="{70BBAC2E-3F84-4F66-B9BC-F7186ACAB38F}" destId="{18DFF254-491E-49B4-A226-DB6AC9EDF287}" srcOrd="1" destOrd="0" presId="urn:microsoft.com/office/officeart/2005/8/layout/list1"/>
    <dgm:cxn modelId="{35B3A616-710A-405B-8CB8-90E157B76DC7}" type="presParOf" srcId="{FC8F17A7-382E-4A1E-B2E7-DA36B42E1581}" destId="{2F621F97-3C2B-4ED3-AF8D-5D7EA9471D3C}" srcOrd="17" destOrd="0" presId="urn:microsoft.com/office/officeart/2005/8/layout/list1"/>
    <dgm:cxn modelId="{0287E193-7224-44BD-B107-B8D2BA97BCCE}" type="presParOf" srcId="{FC8F17A7-382E-4A1E-B2E7-DA36B42E1581}" destId="{B17DE1A4-9BC0-46D0-9740-94D09C549B59}" srcOrd="18" destOrd="0" presId="urn:microsoft.com/office/officeart/2005/8/layout/list1"/>
    <dgm:cxn modelId="{C7E43054-7CF3-43F0-8A75-585DF019C198}" type="presParOf" srcId="{FC8F17A7-382E-4A1E-B2E7-DA36B42E1581}" destId="{0649D3E9-A605-40B6-B170-BC90BB6CACA7}" srcOrd="19" destOrd="0" presId="urn:microsoft.com/office/officeart/2005/8/layout/list1"/>
    <dgm:cxn modelId="{6F7834EC-CB9D-41F8-A733-814AEFBDA743}" type="presParOf" srcId="{FC8F17A7-382E-4A1E-B2E7-DA36B42E1581}" destId="{5557BF4C-0B21-48C7-98F8-59E3BDB03DC7}" srcOrd="20" destOrd="0" presId="urn:microsoft.com/office/officeart/2005/8/layout/list1"/>
    <dgm:cxn modelId="{0E653FF1-7D44-48A6-A138-F1D49F42699A}" type="presParOf" srcId="{5557BF4C-0B21-48C7-98F8-59E3BDB03DC7}" destId="{0A9123C9-74E1-476A-A44C-7C00851B6B18}" srcOrd="0" destOrd="0" presId="urn:microsoft.com/office/officeart/2005/8/layout/list1"/>
    <dgm:cxn modelId="{2DBA795B-D6E3-417E-9DC2-46681A5A2E77}" type="presParOf" srcId="{5557BF4C-0B21-48C7-98F8-59E3BDB03DC7}" destId="{04BFF7BE-8A4B-43A8-811A-DA3705A638B4}" srcOrd="1" destOrd="0" presId="urn:microsoft.com/office/officeart/2005/8/layout/list1"/>
    <dgm:cxn modelId="{044D4A24-2EFB-4D39-B741-F3E145AF59D8}" type="presParOf" srcId="{FC8F17A7-382E-4A1E-B2E7-DA36B42E1581}" destId="{4A94990A-C322-4A85-9986-B15C0FF2B266}" srcOrd="21" destOrd="0" presId="urn:microsoft.com/office/officeart/2005/8/layout/list1"/>
    <dgm:cxn modelId="{2B575E9F-A273-42AB-AB0F-9413AF564985}" type="presParOf" srcId="{FC8F17A7-382E-4A1E-B2E7-DA36B42E1581}" destId="{C436068C-0248-4822-A0B2-7CB4D8C70A60}" srcOrd="22" destOrd="0" presId="urn:microsoft.com/office/officeart/2005/8/layout/list1"/>
    <dgm:cxn modelId="{DCF45460-DBEB-4BB2-9493-D8152B97B309}" type="presParOf" srcId="{FC8F17A7-382E-4A1E-B2E7-DA36B42E1581}" destId="{1E506FD5-CE60-423F-B26B-10293B47C007}" srcOrd="23" destOrd="0" presId="urn:microsoft.com/office/officeart/2005/8/layout/list1"/>
    <dgm:cxn modelId="{02C716B7-08E9-42F1-AB26-FAC4F28DE094}" type="presParOf" srcId="{FC8F17A7-382E-4A1E-B2E7-DA36B42E1581}" destId="{1D02F6B0-EBF4-45E3-82C7-E7801560D744}" srcOrd="24" destOrd="0" presId="urn:microsoft.com/office/officeart/2005/8/layout/list1"/>
    <dgm:cxn modelId="{00C0568C-6F7B-42FF-9913-C05EBA0E2F3E}" type="presParOf" srcId="{1D02F6B0-EBF4-45E3-82C7-E7801560D744}" destId="{FE891326-686A-4C45-B79B-1B94C9E03A2E}" srcOrd="0" destOrd="0" presId="urn:microsoft.com/office/officeart/2005/8/layout/list1"/>
    <dgm:cxn modelId="{43700E72-E60A-4D49-BFF0-95BE2A289C9B}" type="presParOf" srcId="{1D02F6B0-EBF4-45E3-82C7-E7801560D744}" destId="{61C61218-148C-4255-9C90-C651A43AA30B}" srcOrd="1" destOrd="0" presId="urn:microsoft.com/office/officeart/2005/8/layout/list1"/>
    <dgm:cxn modelId="{5BAA4604-38F4-4FF7-A6D3-C759D775DA75}" type="presParOf" srcId="{FC8F17A7-382E-4A1E-B2E7-DA36B42E1581}" destId="{1802013E-BF39-4EF9-9432-FA7C944D3582}" srcOrd="25" destOrd="0" presId="urn:microsoft.com/office/officeart/2005/8/layout/list1"/>
    <dgm:cxn modelId="{A11F7296-E4BC-40BB-94DD-EBB5FC87530B}" type="presParOf" srcId="{FC8F17A7-382E-4A1E-B2E7-DA36B42E1581}" destId="{1BCA2504-F34B-4965-B98A-B14370556103}" srcOrd="26" destOrd="0" presId="urn:microsoft.com/office/officeart/2005/8/layout/list1"/>
    <dgm:cxn modelId="{F8FEFD73-D168-487D-A45B-A86D245EA99D}" type="presParOf" srcId="{FC8F17A7-382E-4A1E-B2E7-DA36B42E1581}" destId="{0FAAC69F-E085-4A39-B6CA-D9F5703A4618}" srcOrd="27" destOrd="0" presId="urn:microsoft.com/office/officeart/2005/8/layout/list1"/>
    <dgm:cxn modelId="{7B86F9A7-8A3D-48AF-9EF8-A2EA2FFB148A}" type="presParOf" srcId="{FC8F17A7-382E-4A1E-B2E7-DA36B42E1581}" destId="{D8E4629F-6E0F-4A02-BADE-4218A3A65FF2}" srcOrd="28" destOrd="0" presId="urn:microsoft.com/office/officeart/2005/8/layout/list1"/>
    <dgm:cxn modelId="{C90F6B07-E2A8-4371-AC7E-AE1F7B75177B}" type="presParOf" srcId="{D8E4629F-6E0F-4A02-BADE-4218A3A65FF2}" destId="{FD05451A-4252-4BAC-BB45-636A73C8DE8B}" srcOrd="0" destOrd="0" presId="urn:microsoft.com/office/officeart/2005/8/layout/list1"/>
    <dgm:cxn modelId="{ADF28F19-4679-4C97-8C67-019F90A3117A}" type="presParOf" srcId="{D8E4629F-6E0F-4A02-BADE-4218A3A65FF2}" destId="{FB41B348-582E-4F1B-8E8B-5AE516EA174B}" srcOrd="1" destOrd="0" presId="urn:microsoft.com/office/officeart/2005/8/layout/list1"/>
    <dgm:cxn modelId="{6FA2C12A-7CA9-4993-91CE-B7CDE8272B84}" type="presParOf" srcId="{FC8F17A7-382E-4A1E-B2E7-DA36B42E1581}" destId="{E7BC78D9-1A4C-4A98-B3F2-3EC605C1BE54}" srcOrd="29" destOrd="0" presId="urn:microsoft.com/office/officeart/2005/8/layout/list1"/>
    <dgm:cxn modelId="{7E51656F-0B80-4F1F-92BD-77EA9E9B904C}" type="presParOf" srcId="{FC8F17A7-382E-4A1E-B2E7-DA36B42E1581}" destId="{4AC2EB15-380B-4E95-A5FA-808E3B3AA859}" srcOrd="30" destOrd="0" presId="urn:microsoft.com/office/officeart/2005/8/layout/list1"/>
    <dgm:cxn modelId="{673F3E41-D264-41DC-8DDE-7A3E33CBC700}" type="presParOf" srcId="{FC8F17A7-382E-4A1E-B2E7-DA36B42E1581}" destId="{38C0859C-7275-408F-8247-FDFC8F7D3597}" srcOrd="31" destOrd="0" presId="urn:microsoft.com/office/officeart/2005/8/layout/list1"/>
    <dgm:cxn modelId="{025A49C6-B590-46A2-861C-0DFCA84F5620}" type="presParOf" srcId="{FC8F17A7-382E-4A1E-B2E7-DA36B42E1581}" destId="{2B9B4077-7AD0-41BF-89A1-CCD579863653}" srcOrd="32" destOrd="0" presId="urn:microsoft.com/office/officeart/2005/8/layout/list1"/>
    <dgm:cxn modelId="{FCACCF10-C570-44D6-B3EF-1024BF7490FE}" type="presParOf" srcId="{2B9B4077-7AD0-41BF-89A1-CCD579863653}" destId="{194EB645-03DB-4718-8A2C-6FB775B61591}" srcOrd="0" destOrd="0" presId="urn:microsoft.com/office/officeart/2005/8/layout/list1"/>
    <dgm:cxn modelId="{4D0ACC22-AAC4-4935-81A6-CC7D6B8EDA56}" type="presParOf" srcId="{2B9B4077-7AD0-41BF-89A1-CCD579863653}" destId="{424CBD1D-1FC5-4620-B1CA-CEE3B5CF2E9C}" srcOrd="1" destOrd="0" presId="urn:microsoft.com/office/officeart/2005/8/layout/list1"/>
    <dgm:cxn modelId="{FDF3B63E-B5A3-47D8-BA94-5E765B557919}" type="presParOf" srcId="{FC8F17A7-382E-4A1E-B2E7-DA36B42E1581}" destId="{930D1122-9358-4F28-86F7-9B909D1379B5}" srcOrd="33" destOrd="0" presId="urn:microsoft.com/office/officeart/2005/8/layout/list1"/>
    <dgm:cxn modelId="{B99D6B09-47EF-4515-BCCD-FFC720F96F0E}" type="presParOf" srcId="{FC8F17A7-382E-4A1E-B2E7-DA36B42E1581}" destId="{6B840818-1DBA-430E-8241-C14651C75AC3}" srcOrd="34" destOrd="0" presId="urn:microsoft.com/office/officeart/2005/8/layout/list1"/>
    <dgm:cxn modelId="{ADC8A3F5-A517-4056-AB32-29DD64D5913B}" type="presParOf" srcId="{FC8F17A7-382E-4A1E-B2E7-DA36B42E1581}" destId="{3546DACC-6EE4-495B-80ED-08D9CE3E49DC}" srcOrd="35" destOrd="0" presId="urn:microsoft.com/office/officeart/2005/8/layout/list1"/>
    <dgm:cxn modelId="{C9C5CE03-49F4-416E-94F6-19E7D81AE579}" type="presParOf" srcId="{FC8F17A7-382E-4A1E-B2E7-DA36B42E1581}" destId="{149E7E05-9164-4FC0-AD4D-F6106392B578}" srcOrd="36" destOrd="0" presId="urn:microsoft.com/office/officeart/2005/8/layout/list1"/>
    <dgm:cxn modelId="{45ACB4FC-D4F1-481C-8D94-157598797865}" type="presParOf" srcId="{149E7E05-9164-4FC0-AD4D-F6106392B578}" destId="{63C9172F-EE30-49E2-9E45-1A3F307167E0}" srcOrd="0" destOrd="0" presId="urn:microsoft.com/office/officeart/2005/8/layout/list1"/>
    <dgm:cxn modelId="{1F618F6A-0FC9-4BD5-AD0D-BD825FA3E8C2}" type="presParOf" srcId="{149E7E05-9164-4FC0-AD4D-F6106392B578}" destId="{A2DC3E57-52E3-478D-A04E-E0C40B3A6D1E}" srcOrd="1" destOrd="0" presId="urn:microsoft.com/office/officeart/2005/8/layout/list1"/>
    <dgm:cxn modelId="{DB74CA6B-390A-4F42-A0D1-72EFA6814529}" type="presParOf" srcId="{FC8F17A7-382E-4A1E-B2E7-DA36B42E1581}" destId="{DA5D1FDC-9886-44A2-80B4-CC785E870A80}" srcOrd="37" destOrd="0" presId="urn:microsoft.com/office/officeart/2005/8/layout/list1"/>
    <dgm:cxn modelId="{2BFEFFB3-2F0E-4A20-AF2D-7758C222812C}" type="presParOf" srcId="{FC8F17A7-382E-4A1E-B2E7-DA36B42E1581}" destId="{8CE27BDD-A1C0-4C19-8C7C-E1EE3FF8CD56}" srcOrd="38" destOrd="0" presId="urn:microsoft.com/office/officeart/2005/8/layout/list1"/>
    <dgm:cxn modelId="{C018EEE1-9D6F-4199-8A09-1F5990D7CA97}" type="presParOf" srcId="{FC8F17A7-382E-4A1E-B2E7-DA36B42E1581}" destId="{C2B40191-EDD5-400F-821F-182ACFF6A277}" srcOrd="39" destOrd="0" presId="urn:microsoft.com/office/officeart/2005/8/layout/list1"/>
    <dgm:cxn modelId="{B32D6AE2-5778-40F0-A795-EAEA5ECCFB62}" type="presParOf" srcId="{FC8F17A7-382E-4A1E-B2E7-DA36B42E1581}" destId="{504A7B5C-197B-45D0-8D59-56F4D5C8E46C}" srcOrd="40" destOrd="0" presId="urn:microsoft.com/office/officeart/2005/8/layout/list1"/>
    <dgm:cxn modelId="{09D4DC40-A1E4-47ED-A8EF-8222A1A4CE08}" type="presParOf" srcId="{504A7B5C-197B-45D0-8D59-56F4D5C8E46C}" destId="{A8C8CC9A-22FC-4541-8139-B4781DD01AEA}" srcOrd="0" destOrd="0" presId="urn:microsoft.com/office/officeart/2005/8/layout/list1"/>
    <dgm:cxn modelId="{2C1829D1-38F6-4C6C-ACDF-ED84426A67EA}" type="presParOf" srcId="{504A7B5C-197B-45D0-8D59-56F4D5C8E46C}" destId="{47212612-2112-4EE4-AB9A-FD294A321217}" srcOrd="1" destOrd="0" presId="urn:microsoft.com/office/officeart/2005/8/layout/list1"/>
    <dgm:cxn modelId="{09CFF7AF-1ED3-476F-A6F7-32297AFFD9EE}" type="presParOf" srcId="{FC8F17A7-382E-4A1E-B2E7-DA36B42E1581}" destId="{D3B319EC-2AC4-4E0D-B8B8-8706C1A64A31}" srcOrd="41" destOrd="0" presId="urn:microsoft.com/office/officeart/2005/8/layout/list1"/>
    <dgm:cxn modelId="{38CFFD0B-ADBB-4761-83E8-503A8FD0DE63}" type="presParOf" srcId="{FC8F17A7-382E-4A1E-B2E7-DA36B42E1581}" destId="{70EE8211-D7E5-4875-B1BE-DD896F61FF39}" srcOrd="42" destOrd="0" presId="urn:microsoft.com/office/officeart/2005/8/layout/list1"/>
    <dgm:cxn modelId="{983B1155-20C8-486B-A445-816A6FEC346A}" type="presParOf" srcId="{FC8F17A7-382E-4A1E-B2E7-DA36B42E1581}" destId="{BA39C67A-6FB0-4B00-8EF6-F7BD7AFEC80C}" srcOrd="43" destOrd="0" presId="urn:microsoft.com/office/officeart/2005/8/layout/list1"/>
    <dgm:cxn modelId="{3F5A110A-8AC6-4348-952B-B4FEA3A233AC}" type="presParOf" srcId="{FC8F17A7-382E-4A1E-B2E7-DA36B42E1581}" destId="{236F3CB0-FC6A-42E7-9222-5EB9A2129B15}" srcOrd="44" destOrd="0" presId="urn:microsoft.com/office/officeart/2005/8/layout/list1"/>
    <dgm:cxn modelId="{A0BE44DB-FFAD-403E-9E38-C6B1E876C362}" type="presParOf" srcId="{236F3CB0-FC6A-42E7-9222-5EB9A2129B15}" destId="{CB8FA14D-F7C0-4BA7-B5FE-0AF92E1B5AEC}" srcOrd="0" destOrd="0" presId="urn:microsoft.com/office/officeart/2005/8/layout/list1"/>
    <dgm:cxn modelId="{7C40F138-9AC2-4D7E-9D93-BA4AEC63CEB5}" type="presParOf" srcId="{236F3CB0-FC6A-42E7-9222-5EB9A2129B15}" destId="{6D3E7738-9EC1-4E56-8866-13A3F1EA0EB5}" srcOrd="1" destOrd="0" presId="urn:microsoft.com/office/officeart/2005/8/layout/list1"/>
    <dgm:cxn modelId="{6B920EAD-EAB0-4D20-BEFD-EA56368A559C}" type="presParOf" srcId="{FC8F17A7-382E-4A1E-B2E7-DA36B42E1581}" destId="{0B3614BC-0986-4199-8F87-B76FDBA24601}" srcOrd="45" destOrd="0" presId="urn:microsoft.com/office/officeart/2005/8/layout/list1"/>
    <dgm:cxn modelId="{40D10636-BCDE-4439-AD9B-69DB3E8DFDC5}" type="presParOf" srcId="{FC8F17A7-382E-4A1E-B2E7-DA36B42E1581}" destId="{930056F2-6EE0-4D60-B231-6A316CE5E782}" srcOrd="46" destOrd="0" presId="urn:microsoft.com/office/officeart/2005/8/layout/list1"/>
    <dgm:cxn modelId="{C346549A-646A-4B36-A074-2AE711CFDE58}" type="presParOf" srcId="{FC8F17A7-382E-4A1E-B2E7-DA36B42E1581}" destId="{7804978F-5F52-4A88-8118-87B4DD2E9E40}" srcOrd="47" destOrd="0" presId="urn:microsoft.com/office/officeart/2005/8/layout/list1"/>
    <dgm:cxn modelId="{C03599F5-1F08-4869-8770-5B8C684F3042}" type="presParOf" srcId="{FC8F17A7-382E-4A1E-B2E7-DA36B42E1581}" destId="{66065793-67F8-45E2-97F5-720CAC391988}" srcOrd="48" destOrd="0" presId="urn:microsoft.com/office/officeart/2005/8/layout/list1"/>
    <dgm:cxn modelId="{4A4E49F4-3F3A-41D3-8A99-80CE02A53585}" type="presParOf" srcId="{66065793-67F8-45E2-97F5-720CAC391988}" destId="{EBD57FE5-159F-4B83-AEF9-EA103400217F}" srcOrd="0" destOrd="0" presId="urn:microsoft.com/office/officeart/2005/8/layout/list1"/>
    <dgm:cxn modelId="{389A4048-DB8D-4524-A9BF-2384FF196919}" type="presParOf" srcId="{66065793-67F8-45E2-97F5-720CAC391988}" destId="{C9C4EDCF-0D7D-4178-80AC-3C28EDA936EA}" srcOrd="1" destOrd="0" presId="urn:microsoft.com/office/officeart/2005/8/layout/list1"/>
    <dgm:cxn modelId="{E9B416EF-7E3D-4AC2-AD77-A825A8858C90}" type="presParOf" srcId="{FC8F17A7-382E-4A1E-B2E7-DA36B42E1581}" destId="{B0A39975-8ADA-4EB7-93AC-5B32CCFFA3D8}" srcOrd="49" destOrd="0" presId="urn:microsoft.com/office/officeart/2005/8/layout/list1"/>
    <dgm:cxn modelId="{75CDF36E-5624-4835-B099-AC0A0F32CD34}" type="presParOf" srcId="{FC8F17A7-382E-4A1E-B2E7-DA36B42E1581}" destId="{18AAA3DA-65E3-4B54-856F-745A46DBA2A8}" srcOrd="50" destOrd="0" presId="urn:microsoft.com/office/officeart/2005/8/layout/list1"/>
    <dgm:cxn modelId="{D347D54F-842D-4B23-AF98-4462B79A9044}" type="presParOf" srcId="{FC8F17A7-382E-4A1E-B2E7-DA36B42E1581}" destId="{61137101-CB7A-4843-B2C9-5D9A72761D76}" srcOrd="51" destOrd="0" presId="urn:microsoft.com/office/officeart/2005/8/layout/list1"/>
    <dgm:cxn modelId="{8AA49D70-7807-4662-8CE4-3FB7292E990B}" type="presParOf" srcId="{FC8F17A7-382E-4A1E-B2E7-DA36B42E1581}" destId="{FD56D612-0CA4-447A-8EF4-5D1FAC4FFEA3}" srcOrd="52" destOrd="0" presId="urn:microsoft.com/office/officeart/2005/8/layout/list1"/>
    <dgm:cxn modelId="{ED4B959C-3185-4153-AA26-123B9693C0A2}" type="presParOf" srcId="{FD56D612-0CA4-447A-8EF4-5D1FAC4FFEA3}" destId="{B1E43C84-89B8-494E-A5A6-627F9349E4E6}" srcOrd="0" destOrd="0" presId="urn:microsoft.com/office/officeart/2005/8/layout/list1"/>
    <dgm:cxn modelId="{77F0D1D4-3238-4362-BE79-941B4D29B513}" type="presParOf" srcId="{FD56D612-0CA4-447A-8EF4-5D1FAC4FFEA3}" destId="{D28A992A-D756-402D-AF4A-98AAC68826A9}" srcOrd="1" destOrd="0" presId="urn:microsoft.com/office/officeart/2005/8/layout/list1"/>
    <dgm:cxn modelId="{77E7CD8F-DB3B-4ED9-B58B-361265CD9C50}" type="presParOf" srcId="{FC8F17A7-382E-4A1E-B2E7-DA36B42E1581}" destId="{941866A7-6FD7-4ED3-91E2-08BC5BCC62AD}" srcOrd="53" destOrd="0" presId="urn:microsoft.com/office/officeart/2005/8/layout/list1"/>
    <dgm:cxn modelId="{5B41D8F4-9F1C-44A4-80B2-EA11029404D9}" type="presParOf" srcId="{FC8F17A7-382E-4A1E-B2E7-DA36B42E1581}" destId="{E7CFED7A-E2E7-4DB2-B02D-12D73767FC9A}" srcOrd="54" destOrd="0" presId="urn:microsoft.com/office/officeart/2005/8/layout/list1"/>
    <dgm:cxn modelId="{5E018874-7F0B-4638-AB53-69B4DA6A269A}" type="presParOf" srcId="{FC8F17A7-382E-4A1E-B2E7-DA36B42E1581}" destId="{F644A991-153E-437A-B7C0-E0F664592780}" srcOrd="55" destOrd="0" presId="urn:microsoft.com/office/officeart/2005/8/layout/list1"/>
    <dgm:cxn modelId="{9E0E8D37-15B1-4942-8694-C508A0F02CDA}" type="presParOf" srcId="{FC8F17A7-382E-4A1E-B2E7-DA36B42E1581}" destId="{100D4A9F-8DD0-4AEF-81E4-E18A5C61997E}" srcOrd="56" destOrd="0" presId="urn:microsoft.com/office/officeart/2005/8/layout/list1"/>
    <dgm:cxn modelId="{3E48DE2F-6A33-4557-96EA-5D1CC11F84AC}" type="presParOf" srcId="{100D4A9F-8DD0-4AEF-81E4-E18A5C61997E}" destId="{0B453DFD-6C13-430D-A27F-131F95FA4CA8}" srcOrd="0" destOrd="0" presId="urn:microsoft.com/office/officeart/2005/8/layout/list1"/>
    <dgm:cxn modelId="{6E2BB652-C517-4FCB-9E61-7454F3233A1D}" type="presParOf" srcId="{100D4A9F-8DD0-4AEF-81E4-E18A5C61997E}" destId="{829469C0-E15E-4D2E-9CAF-90A9B365C9CD}" srcOrd="1" destOrd="0" presId="urn:microsoft.com/office/officeart/2005/8/layout/list1"/>
    <dgm:cxn modelId="{D5DD648B-DB75-4A7C-B4F5-1A31691FBAB2}" type="presParOf" srcId="{FC8F17A7-382E-4A1E-B2E7-DA36B42E1581}" destId="{24A7FB08-CF40-42F6-B775-A2DDFFAB4B9F}" srcOrd="57" destOrd="0" presId="urn:microsoft.com/office/officeart/2005/8/layout/list1"/>
    <dgm:cxn modelId="{EB2888D2-B4DA-48BC-846B-28E6E2CF862C}" type="presParOf" srcId="{FC8F17A7-382E-4A1E-B2E7-DA36B42E1581}" destId="{C6F91460-8F15-4016-A895-41FD402867C8}" srcOrd="58" destOrd="0" presId="urn:microsoft.com/office/officeart/2005/8/layout/list1"/>
    <dgm:cxn modelId="{A604110B-E3EE-48D1-A7CB-5B3DDAD951E8}" type="presParOf" srcId="{FC8F17A7-382E-4A1E-B2E7-DA36B42E1581}" destId="{7BCB0CC1-7858-497D-8922-F9E792DD5B72}" srcOrd="59" destOrd="0" presId="urn:microsoft.com/office/officeart/2005/8/layout/list1"/>
    <dgm:cxn modelId="{09C55259-642E-4B1A-BC56-00448EEF076E}" type="presParOf" srcId="{FC8F17A7-382E-4A1E-B2E7-DA36B42E1581}" destId="{435C3199-38BE-4D69-8B45-360EA83940B9}" srcOrd="60" destOrd="0" presId="urn:microsoft.com/office/officeart/2005/8/layout/list1"/>
    <dgm:cxn modelId="{DCF3C115-D835-4A0C-8096-E3FC43E9F871}" type="presParOf" srcId="{435C3199-38BE-4D69-8B45-360EA83940B9}" destId="{E8FEF8F4-F88A-4857-BBB8-31D46153B273}" srcOrd="0" destOrd="0" presId="urn:microsoft.com/office/officeart/2005/8/layout/list1"/>
    <dgm:cxn modelId="{5571EA8C-E436-46E2-8316-CA870C47FFD8}" type="presParOf" srcId="{435C3199-38BE-4D69-8B45-360EA83940B9}" destId="{329B42B8-ECD7-4885-9E08-72E31F850DA6}" srcOrd="1" destOrd="0" presId="urn:microsoft.com/office/officeart/2005/8/layout/list1"/>
    <dgm:cxn modelId="{213412A8-C5B9-4D24-81D3-FE88EBD997B0}" type="presParOf" srcId="{FC8F17A7-382E-4A1E-B2E7-DA36B42E1581}" destId="{8E39B7AA-8831-40EE-B03D-716E8CF2C21A}" srcOrd="61" destOrd="0" presId="urn:microsoft.com/office/officeart/2005/8/layout/list1"/>
    <dgm:cxn modelId="{B5A128A1-1A2B-433F-ABE8-2B20A2FE334F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9D35561A-5A25-4BF3-9094-93EA78E0689B}" type="presOf" srcId="{E9D59AC3-A711-4796-B192-1D13C75A69CF}" destId="{0A9123C9-74E1-476A-A44C-7C00851B6B18}" srcOrd="0" destOrd="0" presId="urn:microsoft.com/office/officeart/2005/8/layout/list1"/>
    <dgm:cxn modelId="{34152C41-F925-4B95-B3E5-232FF3BC7424}" type="presOf" srcId="{06DF7B84-5155-4510-A4D1-41E62DBF20AA}" destId="{F8623298-42EC-4240-A896-C3B77D6A84BE}" srcOrd="1" destOrd="0" presId="urn:microsoft.com/office/officeart/2005/8/layout/list1"/>
    <dgm:cxn modelId="{73AE2C4B-0B22-4F83-9F6D-58440F121504}" type="presOf" srcId="{4645654A-0DC5-46B0-95ED-49F72442FADF}" destId="{18DFF254-491E-49B4-A226-DB6AC9EDF287}" srcOrd="1" destOrd="0" presId="urn:microsoft.com/office/officeart/2005/8/layout/list1"/>
    <dgm:cxn modelId="{806A8343-41FB-4DDE-93BB-3D52594B8D62}" type="presOf" srcId="{3F7C1AE6-D2D6-4A4C-896A-7CB304546092}" destId="{61C61218-148C-4255-9C90-C651A43AA30B}" srcOrd="1" destOrd="0" presId="urn:microsoft.com/office/officeart/2005/8/layout/list1"/>
    <dgm:cxn modelId="{7D08E51F-85D6-4DBE-B99D-F2C6687FE29E}" type="presOf" srcId="{F1EBE354-C624-4FC0-9F90-4A91809A193E}" destId="{63C9172F-EE30-49E2-9E45-1A3F307167E0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0E004E49-86BF-4FFB-B6B8-97DBCCEB9F24}" type="presOf" srcId="{4F249EC0-E768-4341-AFD6-A149BC3B7897}" destId="{FD05451A-4252-4BAC-BB45-636A73C8DE8B}" srcOrd="0" destOrd="0" presId="urn:microsoft.com/office/officeart/2005/8/layout/list1"/>
    <dgm:cxn modelId="{859CA068-6E8A-4914-9F2F-6A8E8AC61CA6}" type="presOf" srcId="{4645654A-0DC5-46B0-95ED-49F72442FADF}" destId="{63BAC6F4-37DE-4063-90F1-38293280B408}" srcOrd="0" destOrd="0" presId="urn:microsoft.com/office/officeart/2005/8/layout/list1"/>
    <dgm:cxn modelId="{41416C21-3C60-478D-B1D6-92D92DEBFA04}" type="presOf" srcId="{517A7599-D39B-4136-B7F7-FC517C75373B}" destId="{B1E43C84-89B8-494E-A5A6-627F9349E4E6}" srcOrd="0" destOrd="0" presId="urn:microsoft.com/office/officeart/2005/8/layout/list1"/>
    <dgm:cxn modelId="{8516AC34-20AF-4598-B7F8-8FC418BB7629}" type="presOf" srcId="{049F0A86-C80C-4922-98A6-14F0D8DFCDD0}" destId="{0B453DFD-6C13-430D-A27F-131F95FA4CA8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CDBB4B21-EC5B-4901-B790-41A11C29E4FD}" type="presOf" srcId="{A6AA4029-2DA5-4CF0-99F3-5D6F6A831349}" destId="{41C2C4BE-FE64-4D2A-8759-19F25F7067C9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681F1945-6362-45D8-9ABA-C9B70D90D49E}" type="presOf" srcId="{470BFF4D-607E-47BE-BE6D-F308DD98CD06}" destId="{FC8F17A7-382E-4A1E-B2E7-DA36B42E1581}" srcOrd="0" destOrd="0" presId="urn:microsoft.com/office/officeart/2005/8/layout/list1"/>
    <dgm:cxn modelId="{1A25BBAE-F310-4BF1-B9D0-A22477B7E63E}" type="presOf" srcId="{B9374BCF-7B8D-43EA-AF42-3D675A166C28}" destId="{0CB65D4D-7011-4622-ADCA-FDF1A9C6A79F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347108B9-BF1E-48B2-85B4-0D7E2B1276F7}" type="presOf" srcId="{E9D59AC3-A711-4796-B192-1D13C75A69CF}" destId="{04BFF7BE-8A4B-43A8-811A-DA3705A638B4}" srcOrd="1" destOrd="0" presId="urn:microsoft.com/office/officeart/2005/8/layout/list1"/>
    <dgm:cxn modelId="{E340E352-02FE-4EF1-A88A-54700FA3CBD8}" type="presOf" srcId="{E23C63D9-5F13-4E8F-B0BA-A4588E82099A}" destId="{47212612-2112-4EE4-AB9A-FD294A321217}" srcOrd="1" destOrd="0" presId="urn:microsoft.com/office/officeart/2005/8/layout/list1"/>
    <dgm:cxn modelId="{003ED69A-1D2F-47E3-B86B-FD8F15BF7058}" type="presOf" srcId="{049F0A86-C80C-4922-98A6-14F0D8DFCDD0}" destId="{829469C0-E15E-4D2E-9CAF-90A9B365C9CD}" srcOrd="1" destOrd="0" presId="urn:microsoft.com/office/officeart/2005/8/layout/list1"/>
    <dgm:cxn modelId="{0998033D-A88E-46F7-B980-954AA57DB1B5}" type="presOf" srcId="{A6AA4029-2DA5-4CF0-99F3-5D6F6A831349}" destId="{10B64A83-F830-4AC6-9385-513A38D55826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65CB32B8-E301-47D5-920C-6EFB2354675B}" type="presOf" srcId="{3F42973D-1A6B-4BAD-B7B3-793384490701}" destId="{B6237DF0-F405-480F-9EDB-6E2180B339B1}" srcOrd="0" destOrd="0" presId="urn:microsoft.com/office/officeart/2005/8/layout/list1"/>
    <dgm:cxn modelId="{227183BC-5DB2-4D40-9A44-07E3002A9DEB}" type="presOf" srcId="{8E2717DD-D037-46DD-AB7C-0D91C7CA05D2}" destId="{6D3E7738-9EC1-4E56-8866-13A3F1EA0EB5}" srcOrd="1" destOrd="0" presId="urn:microsoft.com/office/officeart/2005/8/layout/list1"/>
    <dgm:cxn modelId="{4E0B15C2-8398-4625-9EE3-AAC705ABC1B9}" type="presOf" srcId="{9A28537E-EBB5-45DA-B2FE-F991C881A5E8}" destId="{194EB645-03DB-4718-8A2C-6FB775B61591}" srcOrd="0" destOrd="0" presId="urn:microsoft.com/office/officeart/2005/8/layout/list1"/>
    <dgm:cxn modelId="{21E128B1-67EF-4E90-BC10-5F7B81A73A87}" type="presOf" srcId="{3F7C1AE6-D2D6-4A4C-896A-7CB304546092}" destId="{FE891326-686A-4C45-B79B-1B94C9E03A2E}" srcOrd="0" destOrd="0" presId="urn:microsoft.com/office/officeart/2005/8/layout/list1"/>
    <dgm:cxn modelId="{0C711E49-4983-4172-9F9A-65756DF191FD}" type="presOf" srcId="{B9374BCF-7B8D-43EA-AF42-3D675A166C28}" destId="{2F3F69BC-F4CD-4461-9478-6693505E9CAD}" srcOrd="0" destOrd="0" presId="urn:microsoft.com/office/officeart/2005/8/layout/list1"/>
    <dgm:cxn modelId="{F2476E80-FB5B-4AC1-90B1-29A153B315A3}" type="presOf" srcId="{8E2717DD-D037-46DD-AB7C-0D91C7CA05D2}" destId="{CB8FA14D-F7C0-4BA7-B5FE-0AF92E1B5AEC}" srcOrd="0" destOrd="0" presId="urn:microsoft.com/office/officeart/2005/8/layout/list1"/>
    <dgm:cxn modelId="{9F26535D-D961-4C88-9A8C-F27543955343}" type="presOf" srcId="{0F5738F0-9D40-4958-B108-0B2ECF3C2EBD}" destId="{C9C4EDCF-0D7D-4178-80AC-3C28EDA936EA}" srcOrd="1" destOrd="0" presId="urn:microsoft.com/office/officeart/2005/8/layout/list1"/>
    <dgm:cxn modelId="{43CD38C3-A61B-481D-BF99-BC9BB8C29CAF}" type="presOf" srcId="{3F42973D-1A6B-4BAD-B7B3-793384490701}" destId="{46DB3FC9-62E0-4C58-A7D5-27187D2C5D7D}" srcOrd="1" destOrd="0" presId="urn:microsoft.com/office/officeart/2005/8/layout/list1"/>
    <dgm:cxn modelId="{664EB00D-35CE-4E43-A466-C4320130017A}" type="presOf" srcId="{E23C63D9-5F13-4E8F-B0BA-A4588E82099A}" destId="{A8C8CC9A-22FC-4541-8139-B4781DD01AEA}" srcOrd="0" destOrd="0" presId="urn:microsoft.com/office/officeart/2005/8/layout/list1"/>
    <dgm:cxn modelId="{1691543C-231E-4196-9E34-804FEC803B9B}" type="presOf" srcId="{F1EBE354-C624-4FC0-9F90-4A91809A193E}" destId="{A2DC3E57-52E3-478D-A04E-E0C40B3A6D1E}" srcOrd="1" destOrd="0" presId="urn:microsoft.com/office/officeart/2005/8/layout/list1"/>
    <dgm:cxn modelId="{70B87384-403C-41C3-8F89-A501E0A0B3DD}" type="presOf" srcId="{06DF7B84-5155-4510-A4D1-41E62DBF20AA}" destId="{AF10899B-EDEE-40FE-9C40-8DDE3B25E72C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768D2BBC-9BE0-43A0-887F-743480AA47A4}" type="presOf" srcId="{9A28537E-EBB5-45DA-B2FE-F991C881A5E8}" destId="{424CBD1D-1FC5-4620-B1CA-CEE3B5CF2E9C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FB63B64B-9A97-45D0-992A-6465C69BE9A3}" type="presOf" srcId="{4F249EC0-E768-4341-AFD6-A149BC3B7897}" destId="{FB41B348-582E-4F1B-8E8B-5AE516EA174B}" srcOrd="1" destOrd="0" presId="urn:microsoft.com/office/officeart/2005/8/layout/list1"/>
    <dgm:cxn modelId="{6BAE3076-B60E-4F7D-A21E-D7E31BEAC3D2}" type="presOf" srcId="{0F5738F0-9D40-4958-B108-0B2ECF3C2EBD}" destId="{EBD57FE5-159F-4B83-AEF9-EA103400217F}" srcOrd="0" destOrd="0" presId="urn:microsoft.com/office/officeart/2005/8/layout/list1"/>
    <dgm:cxn modelId="{8E0EC854-EB97-49AA-8D21-2909F6F27423}" type="presOf" srcId="{517A7599-D39B-4136-B7F7-FC517C75373B}" destId="{D28A992A-D756-402D-AF4A-98AAC68826A9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AB48FB81-8AE9-41A3-9A1A-154B818483C4}" type="presParOf" srcId="{FC8F17A7-382E-4A1E-B2E7-DA36B42E1581}" destId="{A4AFC699-C35E-460D-A64E-55750FEB5D2F}" srcOrd="0" destOrd="0" presId="urn:microsoft.com/office/officeart/2005/8/layout/list1"/>
    <dgm:cxn modelId="{408A3F78-7F2B-4BEE-9ED8-0BC50AEA1782}" type="presParOf" srcId="{A4AFC699-C35E-460D-A64E-55750FEB5D2F}" destId="{2F3F69BC-F4CD-4461-9478-6693505E9CAD}" srcOrd="0" destOrd="0" presId="urn:microsoft.com/office/officeart/2005/8/layout/list1"/>
    <dgm:cxn modelId="{0BEEC2D2-746D-4981-801A-41A1AB812212}" type="presParOf" srcId="{A4AFC699-C35E-460D-A64E-55750FEB5D2F}" destId="{0CB65D4D-7011-4622-ADCA-FDF1A9C6A79F}" srcOrd="1" destOrd="0" presId="urn:microsoft.com/office/officeart/2005/8/layout/list1"/>
    <dgm:cxn modelId="{3AFB51D8-FE8B-437D-85D8-6B2D01B24B18}" type="presParOf" srcId="{FC8F17A7-382E-4A1E-B2E7-DA36B42E1581}" destId="{0E61AAD7-843C-4A61-9057-1D4B1E6EB38A}" srcOrd="1" destOrd="0" presId="urn:microsoft.com/office/officeart/2005/8/layout/list1"/>
    <dgm:cxn modelId="{B19C4821-73E3-4E7D-B8D9-197DA2E20097}" type="presParOf" srcId="{FC8F17A7-382E-4A1E-B2E7-DA36B42E1581}" destId="{4C2768E2-ED89-431A-A486-281CC5329D11}" srcOrd="2" destOrd="0" presId="urn:microsoft.com/office/officeart/2005/8/layout/list1"/>
    <dgm:cxn modelId="{DCE45A31-A36B-4CE9-B171-36E598D6C152}" type="presParOf" srcId="{FC8F17A7-382E-4A1E-B2E7-DA36B42E1581}" destId="{1B416E7A-1E06-4210-9A87-C9B7D190B309}" srcOrd="3" destOrd="0" presId="urn:microsoft.com/office/officeart/2005/8/layout/list1"/>
    <dgm:cxn modelId="{67D9A324-D980-4219-9DF7-64891D3CC0F0}" type="presParOf" srcId="{FC8F17A7-382E-4A1E-B2E7-DA36B42E1581}" destId="{06690BC2-B387-4E14-8CD0-50904E7E7C3A}" srcOrd="4" destOrd="0" presId="urn:microsoft.com/office/officeart/2005/8/layout/list1"/>
    <dgm:cxn modelId="{60B09B64-B374-4E8B-9217-0E6AFB96AD64}" type="presParOf" srcId="{06690BC2-B387-4E14-8CD0-50904E7E7C3A}" destId="{B6237DF0-F405-480F-9EDB-6E2180B339B1}" srcOrd="0" destOrd="0" presId="urn:microsoft.com/office/officeart/2005/8/layout/list1"/>
    <dgm:cxn modelId="{20827381-11FA-4CAD-A85F-23E9718C936A}" type="presParOf" srcId="{06690BC2-B387-4E14-8CD0-50904E7E7C3A}" destId="{46DB3FC9-62E0-4C58-A7D5-27187D2C5D7D}" srcOrd="1" destOrd="0" presId="urn:microsoft.com/office/officeart/2005/8/layout/list1"/>
    <dgm:cxn modelId="{C034C912-D565-4F4A-A582-EC2646AAE825}" type="presParOf" srcId="{FC8F17A7-382E-4A1E-B2E7-DA36B42E1581}" destId="{247B878D-BDED-49CB-B65A-A497AD500AE8}" srcOrd="5" destOrd="0" presId="urn:microsoft.com/office/officeart/2005/8/layout/list1"/>
    <dgm:cxn modelId="{16C94111-365D-4BF1-8AE5-BC1B55A22542}" type="presParOf" srcId="{FC8F17A7-382E-4A1E-B2E7-DA36B42E1581}" destId="{4659EBC4-64D1-4B6C-92B5-9A0F3C2EF96C}" srcOrd="6" destOrd="0" presId="urn:microsoft.com/office/officeart/2005/8/layout/list1"/>
    <dgm:cxn modelId="{6C8B265A-723C-4CA4-9782-74A31723A723}" type="presParOf" srcId="{FC8F17A7-382E-4A1E-B2E7-DA36B42E1581}" destId="{BAF59938-BB53-474B-BAD2-F883FDDD4D15}" srcOrd="7" destOrd="0" presId="urn:microsoft.com/office/officeart/2005/8/layout/list1"/>
    <dgm:cxn modelId="{8806A252-D682-4039-960D-061691FBDDB6}" type="presParOf" srcId="{FC8F17A7-382E-4A1E-B2E7-DA36B42E1581}" destId="{B565232D-1520-461C-A256-E2F8182B90C8}" srcOrd="8" destOrd="0" presId="urn:microsoft.com/office/officeart/2005/8/layout/list1"/>
    <dgm:cxn modelId="{9AE23EDD-9EE2-4F06-81A4-4D5DC2A8DDD1}" type="presParOf" srcId="{B565232D-1520-461C-A256-E2F8182B90C8}" destId="{10B64A83-F830-4AC6-9385-513A38D55826}" srcOrd="0" destOrd="0" presId="urn:microsoft.com/office/officeart/2005/8/layout/list1"/>
    <dgm:cxn modelId="{98497782-4C43-46F5-B488-22A263E1B77E}" type="presParOf" srcId="{B565232D-1520-461C-A256-E2F8182B90C8}" destId="{41C2C4BE-FE64-4D2A-8759-19F25F7067C9}" srcOrd="1" destOrd="0" presId="urn:microsoft.com/office/officeart/2005/8/layout/list1"/>
    <dgm:cxn modelId="{396CF976-2CC6-45AB-8D85-3DD787108106}" type="presParOf" srcId="{FC8F17A7-382E-4A1E-B2E7-DA36B42E1581}" destId="{1B336EED-E3B6-45CB-AC6A-6AFFDB107DB5}" srcOrd="9" destOrd="0" presId="urn:microsoft.com/office/officeart/2005/8/layout/list1"/>
    <dgm:cxn modelId="{89FDE96C-0A13-42CC-B0BB-5BD5C5B4692A}" type="presParOf" srcId="{FC8F17A7-382E-4A1E-B2E7-DA36B42E1581}" destId="{30B5F34B-9541-42FB-BF55-BA19172ED350}" srcOrd="10" destOrd="0" presId="urn:microsoft.com/office/officeart/2005/8/layout/list1"/>
    <dgm:cxn modelId="{2659F50F-955D-46C8-8DEC-69020A972FCC}" type="presParOf" srcId="{FC8F17A7-382E-4A1E-B2E7-DA36B42E1581}" destId="{BA660269-BEB7-404B-BD93-4DFE7712AA9C}" srcOrd="11" destOrd="0" presId="urn:microsoft.com/office/officeart/2005/8/layout/list1"/>
    <dgm:cxn modelId="{2EB8D41E-6292-402E-94FB-F33403AA12F3}" type="presParOf" srcId="{FC8F17A7-382E-4A1E-B2E7-DA36B42E1581}" destId="{88BA583A-DC58-4047-A142-7FA2525DCFA3}" srcOrd="12" destOrd="0" presId="urn:microsoft.com/office/officeart/2005/8/layout/list1"/>
    <dgm:cxn modelId="{ED172A80-9532-4954-9117-F83CFC9E4243}" type="presParOf" srcId="{88BA583A-DC58-4047-A142-7FA2525DCFA3}" destId="{AF10899B-EDEE-40FE-9C40-8DDE3B25E72C}" srcOrd="0" destOrd="0" presId="urn:microsoft.com/office/officeart/2005/8/layout/list1"/>
    <dgm:cxn modelId="{0B9940C8-C93E-4326-BF8A-ECF28F081685}" type="presParOf" srcId="{88BA583A-DC58-4047-A142-7FA2525DCFA3}" destId="{F8623298-42EC-4240-A896-C3B77D6A84BE}" srcOrd="1" destOrd="0" presId="urn:microsoft.com/office/officeart/2005/8/layout/list1"/>
    <dgm:cxn modelId="{E8AB839F-AC47-421C-9E89-41217CB75B2C}" type="presParOf" srcId="{FC8F17A7-382E-4A1E-B2E7-DA36B42E1581}" destId="{6188435A-1102-4E5B-8D2B-58E6CD4E6435}" srcOrd="13" destOrd="0" presId="urn:microsoft.com/office/officeart/2005/8/layout/list1"/>
    <dgm:cxn modelId="{563F932D-074D-4F97-81B8-B56BEB478758}" type="presParOf" srcId="{FC8F17A7-382E-4A1E-B2E7-DA36B42E1581}" destId="{AA0B205A-8584-47CB-8AB6-687C2A81A3A7}" srcOrd="14" destOrd="0" presId="urn:microsoft.com/office/officeart/2005/8/layout/list1"/>
    <dgm:cxn modelId="{29E307C8-3E89-4665-BAAB-BDEEF33246BD}" type="presParOf" srcId="{FC8F17A7-382E-4A1E-B2E7-DA36B42E1581}" destId="{36936875-2CE6-48CC-885F-460991F03499}" srcOrd="15" destOrd="0" presId="urn:microsoft.com/office/officeart/2005/8/layout/list1"/>
    <dgm:cxn modelId="{EFD2FCFD-9EB4-408B-B272-BD1F0DDF67C3}" type="presParOf" srcId="{FC8F17A7-382E-4A1E-B2E7-DA36B42E1581}" destId="{70BBAC2E-3F84-4F66-B9BC-F7186ACAB38F}" srcOrd="16" destOrd="0" presId="urn:microsoft.com/office/officeart/2005/8/layout/list1"/>
    <dgm:cxn modelId="{B015F3F2-0251-46C5-8F8F-9582A4FD5BC9}" type="presParOf" srcId="{70BBAC2E-3F84-4F66-B9BC-F7186ACAB38F}" destId="{63BAC6F4-37DE-4063-90F1-38293280B408}" srcOrd="0" destOrd="0" presId="urn:microsoft.com/office/officeart/2005/8/layout/list1"/>
    <dgm:cxn modelId="{08CF47F2-A7BB-4500-B46A-16DD28E80FEE}" type="presParOf" srcId="{70BBAC2E-3F84-4F66-B9BC-F7186ACAB38F}" destId="{18DFF254-491E-49B4-A226-DB6AC9EDF287}" srcOrd="1" destOrd="0" presId="urn:microsoft.com/office/officeart/2005/8/layout/list1"/>
    <dgm:cxn modelId="{8F5B0C92-B541-4EBB-A4C4-C08F6891A642}" type="presParOf" srcId="{FC8F17A7-382E-4A1E-B2E7-DA36B42E1581}" destId="{2F621F97-3C2B-4ED3-AF8D-5D7EA9471D3C}" srcOrd="17" destOrd="0" presId="urn:microsoft.com/office/officeart/2005/8/layout/list1"/>
    <dgm:cxn modelId="{7D1B0B0B-F407-417D-944F-6014C0F96379}" type="presParOf" srcId="{FC8F17A7-382E-4A1E-B2E7-DA36B42E1581}" destId="{B17DE1A4-9BC0-46D0-9740-94D09C549B59}" srcOrd="18" destOrd="0" presId="urn:microsoft.com/office/officeart/2005/8/layout/list1"/>
    <dgm:cxn modelId="{8E100F15-3B81-409A-A80A-0BBEA1540C62}" type="presParOf" srcId="{FC8F17A7-382E-4A1E-B2E7-DA36B42E1581}" destId="{0649D3E9-A605-40B6-B170-BC90BB6CACA7}" srcOrd="19" destOrd="0" presId="urn:microsoft.com/office/officeart/2005/8/layout/list1"/>
    <dgm:cxn modelId="{BD84049D-331C-4524-94A8-CF9BA25AA4D6}" type="presParOf" srcId="{FC8F17A7-382E-4A1E-B2E7-DA36B42E1581}" destId="{5557BF4C-0B21-48C7-98F8-59E3BDB03DC7}" srcOrd="20" destOrd="0" presId="urn:microsoft.com/office/officeart/2005/8/layout/list1"/>
    <dgm:cxn modelId="{32B4586B-F89A-4B18-8E1A-5D50210F0E32}" type="presParOf" srcId="{5557BF4C-0B21-48C7-98F8-59E3BDB03DC7}" destId="{0A9123C9-74E1-476A-A44C-7C00851B6B18}" srcOrd="0" destOrd="0" presId="urn:microsoft.com/office/officeart/2005/8/layout/list1"/>
    <dgm:cxn modelId="{FF00884D-4306-4527-8BEE-9190598C359B}" type="presParOf" srcId="{5557BF4C-0B21-48C7-98F8-59E3BDB03DC7}" destId="{04BFF7BE-8A4B-43A8-811A-DA3705A638B4}" srcOrd="1" destOrd="0" presId="urn:microsoft.com/office/officeart/2005/8/layout/list1"/>
    <dgm:cxn modelId="{E72464AF-1ECF-4256-90A0-51CEBF7D80B3}" type="presParOf" srcId="{FC8F17A7-382E-4A1E-B2E7-DA36B42E1581}" destId="{4A94990A-C322-4A85-9986-B15C0FF2B266}" srcOrd="21" destOrd="0" presId="urn:microsoft.com/office/officeart/2005/8/layout/list1"/>
    <dgm:cxn modelId="{A4DFAC64-8AAC-4CA7-9EE8-D78FEDCFC839}" type="presParOf" srcId="{FC8F17A7-382E-4A1E-B2E7-DA36B42E1581}" destId="{C436068C-0248-4822-A0B2-7CB4D8C70A60}" srcOrd="22" destOrd="0" presId="urn:microsoft.com/office/officeart/2005/8/layout/list1"/>
    <dgm:cxn modelId="{737C31F2-600F-4916-AB4D-66C331061BB1}" type="presParOf" srcId="{FC8F17A7-382E-4A1E-B2E7-DA36B42E1581}" destId="{1E506FD5-CE60-423F-B26B-10293B47C007}" srcOrd="23" destOrd="0" presId="urn:microsoft.com/office/officeart/2005/8/layout/list1"/>
    <dgm:cxn modelId="{2BC5D399-D152-4F31-8781-A4E8A65BE595}" type="presParOf" srcId="{FC8F17A7-382E-4A1E-B2E7-DA36B42E1581}" destId="{1D02F6B0-EBF4-45E3-82C7-E7801560D744}" srcOrd="24" destOrd="0" presId="urn:microsoft.com/office/officeart/2005/8/layout/list1"/>
    <dgm:cxn modelId="{D1277A1E-8E18-42EC-BE37-B644FECC1B24}" type="presParOf" srcId="{1D02F6B0-EBF4-45E3-82C7-E7801560D744}" destId="{FE891326-686A-4C45-B79B-1B94C9E03A2E}" srcOrd="0" destOrd="0" presId="urn:microsoft.com/office/officeart/2005/8/layout/list1"/>
    <dgm:cxn modelId="{83052BDD-FF42-4146-82C2-183EBD398793}" type="presParOf" srcId="{1D02F6B0-EBF4-45E3-82C7-E7801560D744}" destId="{61C61218-148C-4255-9C90-C651A43AA30B}" srcOrd="1" destOrd="0" presId="urn:microsoft.com/office/officeart/2005/8/layout/list1"/>
    <dgm:cxn modelId="{0B9466D0-D2E1-4234-B2CB-C5931A4C5585}" type="presParOf" srcId="{FC8F17A7-382E-4A1E-B2E7-DA36B42E1581}" destId="{1802013E-BF39-4EF9-9432-FA7C944D3582}" srcOrd="25" destOrd="0" presId="urn:microsoft.com/office/officeart/2005/8/layout/list1"/>
    <dgm:cxn modelId="{9E0CE5B0-7844-4A98-8C09-A23A37C6F136}" type="presParOf" srcId="{FC8F17A7-382E-4A1E-B2E7-DA36B42E1581}" destId="{1BCA2504-F34B-4965-B98A-B14370556103}" srcOrd="26" destOrd="0" presId="urn:microsoft.com/office/officeart/2005/8/layout/list1"/>
    <dgm:cxn modelId="{677F3CBA-78D9-4F8C-B358-63CAFBF440BB}" type="presParOf" srcId="{FC8F17A7-382E-4A1E-B2E7-DA36B42E1581}" destId="{0FAAC69F-E085-4A39-B6CA-D9F5703A4618}" srcOrd="27" destOrd="0" presId="urn:microsoft.com/office/officeart/2005/8/layout/list1"/>
    <dgm:cxn modelId="{5995B1D8-6EA2-4759-8F45-3F755242935C}" type="presParOf" srcId="{FC8F17A7-382E-4A1E-B2E7-DA36B42E1581}" destId="{D8E4629F-6E0F-4A02-BADE-4218A3A65FF2}" srcOrd="28" destOrd="0" presId="urn:microsoft.com/office/officeart/2005/8/layout/list1"/>
    <dgm:cxn modelId="{22270BA1-37D4-44BC-91D8-C10C224D19C4}" type="presParOf" srcId="{D8E4629F-6E0F-4A02-BADE-4218A3A65FF2}" destId="{FD05451A-4252-4BAC-BB45-636A73C8DE8B}" srcOrd="0" destOrd="0" presId="urn:microsoft.com/office/officeart/2005/8/layout/list1"/>
    <dgm:cxn modelId="{EA3C38A0-9246-41DE-B107-763454CEE80B}" type="presParOf" srcId="{D8E4629F-6E0F-4A02-BADE-4218A3A65FF2}" destId="{FB41B348-582E-4F1B-8E8B-5AE516EA174B}" srcOrd="1" destOrd="0" presId="urn:microsoft.com/office/officeart/2005/8/layout/list1"/>
    <dgm:cxn modelId="{FBD6CE54-B023-4347-8CBA-1573CD058A21}" type="presParOf" srcId="{FC8F17A7-382E-4A1E-B2E7-DA36B42E1581}" destId="{E7BC78D9-1A4C-4A98-B3F2-3EC605C1BE54}" srcOrd="29" destOrd="0" presId="urn:microsoft.com/office/officeart/2005/8/layout/list1"/>
    <dgm:cxn modelId="{A41801D3-5087-46F7-A7F2-BB0C11845338}" type="presParOf" srcId="{FC8F17A7-382E-4A1E-B2E7-DA36B42E1581}" destId="{4AC2EB15-380B-4E95-A5FA-808E3B3AA859}" srcOrd="30" destOrd="0" presId="urn:microsoft.com/office/officeart/2005/8/layout/list1"/>
    <dgm:cxn modelId="{4EC3D7EF-2A89-4CC8-810C-86A44DAEB778}" type="presParOf" srcId="{FC8F17A7-382E-4A1E-B2E7-DA36B42E1581}" destId="{38C0859C-7275-408F-8247-FDFC8F7D3597}" srcOrd="31" destOrd="0" presId="urn:microsoft.com/office/officeart/2005/8/layout/list1"/>
    <dgm:cxn modelId="{52A99F47-EEB6-4DAF-A2CC-57A6475A25FF}" type="presParOf" srcId="{FC8F17A7-382E-4A1E-B2E7-DA36B42E1581}" destId="{2B9B4077-7AD0-41BF-89A1-CCD579863653}" srcOrd="32" destOrd="0" presId="urn:microsoft.com/office/officeart/2005/8/layout/list1"/>
    <dgm:cxn modelId="{F0BFDC1C-4F1B-413D-B20E-8849DA63BE9B}" type="presParOf" srcId="{2B9B4077-7AD0-41BF-89A1-CCD579863653}" destId="{194EB645-03DB-4718-8A2C-6FB775B61591}" srcOrd="0" destOrd="0" presId="urn:microsoft.com/office/officeart/2005/8/layout/list1"/>
    <dgm:cxn modelId="{7A4ED56D-CFC2-4B1F-829A-915596AC7E6F}" type="presParOf" srcId="{2B9B4077-7AD0-41BF-89A1-CCD579863653}" destId="{424CBD1D-1FC5-4620-B1CA-CEE3B5CF2E9C}" srcOrd="1" destOrd="0" presId="urn:microsoft.com/office/officeart/2005/8/layout/list1"/>
    <dgm:cxn modelId="{67D51846-A105-4DDF-B690-CED382AC1CAF}" type="presParOf" srcId="{FC8F17A7-382E-4A1E-B2E7-DA36B42E1581}" destId="{930D1122-9358-4F28-86F7-9B909D1379B5}" srcOrd="33" destOrd="0" presId="urn:microsoft.com/office/officeart/2005/8/layout/list1"/>
    <dgm:cxn modelId="{8ED366C8-7649-4F9D-8ECC-2BD8CBC9411E}" type="presParOf" srcId="{FC8F17A7-382E-4A1E-B2E7-DA36B42E1581}" destId="{6B840818-1DBA-430E-8241-C14651C75AC3}" srcOrd="34" destOrd="0" presId="urn:microsoft.com/office/officeart/2005/8/layout/list1"/>
    <dgm:cxn modelId="{B5006773-3198-43C9-BA12-8752F145ABC6}" type="presParOf" srcId="{FC8F17A7-382E-4A1E-B2E7-DA36B42E1581}" destId="{3546DACC-6EE4-495B-80ED-08D9CE3E49DC}" srcOrd="35" destOrd="0" presId="urn:microsoft.com/office/officeart/2005/8/layout/list1"/>
    <dgm:cxn modelId="{230421CB-68D9-4F63-8A56-DDC035325D97}" type="presParOf" srcId="{FC8F17A7-382E-4A1E-B2E7-DA36B42E1581}" destId="{149E7E05-9164-4FC0-AD4D-F6106392B578}" srcOrd="36" destOrd="0" presId="urn:microsoft.com/office/officeart/2005/8/layout/list1"/>
    <dgm:cxn modelId="{AD3E5550-0AEA-4E51-8A97-6860986D349A}" type="presParOf" srcId="{149E7E05-9164-4FC0-AD4D-F6106392B578}" destId="{63C9172F-EE30-49E2-9E45-1A3F307167E0}" srcOrd="0" destOrd="0" presId="urn:microsoft.com/office/officeart/2005/8/layout/list1"/>
    <dgm:cxn modelId="{9919514F-3480-405D-841E-BD37FDB31ABE}" type="presParOf" srcId="{149E7E05-9164-4FC0-AD4D-F6106392B578}" destId="{A2DC3E57-52E3-478D-A04E-E0C40B3A6D1E}" srcOrd="1" destOrd="0" presId="urn:microsoft.com/office/officeart/2005/8/layout/list1"/>
    <dgm:cxn modelId="{CDBE33D8-3D59-42D8-957C-8A09581CC07F}" type="presParOf" srcId="{FC8F17A7-382E-4A1E-B2E7-DA36B42E1581}" destId="{DA5D1FDC-9886-44A2-80B4-CC785E870A80}" srcOrd="37" destOrd="0" presId="urn:microsoft.com/office/officeart/2005/8/layout/list1"/>
    <dgm:cxn modelId="{82D6FDAD-1FB1-43E6-9171-9F6CCB34CD13}" type="presParOf" srcId="{FC8F17A7-382E-4A1E-B2E7-DA36B42E1581}" destId="{8CE27BDD-A1C0-4C19-8C7C-E1EE3FF8CD56}" srcOrd="38" destOrd="0" presId="urn:microsoft.com/office/officeart/2005/8/layout/list1"/>
    <dgm:cxn modelId="{E85F1A0C-DE0C-4302-804B-78D78C0A3AE2}" type="presParOf" srcId="{FC8F17A7-382E-4A1E-B2E7-DA36B42E1581}" destId="{C2B40191-EDD5-400F-821F-182ACFF6A277}" srcOrd="39" destOrd="0" presId="urn:microsoft.com/office/officeart/2005/8/layout/list1"/>
    <dgm:cxn modelId="{E25899DF-0669-4169-A578-38DC47DA53CF}" type="presParOf" srcId="{FC8F17A7-382E-4A1E-B2E7-DA36B42E1581}" destId="{504A7B5C-197B-45D0-8D59-56F4D5C8E46C}" srcOrd="40" destOrd="0" presId="urn:microsoft.com/office/officeart/2005/8/layout/list1"/>
    <dgm:cxn modelId="{EA232CBD-6399-4507-9629-A84F768017E3}" type="presParOf" srcId="{504A7B5C-197B-45D0-8D59-56F4D5C8E46C}" destId="{A8C8CC9A-22FC-4541-8139-B4781DD01AEA}" srcOrd="0" destOrd="0" presId="urn:microsoft.com/office/officeart/2005/8/layout/list1"/>
    <dgm:cxn modelId="{CE34B614-43DE-461E-967D-612477E86CB2}" type="presParOf" srcId="{504A7B5C-197B-45D0-8D59-56F4D5C8E46C}" destId="{47212612-2112-4EE4-AB9A-FD294A321217}" srcOrd="1" destOrd="0" presId="urn:microsoft.com/office/officeart/2005/8/layout/list1"/>
    <dgm:cxn modelId="{19533C21-EE62-4326-A9F1-ED7D7DE01ED1}" type="presParOf" srcId="{FC8F17A7-382E-4A1E-B2E7-DA36B42E1581}" destId="{D3B319EC-2AC4-4E0D-B8B8-8706C1A64A31}" srcOrd="41" destOrd="0" presId="urn:microsoft.com/office/officeart/2005/8/layout/list1"/>
    <dgm:cxn modelId="{59041BBD-F0D9-4B03-B3E0-26C942CF22EB}" type="presParOf" srcId="{FC8F17A7-382E-4A1E-B2E7-DA36B42E1581}" destId="{70EE8211-D7E5-4875-B1BE-DD896F61FF39}" srcOrd="42" destOrd="0" presId="urn:microsoft.com/office/officeart/2005/8/layout/list1"/>
    <dgm:cxn modelId="{16AE94FF-59E9-424D-84BB-66547BC6967C}" type="presParOf" srcId="{FC8F17A7-382E-4A1E-B2E7-DA36B42E1581}" destId="{BA39C67A-6FB0-4B00-8EF6-F7BD7AFEC80C}" srcOrd="43" destOrd="0" presId="urn:microsoft.com/office/officeart/2005/8/layout/list1"/>
    <dgm:cxn modelId="{BCDA726E-10DE-44D7-9E4C-33514D721D79}" type="presParOf" srcId="{FC8F17A7-382E-4A1E-B2E7-DA36B42E1581}" destId="{236F3CB0-FC6A-42E7-9222-5EB9A2129B15}" srcOrd="44" destOrd="0" presId="urn:microsoft.com/office/officeart/2005/8/layout/list1"/>
    <dgm:cxn modelId="{62BE6AA5-6D30-41F7-B391-1927A7EFBCB3}" type="presParOf" srcId="{236F3CB0-FC6A-42E7-9222-5EB9A2129B15}" destId="{CB8FA14D-F7C0-4BA7-B5FE-0AF92E1B5AEC}" srcOrd="0" destOrd="0" presId="urn:microsoft.com/office/officeart/2005/8/layout/list1"/>
    <dgm:cxn modelId="{2EFBD12E-C507-41AD-86CC-3F2EB51E6780}" type="presParOf" srcId="{236F3CB0-FC6A-42E7-9222-5EB9A2129B15}" destId="{6D3E7738-9EC1-4E56-8866-13A3F1EA0EB5}" srcOrd="1" destOrd="0" presId="urn:microsoft.com/office/officeart/2005/8/layout/list1"/>
    <dgm:cxn modelId="{A52E4509-53CA-4D5A-AA28-639C0BD998F7}" type="presParOf" srcId="{FC8F17A7-382E-4A1E-B2E7-DA36B42E1581}" destId="{0B3614BC-0986-4199-8F87-B76FDBA24601}" srcOrd="45" destOrd="0" presId="urn:microsoft.com/office/officeart/2005/8/layout/list1"/>
    <dgm:cxn modelId="{515911AF-27E9-455F-B423-5681A1BEA229}" type="presParOf" srcId="{FC8F17A7-382E-4A1E-B2E7-DA36B42E1581}" destId="{930056F2-6EE0-4D60-B231-6A316CE5E782}" srcOrd="46" destOrd="0" presId="urn:microsoft.com/office/officeart/2005/8/layout/list1"/>
    <dgm:cxn modelId="{B22E6E00-2505-4919-ACAF-A58B9DD26DEE}" type="presParOf" srcId="{FC8F17A7-382E-4A1E-B2E7-DA36B42E1581}" destId="{7804978F-5F52-4A88-8118-87B4DD2E9E40}" srcOrd="47" destOrd="0" presId="urn:microsoft.com/office/officeart/2005/8/layout/list1"/>
    <dgm:cxn modelId="{6B2069BA-FFE5-4C93-8F41-CC8DEFC953F7}" type="presParOf" srcId="{FC8F17A7-382E-4A1E-B2E7-DA36B42E1581}" destId="{66065793-67F8-45E2-97F5-720CAC391988}" srcOrd="48" destOrd="0" presId="urn:microsoft.com/office/officeart/2005/8/layout/list1"/>
    <dgm:cxn modelId="{0A2B4A3A-1F1C-4DFD-BE37-F67AF277C9E2}" type="presParOf" srcId="{66065793-67F8-45E2-97F5-720CAC391988}" destId="{EBD57FE5-159F-4B83-AEF9-EA103400217F}" srcOrd="0" destOrd="0" presId="urn:microsoft.com/office/officeart/2005/8/layout/list1"/>
    <dgm:cxn modelId="{98789ED8-EA71-43DC-8C67-A6BB126726C2}" type="presParOf" srcId="{66065793-67F8-45E2-97F5-720CAC391988}" destId="{C9C4EDCF-0D7D-4178-80AC-3C28EDA936EA}" srcOrd="1" destOrd="0" presId="urn:microsoft.com/office/officeart/2005/8/layout/list1"/>
    <dgm:cxn modelId="{0D0046D2-05F6-4F67-97E3-351421A3EFD8}" type="presParOf" srcId="{FC8F17A7-382E-4A1E-B2E7-DA36B42E1581}" destId="{B0A39975-8ADA-4EB7-93AC-5B32CCFFA3D8}" srcOrd="49" destOrd="0" presId="urn:microsoft.com/office/officeart/2005/8/layout/list1"/>
    <dgm:cxn modelId="{BE720161-1396-4894-B9AC-23430A0B40EF}" type="presParOf" srcId="{FC8F17A7-382E-4A1E-B2E7-DA36B42E1581}" destId="{18AAA3DA-65E3-4B54-856F-745A46DBA2A8}" srcOrd="50" destOrd="0" presId="urn:microsoft.com/office/officeart/2005/8/layout/list1"/>
    <dgm:cxn modelId="{33681216-F020-4089-89BD-7F3A52378C91}" type="presParOf" srcId="{FC8F17A7-382E-4A1E-B2E7-DA36B42E1581}" destId="{61137101-CB7A-4843-B2C9-5D9A72761D76}" srcOrd="51" destOrd="0" presId="urn:microsoft.com/office/officeart/2005/8/layout/list1"/>
    <dgm:cxn modelId="{B7FB13CE-CF21-49FE-8F50-BA7FC065CAF2}" type="presParOf" srcId="{FC8F17A7-382E-4A1E-B2E7-DA36B42E1581}" destId="{FD56D612-0CA4-447A-8EF4-5D1FAC4FFEA3}" srcOrd="52" destOrd="0" presId="urn:microsoft.com/office/officeart/2005/8/layout/list1"/>
    <dgm:cxn modelId="{0B3072F6-D6ED-4BE5-AC05-91EACCA3D4B1}" type="presParOf" srcId="{FD56D612-0CA4-447A-8EF4-5D1FAC4FFEA3}" destId="{B1E43C84-89B8-494E-A5A6-627F9349E4E6}" srcOrd="0" destOrd="0" presId="urn:microsoft.com/office/officeart/2005/8/layout/list1"/>
    <dgm:cxn modelId="{A8D185F8-4E18-49DD-88B4-F31E042B6D3D}" type="presParOf" srcId="{FD56D612-0CA4-447A-8EF4-5D1FAC4FFEA3}" destId="{D28A992A-D756-402D-AF4A-98AAC68826A9}" srcOrd="1" destOrd="0" presId="urn:microsoft.com/office/officeart/2005/8/layout/list1"/>
    <dgm:cxn modelId="{A3E03A74-1FE9-4FAF-A0F1-49A237301BE9}" type="presParOf" srcId="{FC8F17A7-382E-4A1E-B2E7-DA36B42E1581}" destId="{941866A7-6FD7-4ED3-91E2-08BC5BCC62AD}" srcOrd="53" destOrd="0" presId="urn:microsoft.com/office/officeart/2005/8/layout/list1"/>
    <dgm:cxn modelId="{CDBDFB89-68EE-4E37-9DBA-EF5112CDE1B7}" type="presParOf" srcId="{FC8F17A7-382E-4A1E-B2E7-DA36B42E1581}" destId="{E7CFED7A-E2E7-4DB2-B02D-12D73767FC9A}" srcOrd="54" destOrd="0" presId="urn:microsoft.com/office/officeart/2005/8/layout/list1"/>
    <dgm:cxn modelId="{A5A48CC8-6821-49AE-892F-4A4B2D147E16}" type="presParOf" srcId="{FC8F17A7-382E-4A1E-B2E7-DA36B42E1581}" destId="{F644A991-153E-437A-B7C0-E0F664592780}" srcOrd="55" destOrd="0" presId="urn:microsoft.com/office/officeart/2005/8/layout/list1"/>
    <dgm:cxn modelId="{2B2DEE25-0491-415F-BA12-A23EE3CE0748}" type="presParOf" srcId="{FC8F17A7-382E-4A1E-B2E7-DA36B42E1581}" destId="{100D4A9F-8DD0-4AEF-81E4-E18A5C61997E}" srcOrd="56" destOrd="0" presId="urn:microsoft.com/office/officeart/2005/8/layout/list1"/>
    <dgm:cxn modelId="{62D87889-8B20-4D70-8042-609A68A4B4C3}" type="presParOf" srcId="{100D4A9F-8DD0-4AEF-81E4-E18A5C61997E}" destId="{0B453DFD-6C13-430D-A27F-131F95FA4CA8}" srcOrd="0" destOrd="0" presId="urn:microsoft.com/office/officeart/2005/8/layout/list1"/>
    <dgm:cxn modelId="{E3CA073B-79B3-4FAA-8E81-E99C14D0783B}" type="presParOf" srcId="{100D4A9F-8DD0-4AEF-81E4-E18A5C61997E}" destId="{829469C0-E15E-4D2E-9CAF-90A9B365C9CD}" srcOrd="1" destOrd="0" presId="urn:microsoft.com/office/officeart/2005/8/layout/list1"/>
    <dgm:cxn modelId="{F0B58569-2BD4-47CA-80C3-0B2D76EB6C2C}" type="presParOf" srcId="{FC8F17A7-382E-4A1E-B2E7-DA36B42E1581}" destId="{24A7FB08-CF40-42F6-B775-A2DDFFAB4B9F}" srcOrd="57" destOrd="0" presId="urn:microsoft.com/office/officeart/2005/8/layout/list1"/>
    <dgm:cxn modelId="{EF470928-6747-45D0-94A5-CB36FB558F28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CF44CD73-AA0A-44E7-9753-4ABC6121DA02}" type="presOf" srcId="{A6AA4029-2DA5-4CF0-99F3-5D6F6A831349}" destId="{10B64A83-F830-4AC6-9385-513A38D55826}" srcOrd="0" destOrd="0" presId="urn:microsoft.com/office/officeart/2005/8/layout/list1"/>
    <dgm:cxn modelId="{5B12A953-4DE3-4655-B077-1EE2609C1255}" type="presOf" srcId="{0F5738F0-9D40-4958-B108-0B2ECF3C2EBD}" destId="{C9C4EDCF-0D7D-4178-80AC-3C28EDA936EA}" srcOrd="1" destOrd="0" presId="urn:microsoft.com/office/officeart/2005/8/layout/list1"/>
    <dgm:cxn modelId="{5420B03A-C8A6-48CA-90E3-98E669B2EB3A}" type="presOf" srcId="{06DF7B84-5155-4510-A4D1-41E62DBF20AA}" destId="{F8623298-42EC-4240-A896-C3B77D6A84BE}" srcOrd="1" destOrd="0" presId="urn:microsoft.com/office/officeart/2005/8/layout/list1"/>
    <dgm:cxn modelId="{3B5B795C-4C2B-4914-AF13-1FC431E1F60D}" type="presOf" srcId="{470BFF4D-607E-47BE-BE6D-F308DD98CD06}" destId="{FC8F17A7-382E-4A1E-B2E7-DA36B42E1581}" srcOrd="0" destOrd="0" presId="urn:microsoft.com/office/officeart/2005/8/layout/list1"/>
    <dgm:cxn modelId="{6501F03C-271B-4703-939E-22FAE856C6E4}" type="presOf" srcId="{F1EBE354-C624-4FC0-9F90-4A91809A193E}" destId="{A2DC3E57-52E3-478D-A04E-E0C40B3A6D1E}" srcOrd="1" destOrd="0" presId="urn:microsoft.com/office/officeart/2005/8/layout/list1"/>
    <dgm:cxn modelId="{E945F5ED-4752-4AFE-AF4B-14B168C0203C}" type="presOf" srcId="{E23C63D9-5F13-4E8F-B0BA-A4588E82099A}" destId="{47212612-2112-4EE4-AB9A-FD294A321217}" srcOrd="1" destOrd="0" presId="urn:microsoft.com/office/officeart/2005/8/layout/list1"/>
    <dgm:cxn modelId="{82AA91EC-8F65-4590-AE20-93331CB973C5}" type="presOf" srcId="{4F249EC0-E768-4341-AFD6-A149BC3B7897}" destId="{FB41B348-582E-4F1B-8E8B-5AE516EA174B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37F31F64-1455-4344-803A-A51DE9977492}" type="presOf" srcId="{06DF7B84-5155-4510-A4D1-41E62DBF20AA}" destId="{AF10899B-EDEE-40FE-9C40-8DDE3B25E72C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10C10363-1E13-49DB-9A5B-494A732B050F}" type="presOf" srcId="{4645654A-0DC5-46B0-95ED-49F72442FADF}" destId="{18DFF254-491E-49B4-A226-DB6AC9EDF287}" srcOrd="1" destOrd="0" presId="urn:microsoft.com/office/officeart/2005/8/layout/list1"/>
    <dgm:cxn modelId="{438200F3-8C7D-4554-BB49-771522ACDD2F}" type="presOf" srcId="{E9D59AC3-A711-4796-B192-1D13C75A69CF}" destId="{04BFF7BE-8A4B-43A8-811A-DA3705A638B4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AF67D3F-9244-4F21-AB4A-3ECFF98F886B}" type="presOf" srcId="{3F42973D-1A6B-4BAD-B7B3-793384490701}" destId="{B6237DF0-F405-480F-9EDB-6E2180B339B1}" srcOrd="0" destOrd="0" presId="urn:microsoft.com/office/officeart/2005/8/layout/list1"/>
    <dgm:cxn modelId="{65605EF4-19AD-43A6-AFCE-16C86F106056}" type="presOf" srcId="{E23C63D9-5F13-4E8F-B0BA-A4588E82099A}" destId="{A8C8CC9A-22FC-4541-8139-B4781DD01AEA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28EFC9F1-053A-4891-8A4F-B35757B7C245}" type="presOf" srcId="{64FCE72A-1FB1-4987-BA60-D350EF43FDF1}" destId="{E8FEF8F4-F88A-4857-BBB8-31D46153B273}" srcOrd="0" destOrd="0" presId="urn:microsoft.com/office/officeart/2005/8/layout/list1"/>
    <dgm:cxn modelId="{FA95ED13-411D-47EF-BCE2-D9F3F7D80F3C}" type="presOf" srcId="{B9374BCF-7B8D-43EA-AF42-3D675A166C28}" destId="{2F3F69BC-F4CD-4461-9478-6693505E9CAD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9028B491-F05F-488C-B790-EFE964C349B1}" type="presOf" srcId="{8E2717DD-D037-46DD-AB7C-0D91C7CA05D2}" destId="{CB8FA14D-F7C0-4BA7-B5FE-0AF92E1B5AEC}" srcOrd="0" destOrd="0" presId="urn:microsoft.com/office/officeart/2005/8/layout/list1"/>
    <dgm:cxn modelId="{8AB24433-F57E-4A74-9514-9B1497244DE7}" type="presOf" srcId="{517A7599-D39B-4136-B7F7-FC517C75373B}" destId="{D28A992A-D756-402D-AF4A-98AAC68826A9}" srcOrd="1" destOrd="0" presId="urn:microsoft.com/office/officeart/2005/8/layout/list1"/>
    <dgm:cxn modelId="{183C3FC5-702E-4740-9CE6-C89F306DDA42}" type="presOf" srcId="{B9374BCF-7B8D-43EA-AF42-3D675A166C28}" destId="{0CB65D4D-7011-4622-ADCA-FDF1A9C6A79F}" srcOrd="1" destOrd="0" presId="urn:microsoft.com/office/officeart/2005/8/layout/list1"/>
    <dgm:cxn modelId="{68BD9122-EFEB-4FF7-9011-5FF3ABDC2575}" type="presOf" srcId="{4F249EC0-E768-4341-AFD6-A149BC3B7897}" destId="{FD05451A-4252-4BAC-BB45-636A73C8DE8B}" srcOrd="0" destOrd="0" presId="urn:microsoft.com/office/officeart/2005/8/layout/list1"/>
    <dgm:cxn modelId="{1C61F6E0-FDF1-4FE8-A2B9-95621D76B8F5}" type="presOf" srcId="{9A28537E-EBB5-45DA-B2FE-F991C881A5E8}" destId="{194EB645-03DB-4718-8A2C-6FB775B61591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45CE9398-C549-411A-85F5-A6EB1A3E5337}" type="presOf" srcId="{0F5738F0-9D40-4958-B108-0B2ECF3C2EBD}" destId="{EBD57FE5-159F-4B83-AEF9-EA103400217F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D7EFBB22-5868-4398-B74C-961012DEFB29}" type="presOf" srcId="{049F0A86-C80C-4922-98A6-14F0D8DFCDD0}" destId="{829469C0-E15E-4D2E-9CAF-90A9B365C9CD}" srcOrd="1" destOrd="0" presId="urn:microsoft.com/office/officeart/2005/8/layout/list1"/>
    <dgm:cxn modelId="{7706AA41-BE9C-490B-910A-D29361B140E4}" type="presOf" srcId="{049F0A86-C80C-4922-98A6-14F0D8DFCDD0}" destId="{0B453DFD-6C13-430D-A27F-131F95FA4CA8}" srcOrd="0" destOrd="0" presId="urn:microsoft.com/office/officeart/2005/8/layout/list1"/>
    <dgm:cxn modelId="{20A554A2-9561-43C0-B669-6825F418E865}" type="presOf" srcId="{F1EBE354-C624-4FC0-9F90-4A91809A193E}" destId="{63C9172F-EE30-49E2-9E45-1A3F307167E0}" srcOrd="0" destOrd="0" presId="urn:microsoft.com/office/officeart/2005/8/layout/list1"/>
    <dgm:cxn modelId="{D08C1B86-D441-4C14-AB0C-C9224C0D72F5}" type="presOf" srcId="{9A28537E-EBB5-45DA-B2FE-F991C881A5E8}" destId="{424CBD1D-1FC5-4620-B1CA-CEE3B5CF2E9C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AF2B5D78-B4F6-4E3A-B47E-D0F7F47CA2C8}" type="presOf" srcId="{517A7599-D39B-4136-B7F7-FC517C75373B}" destId="{B1E43C84-89B8-494E-A5A6-627F9349E4E6}" srcOrd="0" destOrd="0" presId="urn:microsoft.com/office/officeart/2005/8/layout/list1"/>
    <dgm:cxn modelId="{F5A2413B-4E67-4156-9666-E8E87F4BBAEC}" type="presOf" srcId="{3F42973D-1A6B-4BAD-B7B3-793384490701}" destId="{46DB3FC9-62E0-4C58-A7D5-27187D2C5D7D}" srcOrd="1" destOrd="0" presId="urn:microsoft.com/office/officeart/2005/8/layout/list1"/>
    <dgm:cxn modelId="{F01A22E8-761F-45CB-B8C8-D78A381EC11B}" type="presOf" srcId="{8E2717DD-D037-46DD-AB7C-0D91C7CA05D2}" destId="{6D3E7738-9EC1-4E56-8866-13A3F1EA0EB5}" srcOrd="1" destOrd="0" presId="urn:microsoft.com/office/officeart/2005/8/layout/list1"/>
    <dgm:cxn modelId="{5F7FB7D4-9A23-43BB-AEC3-21AE82ACAEAC}" type="presOf" srcId="{A6AA4029-2DA5-4CF0-99F3-5D6F6A831349}" destId="{41C2C4BE-FE64-4D2A-8759-19F25F7067C9}" srcOrd="1" destOrd="0" presId="urn:microsoft.com/office/officeart/2005/8/layout/list1"/>
    <dgm:cxn modelId="{CE981576-BF65-4553-A307-9C0DC7CD3027}" type="presOf" srcId="{3F7C1AE6-D2D6-4A4C-896A-7CB304546092}" destId="{61C61218-148C-4255-9C90-C651A43AA30B}" srcOrd="1" destOrd="0" presId="urn:microsoft.com/office/officeart/2005/8/layout/list1"/>
    <dgm:cxn modelId="{4DDAAFB3-C8B1-4A6B-B80E-FC925992FA18}" type="presOf" srcId="{3F7C1AE6-D2D6-4A4C-896A-7CB304546092}" destId="{FE891326-686A-4C45-B79B-1B94C9E03A2E}" srcOrd="0" destOrd="0" presId="urn:microsoft.com/office/officeart/2005/8/layout/list1"/>
    <dgm:cxn modelId="{B5580276-B70E-4B4D-98DB-ACA23ACD9D7D}" type="presOf" srcId="{64FCE72A-1FB1-4987-BA60-D350EF43FDF1}" destId="{329B42B8-ECD7-4885-9E08-72E31F850DA6}" srcOrd="1" destOrd="0" presId="urn:microsoft.com/office/officeart/2005/8/layout/list1"/>
    <dgm:cxn modelId="{F7359454-137B-4AEB-A629-61BB8BF97A8F}" type="presOf" srcId="{E9D59AC3-A711-4796-B192-1D13C75A69CF}" destId="{0A9123C9-74E1-476A-A44C-7C00851B6B18}" srcOrd="0" destOrd="0" presId="urn:microsoft.com/office/officeart/2005/8/layout/list1"/>
    <dgm:cxn modelId="{AD820073-3701-45ED-9A5F-431CB56CA707}" type="presOf" srcId="{4645654A-0DC5-46B0-95ED-49F72442FADF}" destId="{63BAC6F4-37DE-4063-90F1-38293280B408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CD73F2BA-CFB1-4F82-B0F8-2CE89A8A9323}" type="presParOf" srcId="{FC8F17A7-382E-4A1E-B2E7-DA36B42E1581}" destId="{A4AFC699-C35E-460D-A64E-55750FEB5D2F}" srcOrd="0" destOrd="0" presId="urn:microsoft.com/office/officeart/2005/8/layout/list1"/>
    <dgm:cxn modelId="{75C13650-6808-459F-847D-31567109102A}" type="presParOf" srcId="{A4AFC699-C35E-460D-A64E-55750FEB5D2F}" destId="{2F3F69BC-F4CD-4461-9478-6693505E9CAD}" srcOrd="0" destOrd="0" presId="urn:microsoft.com/office/officeart/2005/8/layout/list1"/>
    <dgm:cxn modelId="{9C730CC4-E815-460E-A494-F0CE1AD0E04A}" type="presParOf" srcId="{A4AFC699-C35E-460D-A64E-55750FEB5D2F}" destId="{0CB65D4D-7011-4622-ADCA-FDF1A9C6A79F}" srcOrd="1" destOrd="0" presId="urn:microsoft.com/office/officeart/2005/8/layout/list1"/>
    <dgm:cxn modelId="{850DE1B3-6856-4EB6-9DA7-2DB21EB4A0D1}" type="presParOf" srcId="{FC8F17A7-382E-4A1E-B2E7-DA36B42E1581}" destId="{0E61AAD7-843C-4A61-9057-1D4B1E6EB38A}" srcOrd="1" destOrd="0" presId="urn:microsoft.com/office/officeart/2005/8/layout/list1"/>
    <dgm:cxn modelId="{E2C27617-3186-46EF-B681-15FBBB278084}" type="presParOf" srcId="{FC8F17A7-382E-4A1E-B2E7-DA36B42E1581}" destId="{4C2768E2-ED89-431A-A486-281CC5329D11}" srcOrd="2" destOrd="0" presId="urn:microsoft.com/office/officeart/2005/8/layout/list1"/>
    <dgm:cxn modelId="{71EDEEDF-F82B-4F47-A141-8189089B26FC}" type="presParOf" srcId="{FC8F17A7-382E-4A1E-B2E7-DA36B42E1581}" destId="{1B416E7A-1E06-4210-9A87-C9B7D190B309}" srcOrd="3" destOrd="0" presId="urn:microsoft.com/office/officeart/2005/8/layout/list1"/>
    <dgm:cxn modelId="{F70C753F-B9E4-4884-993E-3BBFDCECBDD7}" type="presParOf" srcId="{FC8F17A7-382E-4A1E-B2E7-DA36B42E1581}" destId="{06690BC2-B387-4E14-8CD0-50904E7E7C3A}" srcOrd="4" destOrd="0" presId="urn:microsoft.com/office/officeart/2005/8/layout/list1"/>
    <dgm:cxn modelId="{0304EC97-9033-49D2-9A0C-87E5318CABCA}" type="presParOf" srcId="{06690BC2-B387-4E14-8CD0-50904E7E7C3A}" destId="{B6237DF0-F405-480F-9EDB-6E2180B339B1}" srcOrd="0" destOrd="0" presId="urn:microsoft.com/office/officeart/2005/8/layout/list1"/>
    <dgm:cxn modelId="{6B244951-A5A6-434E-BF01-6F0C48AF80A9}" type="presParOf" srcId="{06690BC2-B387-4E14-8CD0-50904E7E7C3A}" destId="{46DB3FC9-62E0-4C58-A7D5-27187D2C5D7D}" srcOrd="1" destOrd="0" presId="urn:microsoft.com/office/officeart/2005/8/layout/list1"/>
    <dgm:cxn modelId="{4B0848AF-68CA-40BC-863D-97AAC76D4227}" type="presParOf" srcId="{FC8F17A7-382E-4A1E-B2E7-DA36B42E1581}" destId="{247B878D-BDED-49CB-B65A-A497AD500AE8}" srcOrd="5" destOrd="0" presId="urn:microsoft.com/office/officeart/2005/8/layout/list1"/>
    <dgm:cxn modelId="{83C63E66-5B74-45B6-8A98-9C242638B483}" type="presParOf" srcId="{FC8F17A7-382E-4A1E-B2E7-DA36B42E1581}" destId="{4659EBC4-64D1-4B6C-92B5-9A0F3C2EF96C}" srcOrd="6" destOrd="0" presId="urn:microsoft.com/office/officeart/2005/8/layout/list1"/>
    <dgm:cxn modelId="{543E3238-3D21-4FDF-9BDD-FD3248158F65}" type="presParOf" srcId="{FC8F17A7-382E-4A1E-B2E7-DA36B42E1581}" destId="{BAF59938-BB53-474B-BAD2-F883FDDD4D15}" srcOrd="7" destOrd="0" presId="urn:microsoft.com/office/officeart/2005/8/layout/list1"/>
    <dgm:cxn modelId="{19C7F9B3-AEA5-458F-A922-1CFB96D54AFC}" type="presParOf" srcId="{FC8F17A7-382E-4A1E-B2E7-DA36B42E1581}" destId="{B565232D-1520-461C-A256-E2F8182B90C8}" srcOrd="8" destOrd="0" presId="urn:microsoft.com/office/officeart/2005/8/layout/list1"/>
    <dgm:cxn modelId="{B4E00DDF-8686-43A5-A7DE-D8B6FB77D9D8}" type="presParOf" srcId="{B565232D-1520-461C-A256-E2F8182B90C8}" destId="{10B64A83-F830-4AC6-9385-513A38D55826}" srcOrd="0" destOrd="0" presId="urn:microsoft.com/office/officeart/2005/8/layout/list1"/>
    <dgm:cxn modelId="{3C3C15F1-AB64-4703-A21C-9C95368F6F8F}" type="presParOf" srcId="{B565232D-1520-461C-A256-E2F8182B90C8}" destId="{41C2C4BE-FE64-4D2A-8759-19F25F7067C9}" srcOrd="1" destOrd="0" presId="urn:microsoft.com/office/officeart/2005/8/layout/list1"/>
    <dgm:cxn modelId="{4F59D7C3-DC71-436C-92D4-C8D0DBD606CA}" type="presParOf" srcId="{FC8F17A7-382E-4A1E-B2E7-DA36B42E1581}" destId="{1B336EED-E3B6-45CB-AC6A-6AFFDB107DB5}" srcOrd="9" destOrd="0" presId="urn:microsoft.com/office/officeart/2005/8/layout/list1"/>
    <dgm:cxn modelId="{9BC2F076-2C2D-4A04-9AE6-061AB3149864}" type="presParOf" srcId="{FC8F17A7-382E-4A1E-B2E7-DA36B42E1581}" destId="{30B5F34B-9541-42FB-BF55-BA19172ED350}" srcOrd="10" destOrd="0" presId="urn:microsoft.com/office/officeart/2005/8/layout/list1"/>
    <dgm:cxn modelId="{161B2DAB-25FE-487F-830D-61C4093194C6}" type="presParOf" srcId="{FC8F17A7-382E-4A1E-B2E7-DA36B42E1581}" destId="{BA660269-BEB7-404B-BD93-4DFE7712AA9C}" srcOrd="11" destOrd="0" presId="urn:microsoft.com/office/officeart/2005/8/layout/list1"/>
    <dgm:cxn modelId="{55D6F3C7-42C4-457F-B072-D1D9EBAF1BD2}" type="presParOf" srcId="{FC8F17A7-382E-4A1E-B2E7-DA36B42E1581}" destId="{88BA583A-DC58-4047-A142-7FA2525DCFA3}" srcOrd="12" destOrd="0" presId="urn:microsoft.com/office/officeart/2005/8/layout/list1"/>
    <dgm:cxn modelId="{7B7D0D19-0FB6-4001-A3C9-71EEB00CFB95}" type="presParOf" srcId="{88BA583A-DC58-4047-A142-7FA2525DCFA3}" destId="{AF10899B-EDEE-40FE-9C40-8DDE3B25E72C}" srcOrd="0" destOrd="0" presId="urn:microsoft.com/office/officeart/2005/8/layout/list1"/>
    <dgm:cxn modelId="{121B7591-7676-4703-A183-363A9A8D2AA6}" type="presParOf" srcId="{88BA583A-DC58-4047-A142-7FA2525DCFA3}" destId="{F8623298-42EC-4240-A896-C3B77D6A84BE}" srcOrd="1" destOrd="0" presId="urn:microsoft.com/office/officeart/2005/8/layout/list1"/>
    <dgm:cxn modelId="{060DEFED-4A18-4CC2-A324-A3914B98F763}" type="presParOf" srcId="{FC8F17A7-382E-4A1E-B2E7-DA36B42E1581}" destId="{6188435A-1102-4E5B-8D2B-58E6CD4E6435}" srcOrd="13" destOrd="0" presId="urn:microsoft.com/office/officeart/2005/8/layout/list1"/>
    <dgm:cxn modelId="{E9C7E0BC-2CF8-497A-9C4B-670CA24B2930}" type="presParOf" srcId="{FC8F17A7-382E-4A1E-B2E7-DA36B42E1581}" destId="{AA0B205A-8584-47CB-8AB6-687C2A81A3A7}" srcOrd="14" destOrd="0" presId="urn:microsoft.com/office/officeart/2005/8/layout/list1"/>
    <dgm:cxn modelId="{EA124AF6-8AF3-447A-ACFA-60E0D476C695}" type="presParOf" srcId="{FC8F17A7-382E-4A1E-B2E7-DA36B42E1581}" destId="{36936875-2CE6-48CC-885F-460991F03499}" srcOrd="15" destOrd="0" presId="urn:microsoft.com/office/officeart/2005/8/layout/list1"/>
    <dgm:cxn modelId="{3597C5A8-56E5-467D-981A-7E6A2F7A8C26}" type="presParOf" srcId="{FC8F17A7-382E-4A1E-B2E7-DA36B42E1581}" destId="{70BBAC2E-3F84-4F66-B9BC-F7186ACAB38F}" srcOrd="16" destOrd="0" presId="urn:microsoft.com/office/officeart/2005/8/layout/list1"/>
    <dgm:cxn modelId="{E1CA6484-CC96-4F7E-8324-83D444D11EB5}" type="presParOf" srcId="{70BBAC2E-3F84-4F66-B9BC-F7186ACAB38F}" destId="{63BAC6F4-37DE-4063-90F1-38293280B408}" srcOrd="0" destOrd="0" presId="urn:microsoft.com/office/officeart/2005/8/layout/list1"/>
    <dgm:cxn modelId="{B88AF215-007F-4ED9-8EAE-74C12E4FABC4}" type="presParOf" srcId="{70BBAC2E-3F84-4F66-B9BC-F7186ACAB38F}" destId="{18DFF254-491E-49B4-A226-DB6AC9EDF287}" srcOrd="1" destOrd="0" presId="urn:microsoft.com/office/officeart/2005/8/layout/list1"/>
    <dgm:cxn modelId="{FD4479B7-8D7F-453F-9528-72D47426161D}" type="presParOf" srcId="{FC8F17A7-382E-4A1E-B2E7-DA36B42E1581}" destId="{2F621F97-3C2B-4ED3-AF8D-5D7EA9471D3C}" srcOrd="17" destOrd="0" presId="urn:microsoft.com/office/officeart/2005/8/layout/list1"/>
    <dgm:cxn modelId="{5EFE9669-016D-426C-9649-C6451B121A30}" type="presParOf" srcId="{FC8F17A7-382E-4A1E-B2E7-DA36B42E1581}" destId="{B17DE1A4-9BC0-46D0-9740-94D09C549B59}" srcOrd="18" destOrd="0" presId="urn:microsoft.com/office/officeart/2005/8/layout/list1"/>
    <dgm:cxn modelId="{A6A5740B-DA30-4461-B330-2B1D0D8970C2}" type="presParOf" srcId="{FC8F17A7-382E-4A1E-B2E7-DA36B42E1581}" destId="{0649D3E9-A605-40B6-B170-BC90BB6CACA7}" srcOrd="19" destOrd="0" presId="urn:microsoft.com/office/officeart/2005/8/layout/list1"/>
    <dgm:cxn modelId="{4A8168CE-A100-47C4-BAE2-0CFF0B56037C}" type="presParOf" srcId="{FC8F17A7-382E-4A1E-B2E7-DA36B42E1581}" destId="{5557BF4C-0B21-48C7-98F8-59E3BDB03DC7}" srcOrd="20" destOrd="0" presId="urn:microsoft.com/office/officeart/2005/8/layout/list1"/>
    <dgm:cxn modelId="{AD0DF496-D8D6-4532-ABD9-B8EC7BA2EE2D}" type="presParOf" srcId="{5557BF4C-0B21-48C7-98F8-59E3BDB03DC7}" destId="{0A9123C9-74E1-476A-A44C-7C00851B6B18}" srcOrd="0" destOrd="0" presId="urn:microsoft.com/office/officeart/2005/8/layout/list1"/>
    <dgm:cxn modelId="{63FBF6E7-5792-4880-8F4C-8DDB559EA943}" type="presParOf" srcId="{5557BF4C-0B21-48C7-98F8-59E3BDB03DC7}" destId="{04BFF7BE-8A4B-43A8-811A-DA3705A638B4}" srcOrd="1" destOrd="0" presId="urn:microsoft.com/office/officeart/2005/8/layout/list1"/>
    <dgm:cxn modelId="{8B196028-42DC-4194-84E5-2EE19CA85CEA}" type="presParOf" srcId="{FC8F17A7-382E-4A1E-B2E7-DA36B42E1581}" destId="{4A94990A-C322-4A85-9986-B15C0FF2B266}" srcOrd="21" destOrd="0" presId="urn:microsoft.com/office/officeart/2005/8/layout/list1"/>
    <dgm:cxn modelId="{8B3D898A-6DCE-418E-8465-C2CFF73F107D}" type="presParOf" srcId="{FC8F17A7-382E-4A1E-B2E7-DA36B42E1581}" destId="{C436068C-0248-4822-A0B2-7CB4D8C70A60}" srcOrd="22" destOrd="0" presId="urn:microsoft.com/office/officeart/2005/8/layout/list1"/>
    <dgm:cxn modelId="{9920B9C6-772F-422C-ADBB-7CA92B4038B4}" type="presParOf" srcId="{FC8F17A7-382E-4A1E-B2E7-DA36B42E1581}" destId="{1E506FD5-CE60-423F-B26B-10293B47C007}" srcOrd="23" destOrd="0" presId="urn:microsoft.com/office/officeart/2005/8/layout/list1"/>
    <dgm:cxn modelId="{C615A7CD-4BCE-4AA7-AF64-B5C9F6FB97A0}" type="presParOf" srcId="{FC8F17A7-382E-4A1E-B2E7-DA36B42E1581}" destId="{1D02F6B0-EBF4-45E3-82C7-E7801560D744}" srcOrd="24" destOrd="0" presId="urn:microsoft.com/office/officeart/2005/8/layout/list1"/>
    <dgm:cxn modelId="{B79E7B62-18C2-4EF2-8C3D-0E9759536D9E}" type="presParOf" srcId="{1D02F6B0-EBF4-45E3-82C7-E7801560D744}" destId="{FE891326-686A-4C45-B79B-1B94C9E03A2E}" srcOrd="0" destOrd="0" presId="urn:microsoft.com/office/officeart/2005/8/layout/list1"/>
    <dgm:cxn modelId="{31572087-7E7D-46EB-BCDA-526F94064D16}" type="presParOf" srcId="{1D02F6B0-EBF4-45E3-82C7-E7801560D744}" destId="{61C61218-148C-4255-9C90-C651A43AA30B}" srcOrd="1" destOrd="0" presId="urn:microsoft.com/office/officeart/2005/8/layout/list1"/>
    <dgm:cxn modelId="{D2D72C2F-3E30-4635-9642-073EAB5FAEA6}" type="presParOf" srcId="{FC8F17A7-382E-4A1E-B2E7-DA36B42E1581}" destId="{1802013E-BF39-4EF9-9432-FA7C944D3582}" srcOrd="25" destOrd="0" presId="urn:microsoft.com/office/officeart/2005/8/layout/list1"/>
    <dgm:cxn modelId="{611136EF-3B3E-441C-B5B7-FFAFFCC8716C}" type="presParOf" srcId="{FC8F17A7-382E-4A1E-B2E7-DA36B42E1581}" destId="{1BCA2504-F34B-4965-B98A-B14370556103}" srcOrd="26" destOrd="0" presId="urn:microsoft.com/office/officeart/2005/8/layout/list1"/>
    <dgm:cxn modelId="{8190F711-C983-479B-84AF-810DEEE5B877}" type="presParOf" srcId="{FC8F17A7-382E-4A1E-B2E7-DA36B42E1581}" destId="{0FAAC69F-E085-4A39-B6CA-D9F5703A4618}" srcOrd="27" destOrd="0" presId="urn:microsoft.com/office/officeart/2005/8/layout/list1"/>
    <dgm:cxn modelId="{D3D97F19-390D-41CE-9DA5-63E57021C05B}" type="presParOf" srcId="{FC8F17A7-382E-4A1E-B2E7-DA36B42E1581}" destId="{D8E4629F-6E0F-4A02-BADE-4218A3A65FF2}" srcOrd="28" destOrd="0" presId="urn:microsoft.com/office/officeart/2005/8/layout/list1"/>
    <dgm:cxn modelId="{B9307AA2-AC2F-4E3A-BAEF-9A9ECD9D332A}" type="presParOf" srcId="{D8E4629F-6E0F-4A02-BADE-4218A3A65FF2}" destId="{FD05451A-4252-4BAC-BB45-636A73C8DE8B}" srcOrd="0" destOrd="0" presId="urn:microsoft.com/office/officeart/2005/8/layout/list1"/>
    <dgm:cxn modelId="{7437FDC7-A03E-4C7B-8788-823480EBBE32}" type="presParOf" srcId="{D8E4629F-6E0F-4A02-BADE-4218A3A65FF2}" destId="{FB41B348-582E-4F1B-8E8B-5AE516EA174B}" srcOrd="1" destOrd="0" presId="urn:microsoft.com/office/officeart/2005/8/layout/list1"/>
    <dgm:cxn modelId="{C5D8B805-293C-4BF0-B055-F52C8B96B44E}" type="presParOf" srcId="{FC8F17A7-382E-4A1E-B2E7-DA36B42E1581}" destId="{E7BC78D9-1A4C-4A98-B3F2-3EC605C1BE54}" srcOrd="29" destOrd="0" presId="urn:microsoft.com/office/officeart/2005/8/layout/list1"/>
    <dgm:cxn modelId="{9E00826D-DE0C-4E2F-B1D5-DE2F64918A94}" type="presParOf" srcId="{FC8F17A7-382E-4A1E-B2E7-DA36B42E1581}" destId="{4AC2EB15-380B-4E95-A5FA-808E3B3AA859}" srcOrd="30" destOrd="0" presId="urn:microsoft.com/office/officeart/2005/8/layout/list1"/>
    <dgm:cxn modelId="{064F24DD-601C-42F0-B9A6-61F622E66965}" type="presParOf" srcId="{FC8F17A7-382E-4A1E-B2E7-DA36B42E1581}" destId="{38C0859C-7275-408F-8247-FDFC8F7D3597}" srcOrd="31" destOrd="0" presId="urn:microsoft.com/office/officeart/2005/8/layout/list1"/>
    <dgm:cxn modelId="{4CC95C8B-A304-4FBC-B702-CC29B9ECB80E}" type="presParOf" srcId="{FC8F17A7-382E-4A1E-B2E7-DA36B42E1581}" destId="{2B9B4077-7AD0-41BF-89A1-CCD579863653}" srcOrd="32" destOrd="0" presId="urn:microsoft.com/office/officeart/2005/8/layout/list1"/>
    <dgm:cxn modelId="{CEFDFB62-A0BE-45C7-BEEF-ED4B5E9E443C}" type="presParOf" srcId="{2B9B4077-7AD0-41BF-89A1-CCD579863653}" destId="{194EB645-03DB-4718-8A2C-6FB775B61591}" srcOrd="0" destOrd="0" presId="urn:microsoft.com/office/officeart/2005/8/layout/list1"/>
    <dgm:cxn modelId="{C2A9AD44-9ED0-4BC3-A45F-7FECB4852462}" type="presParOf" srcId="{2B9B4077-7AD0-41BF-89A1-CCD579863653}" destId="{424CBD1D-1FC5-4620-B1CA-CEE3B5CF2E9C}" srcOrd="1" destOrd="0" presId="urn:microsoft.com/office/officeart/2005/8/layout/list1"/>
    <dgm:cxn modelId="{75D3F25F-DE97-4770-956D-9E4CC1509086}" type="presParOf" srcId="{FC8F17A7-382E-4A1E-B2E7-DA36B42E1581}" destId="{930D1122-9358-4F28-86F7-9B909D1379B5}" srcOrd="33" destOrd="0" presId="urn:microsoft.com/office/officeart/2005/8/layout/list1"/>
    <dgm:cxn modelId="{E2CD97C8-2499-44D6-8FE7-C151E8A49A50}" type="presParOf" srcId="{FC8F17A7-382E-4A1E-B2E7-DA36B42E1581}" destId="{6B840818-1DBA-430E-8241-C14651C75AC3}" srcOrd="34" destOrd="0" presId="urn:microsoft.com/office/officeart/2005/8/layout/list1"/>
    <dgm:cxn modelId="{BCD66338-3AA5-4220-9522-CB92544C9A43}" type="presParOf" srcId="{FC8F17A7-382E-4A1E-B2E7-DA36B42E1581}" destId="{3546DACC-6EE4-495B-80ED-08D9CE3E49DC}" srcOrd="35" destOrd="0" presId="urn:microsoft.com/office/officeart/2005/8/layout/list1"/>
    <dgm:cxn modelId="{5A8DEF3F-404E-4547-B705-BE120CEFD2AD}" type="presParOf" srcId="{FC8F17A7-382E-4A1E-B2E7-DA36B42E1581}" destId="{149E7E05-9164-4FC0-AD4D-F6106392B578}" srcOrd="36" destOrd="0" presId="urn:microsoft.com/office/officeart/2005/8/layout/list1"/>
    <dgm:cxn modelId="{583610C0-11B3-4B84-AFC4-D93C693E7D14}" type="presParOf" srcId="{149E7E05-9164-4FC0-AD4D-F6106392B578}" destId="{63C9172F-EE30-49E2-9E45-1A3F307167E0}" srcOrd="0" destOrd="0" presId="urn:microsoft.com/office/officeart/2005/8/layout/list1"/>
    <dgm:cxn modelId="{BE418A1E-A6EE-43C0-B5B3-6EDCBEE9FF3F}" type="presParOf" srcId="{149E7E05-9164-4FC0-AD4D-F6106392B578}" destId="{A2DC3E57-52E3-478D-A04E-E0C40B3A6D1E}" srcOrd="1" destOrd="0" presId="urn:microsoft.com/office/officeart/2005/8/layout/list1"/>
    <dgm:cxn modelId="{19DFF309-2A8F-49FD-8D69-F9BF8AA622AF}" type="presParOf" srcId="{FC8F17A7-382E-4A1E-B2E7-DA36B42E1581}" destId="{DA5D1FDC-9886-44A2-80B4-CC785E870A80}" srcOrd="37" destOrd="0" presId="urn:microsoft.com/office/officeart/2005/8/layout/list1"/>
    <dgm:cxn modelId="{B1497E8B-8776-4FAE-AE37-A15C8FB8E32F}" type="presParOf" srcId="{FC8F17A7-382E-4A1E-B2E7-DA36B42E1581}" destId="{8CE27BDD-A1C0-4C19-8C7C-E1EE3FF8CD56}" srcOrd="38" destOrd="0" presId="urn:microsoft.com/office/officeart/2005/8/layout/list1"/>
    <dgm:cxn modelId="{E64FE2C9-81BE-40FB-A76B-568502691390}" type="presParOf" srcId="{FC8F17A7-382E-4A1E-B2E7-DA36B42E1581}" destId="{C2B40191-EDD5-400F-821F-182ACFF6A277}" srcOrd="39" destOrd="0" presId="urn:microsoft.com/office/officeart/2005/8/layout/list1"/>
    <dgm:cxn modelId="{2B27C5D2-DCDD-4748-8495-94AB17058795}" type="presParOf" srcId="{FC8F17A7-382E-4A1E-B2E7-DA36B42E1581}" destId="{504A7B5C-197B-45D0-8D59-56F4D5C8E46C}" srcOrd="40" destOrd="0" presId="urn:microsoft.com/office/officeart/2005/8/layout/list1"/>
    <dgm:cxn modelId="{D83435F8-D4A8-4D35-9066-4EAF3D0E4F6C}" type="presParOf" srcId="{504A7B5C-197B-45D0-8D59-56F4D5C8E46C}" destId="{A8C8CC9A-22FC-4541-8139-B4781DD01AEA}" srcOrd="0" destOrd="0" presId="urn:microsoft.com/office/officeart/2005/8/layout/list1"/>
    <dgm:cxn modelId="{2E6005BF-9EAD-45B5-BA0A-3900BF387B8D}" type="presParOf" srcId="{504A7B5C-197B-45D0-8D59-56F4D5C8E46C}" destId="{47212612-2112-4EE4-AB9A-FD294A321217}" srcOrd="1" destOrd="0" presId="urn:microsoft.com/office/officeart/2005/8/layout/list1"/>
    <dgm:cxn modelId="{05ECC594-6EA1-4094-B3B9-AB29AF23F153}" type="presParOf" srcId="{FC8F17A7-382E-4A1E-B2E7-DA36B42E1581}" destId="{D3B319EC-2AC4-4E0D-B8B8-8706C1A64A31}" srcOrd="41" destOrd="0" presId="urn:microsoft.com/office/officeart/2005/8/layout/list1"/>
    <dgm:cxn modelId="{93A5CDEE-F91B-4AC9-84A7-ABDD5FD72741}" type="presParOf" srcId="{FC8F17A7-382E-4A1E-B2E7-DA36B42E1581}" destId="{70EE8211-D7E5-4875-B1BE-DD896F61FF39}" srcOrd="42" destOrd="0" presId="urn:microsoft.com/office/officeart/2005/8/layout/list1"/>
    <dgm:cxn modelId="{3864A5EF-10A3-45B3-8D94-806B54B247F8}" type="presParOf" srcId="{FC8F17A7-382E-4A1E-B2E7-DA36B42E1581}" destId="{BA39C67A-6FB0-4B00-8EF6-F7BD7AFEC80C}" srcOrd="43" destOrd="0" presId="urn:microsoft.com/office/officeart/2005/8/layout/list1"/>
    <dgm:cxn modelId="{C16ABB2F-4C78-418A-9E8B-CD7F58DB2535}" type="presParOf" srcId="{FC8F17A7-382E-4A1E-B2E7-DA36B42E1581}" destId="{236F3CB0-FC6A-42E7-9222-5EB9A2129B15}" srcOrd="44" destOrd="0" presId="urn:microsoft.com/office/officeart/2005/8/layout/list1"/>
    <dgm:cxn modelId="{252EDFAA-0D99-4FEE-A25D-8F22EBEBFCA7}" type="presParOf" srcId="{236F3CB0-FC6A-42E7-9222-5EB9A2129B15}" destId="{CB8FA14D-F7C0-4BA7-B5FE-0AF92E1B5AEC}" srcOrd="0" destOrd="0" presId="urn:microsoft.com/office/officeart/2005/8/layout/list1"/>
    <dgm:cxn modelId="{28345840-858E-4AB8-90F6-0F4DF84C2074}" type="presParOf" srcId="{236F3CB0-FC6A-42E7-9222-5EB9A2129B15}" destId="{6D3E7738-9EC1-4E56-8866-13A3F1EA0EB5}" srcOrd="1" destOrd="0" presId="urn:microsoft.com/office/officeart/2005/8/layout/list1"/>
    <dgm:cxn modelId="{199A27EC-EFB0-4BE8-B562-FC609FD34F86}" type="presParOf" srcId="{FC8F17A7-382E-4A1E-B2E7-DA36B42E1581}" destId="{0B3614BC-0986-4199-8F87-B76FDBA24601}" srcOrd="45" destOrd="0" presId="urn:microsoft.com/office/officeart/2005/8/layout/list1"/>
    <dgm:cxn modelId="{DF78E552-CDE0-4239-A156-AD7F66BB56FA}" type="presParOf" srcId="{FC8F17A7-382E-4A1E-B2E7-DA36B42E1581}" destId="{930056F2-6EE0-4D60-B231-6A316CE5E782}" srcOrd="46" destOrd="0" presId="urn:microsoft.com/office/officeart/2005/8/layout/list1"/>
    <dgm:cxn modelId="{D34385C8-BBBB-4981-9FC9-2C69AABEC226}" type="presParOf" srcId="{FC8F17A7-382E-4A1E-B2E7-DA36B42E1581}" destId="{7804978F-5F52-4A88-8118-87B4DD2E9E40}" srcOrd="47" destOrd="0" presId="urn:microsoft.com/office/officeart/2005/8/layout/list1"/>
    <dgm:cxn modelId="{DF1E5C00-F652-495B-BBDF-42FA398A2401}" type="presParOf" srcId="{FC8F17A7-382E-4A1E-B2E7-DA36B42E1581}" destId="{66065793-67F8-45E2-97F5-720CAC391988}" srcOrd="48" destOrd="0" presId="urn:microsoft.com/office/officeart/2005/8/layout/list1"/>
    <dgm:cxn modelId="{5861473F-0F15-44E8-859F-8A19E832795C}" type="presParOf" srcId="{66065793-67F8-45E2-97F5-720CAC391988}" destId="{EBD57FE5-159F-4B83-AEF9-EA103400217F}" srcOrd="0" destOrd="0" presId="urn:microsoft.com/office/officeart/2005/8/layout/list1"/>
    <dgm:cxn modelId="{1520E7E2-CFF9-48A8-ADD6-55AB55D810EA}" type="presParOf" srcId="{66065793-67F8-45E2-97F5-720CAC391988}" destId="{C9C4EDCF-0D7D-4178-80AC-3C28EDA936EA}" srcOrd="1" destOrd="0" presId="urn:microsoft.com/office/officeart/2005/8/layout/list1"/>
    <dgm:cxn modelId="{310A9A1E-6778-4B03-B46D-443EE81536F5}" type="presParOf" srcId="{FC8F17A7-382E-4A1E-B2E7-DA36B42E1581}" destId="{B0A39975-8ADA-4EB7-93AC-5B32CCFFA3D8}" srcOrd="49" destOrd="0" presId="urn:microsoft.com/office/officeart/2005/8/layout/list1"/>
    <dgm:cxn modelId="{FBAA7E88-C776-4765-AA77-1F84F67AE3B5}" type="presParOf" srcId="{FC8F17A7-382E-4A1E-B2E7-DA36B42E1581}" destId="{18AAA3DA-65E3-4B54-856F-745A46DBA2A8}" srcOrd="50" destOrd="0" presId="urn:microsoft.com/office/officeart/2005/8/layout/list1"/>
    <dgm:cxn modelId="{7B5A1F9B-4A08-4582-93CA-BC3A1ED08C2F}" type="presParOf" srcId="{FC8F17A7-382E-4A1E-B2E7-DA36B42E1581}" destId="{61137101-CB7A-4843-B2C9-5D9A72761D76}" srcOrd="51" destOrd="0" presId="urn:microsoft.com/office/officeart/2005/8/layout/list1"/>
    <dgm:cxn modelId="{BA66413C-7580-45B3-8E3D-E98824C38E74}" type="presParOf" srcId="{FC8F17A7-382E-4A1E-B2E7-DA36B42E1581}" destId="{FD56D612-0CA4-447A-8EF4-5D1FAC4FFEA3}" srcOrd="52" destOrd="0" presId="urn:microsoft.com/office/officeart/2005/8/layout/list1"/>
    <dgm:cxn modelId="{7E5BA40B-C367-4829-812E-FEA0A1AF5F44}" type="presParOf" srcId="{FD56D612-0CA4-447A-8EF4-5D1FAC4FFEA3}" destId="{B1E43C84-89B8-494E-A5A6-627F9349E4E6}" srcOrd="0" destOrd="0" presId="urn:microsoft.com/office/officeart/2005/8/layout/list1"/>
    <dgm:cxn modelId="{3BA115D5-2280-4468-BB25-C54C1285AC87}" type="presParOf" srcId="{FD56D612-0CA4-447A-8EF4-5D1FAC4FFEA3}" destId="{D28A992A-D756-402D-AF4A-98AAC68826A9}" srcOrd="1" destOrd="0" presId="urn:microsoft.com/office/officeart/2005/8/layout/list1"/>
    <dgm:cxn modelId="{C5619F49-9596-483D-BEF0-6EDADAD16969}" type="presParOf" srcId="{FC8F17A7-382E-4A1E-B2E7-DA36B42E1581}" destId="{941866A7-6FD7-4ED3-91E2-08BC5BCC62AD}" srcOrd="53" destOrd="0" presId="urn:microsoft.com/office/officeart/2005/8/layout/list1"/>
    <dgm:cxn modelId="{2D5EF9E8-2662-40AF-971A-BEE8B0CAB0E5}" type="presParOf" srcId="{FC8F17A7-382E-4A1E-B2E7-DA36B42E1581}" destId="{E7CFED7A-E2E7-4DB2-B02D-12D73767FC9A}" srcOrd="54" destOrd="0" presId="urn:microsoft.com/office/officeart/2005/8/layout/list1"/>
    <dgm:cxn modelId="{53F6C3BE-53E6-4B30-9B7E-54CCF934D98A}" type="presParOf" srcId="{FC8F17A7-382E-4A1E-B2E7-DA36B42E1581}" destId="{F644A991-153E-437A-B7C0-E0F664592780}" srcOrd="55" destOrd="0" presId="urn:microsoft.com/office/officeart/2005/8/layout/list1"/>
    <dgm:cxn modelId="{9300C083-4B1B-402A-BE18-52DA00D78431}" type="presParOf" srcId="{FC8F17A7-382E-4A1E-B2E7-DA36B42E1581}" destId="{100D4A9F-8DD0-4AEF-81E4-E18A5C61997E}" srcOrd="56" destOrd="0" presId="urn:microsoft.com/office/officeart/2005/8/layout/list1"/>
    <dgm:cxn modelId="{3E0D0BC1-37B9-4865-9774-26352BCD3D16}" type="presParOf" srcId="{100D4A9F-8DD0-4AEF-81E4-E18A5C61997E}" destId="{0B453DFD-6C13-430D-A27F-131F95FA4CA8}" srcOrd="0" destOrd="0" presId="urn:microsoft.com/office/officeart/2005/8/layout/list1"/>
    <dgm:cxn modelId="{10F21385-AC92-4B90-95FF-15F8DFA395BA}" type="presParOf" srcId="{100D4A9F-8DD0-4AEF-81E4-E18A5C61997E}" destId="{829469C0-E15E-4D2E-9CAF-90A9B365C9CD}" srcOrd="1" destOrd="0" presId="urn:microsoft.com/office/officeart/2005/8/layout/list1"/>
    <dgm:cxn modelId="{D8D2604E-1A40-4BE0-A978-4AB142D07E21}" type="presParOf" srcId="{FC8F17A7-382E-4A1E-B2E7-DA36B42E1581}" destId="{24A7FB08-CF40-42F6-B775-A2DDFFAB4B9F}" srcOrd="57" destOrd="0" presId="urn:microsoft.com/office/officeart/2005/8/layout/list1"/>
    <dgm:cxn modelId="{E1517913-E8D8-401C-A44F-A726EB926DDE}" type="presParOf" srcId="{FC8F17A7-382E-4A1E-B2E7-DA36B42E1581}" destId="{C6F91460-8F15-4016-A895-41FD402867C8}" srcOrd="58" destOrd="0" presId="urn:microsoft.com/office/officeart/2005/8/layout/list1"/>
    <dgm:cxn modelId="{AA59A64C-4129-4E80-8E45-9CE10FBEE75C}" type="presParOf" srcId="{FC8F17A7-382E-4A1E-B2E7-DA36B42E1581}" destId="{7BCB0CC1-7858-497D-8922-F9E792DD5B72}" srcOrd="59" destOrd="0" presId="urn:microsoft.com/office/officeart/2005/8/layout/list1"/>
    <dgm:cxn modelId="{FF0A6CF1-1416-430C-947D-2AF3BD1AE65D}" type="presParOf" srcId="{FC8F17A7-382E-4A1E-B2E7-DA36B42E1581}" destId="{435C3199-38BE-4D69-8B45-360EA83940B9}" srcOrd="60" destOrd="0" presId="urn:microsoft.com/office/officeart/2005/8/layout/list1"/>
    <dgm:cxn modelId="{57A91665-FB14-459B-8BA3-D45A598350DF}" type="presParOf" srcId="{435C3199-38BE-4D69-8B45-360EA83940B9}" destId="{E8FEF8F4-F88A-4857-BBB8-31D46153B273}" srcOrd="0" destOrd="0" presId="urn:microsoft.com/office/officeart/2005/8/layout/list1"/>
    <dgm:cxn modelId="{D05EEC99-BB16-41B7-8A67-5478F0EEADD9}" type="presParOf" srcId="{435C3199-38BE-4D69-8B45-360EA83940B9}" destId="{329B42B8-ECD7-4885-9E08-72E31F850DA6}" srcOrd="1" destOrd="0" presId="urn:microsoft.com/office/officeart/2005/8/layout/list1"/>
    <dgm:cxn modelId="{FD2B2DDD-FCE7-412D-B88A-77B884554C00}" type="presParOf" srcId="{FC8F17A7-382E-4A1E-B2E7-DA36B42E1581}" destId="{8E39B7AA-8831-40EE-B03D-716E8CF2C21A}" srcOrd="61" destOrd="0" presId="urn:microsoft.com/office/officeart/2005/8/layout/list1"/>
    <dgm:cxn modelId="{4C3BE7BC-7929-44A0-B5C1-513DEFC8DB55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2CE35533-00D5-4C66-A190-D23082BFC000}" type="presOf" srcId="{3F7C1AE6-D2D6-4A4C-896A-7CB304546092}" destId="{61C61218-148C-4255-9C90-C651A43AA30B}" srcOrd="1" destOrd="0" presId="urn:microsoft.com/office/officeart/2005/8/layout/list1"/>
    <dgm:cxn modelId="{1AE91E65-9B54-4147-A3E9-CE2334EEF517}" type="presOf" srcId="{E9D59AC3-A711-4796-B192-1D13C75A69CF}" destId="{0A9123C9-74E1-476A-A44C-7C00851B6B18}" srcOrd="0" destOrd="0" presId="urn:microsoft.com/office/officeart/2005/8/layout/list1"/>
    <dgm:cxn modelId="{9D28DA43-6394-436D-AD9F-F12ADE63D90E}" type="presOf" srcId="{A6AA4029-2DA5-4CF0-99F3-5D6F6A831349}" destId="{41C2C4BE-FE64-4D2A-8759-19F25F7067C9}" srcOrd="1" destOrd="0" presId="urn:microsoft.com/office/officeart/2005/8/layout/list1"/>
    <dgm:cxn modelId="{07E80B72-84A1-4E2C-AF0A-B33AE561D6A0}" type="presOf" srcId="{8E2717DD-D037-46DD-AB7C-0D91C7CA05D2}" destId="{CB8FA14D-F7C0-4BA7-B5FE-0AF92E1B5AEC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AE949702-6E6A-46B1-8F0C-64A64F7D6B44}" type="presOf" srcId="{4645654A-0DC5-46B0-95ED-49F72442FADF}" destId="{18DFF254-491E-49B4-A226-DB6AC9EDF287}" srcOrd="1" destOrd="0" presId="urn:microsoft.com/office/officeart/2005/8/layout/list1"/>
    <dgm:cxn modelId="{C7ECDDBD-CAC5-4687-A1C8-59AB9CEE1DCA}" type="presOf" srcId="{517A7599-D39B-4136-B7F7-FC517C75373B}" destId="{B1E43C84-89B8-494E-A5A6-627F9349E4E6}" srcOrd="0" destOrd="0" presId="urn:microsoft.com/office/officeart/2005/8/layout/list1"/>
    <dgm:cxn modelId="{7BC496BE-2C1F-4B19-92BD-B5749C0F6152}" type="presOf" srcId="{F1EBE354-C624-4FC0-9F90-4A91809A193E}" destId="{A2DC3E57-52E3-478D-A04E-E0C40B3A6D1E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8A971DCF-05EF-409C-802A-82D0648381FA}" type="presOf" srcId="{8E2717DD-D037-46DD-AB7C-0D91C7CA05D2}" destId="{6D3E7738-9EC1-4E56-8866-13A3F1EA0EB5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7CD7C4A0-B4A8-4BA7-8596-780824E0F020}" type="presOf" srcId="{B9374BCF-7B8D-43EA-AF42-3D675A166C28}" destId="{2F3F69BC-F4CD-4461-9478-6693505E9CAD}" srcOrd="0" destOrd="0" presId="urn:microsoft.com/office/officeart/2005/8/layout/list1"/>
    <dgm:cxn modelId="{C701EECF-A40C-4753-AE95-D889B2FF52FD}" type="presOf" srcId="{0F5738F0-9D40-4958-B108-0B2ECF3C2EBD}" destId="{C9C4EDCF-0D7D-4178-80AC-3C28EDA936EA}" srcOrd="1" destOrd="0" presId="urn:microsoft.com/office/officeart/2005/8/layout/list1"/>
    <dgm:cxn modelId="{17BACED9-4740-460F-9A7A-D5F817DDC7A3}" type="presOf" srcId="{049F0A86-C80C-4922-98A6-14F0D8DFCDD0}" destId="{0B453DFD-6C13-430D-A27F-131F95FA4CA8}" srcOrd="0" destOrd="0" presId="urn:microsoft.com/office/officeart/2005/8/layout/list1"/>
    <dgm:cxn modelId="{82E4FDC5-6991-4F63-9154-28D85183B5D8}" type="presOf" srcId="{9A28537E-EBB5-45DA-B2FE-F991C881A5E8}" destId="{424CBD1D-1FC5-4620-B1CA-CEE3B5CF2E9C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4FD6DD2E-07AC-496E-A48F-F9DEFED8FE39}" type="presOf" srcId="{049F0A86-C80C-4922-98A6-14F0D8DFCDD0}" destId="{829469C0-E15E-4D2E-9CAF-90A9B365C9CD}" srcOrd="1" destOrd="0" presId="urn:microsoft.com/office/officeart/2005/8/layout/list1"/>
    <dgm:cxn modelId="{A390355A-8936-4ACF-BD0B-02867E8F69F6}" type="presOf" srcId="{517A7599-D39B-4136-B7F7-FC517C75373B}" destId="{D28A992A-D756-402D-AF4A-98AAC68826A9}" srcOrd="1" destOrd="0" presId="urn:microsoft.com/office/officeart/2005/8/layout/list1"/>
    <dgm:cxn modelId="{7518CA73-7757-4AF6-8D69-6BB749292990}" type="presOf" srcId="{4F249EC0-E768-4341-AFD6-A149BC3B7897}" destId="{FB41B348-582E-4F1B-8E8B-5AE516EA174B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BABE695-2ED0-482E-BC99-0F263AD6FFB9}" type="presOf" srcId="{4F249EC0-E768-4341-AFD6-A149BC3B7897}" destId="{FD05451A-4252-4BAC-BB45-636A73C8DE8B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2B635D0D-6DDD-4D88-9069-DA1A4391E6F9}" type="presOf" srcId="{3F42973D-1A6B-4BAD-B7B3-793384490701}" destId="{B6237DF0-F405-480F-9EDB-6E2180B339B1}" srcOrd="0" destOrd="0" presId="urn:microsoft.com/office/officeart/2005/8/layout/list1"/>
    <dgm:cxn modelId="{AC9434AF-E0D8-41C4-BE8C-7C603A02EE7E}" type="presOf" srcId="{3F7C1AE6-D2D6-4A4C-896A-7CB304546092}" destId="{FE891326-686A-4C45-B79B-1B94C9E03A2E}" srcOrd="0" destOrd="0" presId="urn:microsoft.com/office/officeart/2005/8/layout/list1"/>
    <dgm:cxn modelId="{4983B25E-D9A6-4615-8A72-A6AB9D93D009}" type="presOf" srcId="{B9374BCF-7B8D-43EA-AF42-3D675A166C28}" destId="{0CB65D4D-7011-4622-ADCA-FDF1A9C6A79F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F5DA7BE8-59E1-4A6E-9659-D3112F23008A}" type="presOf" srcId="{E23C63D9-5F13-4E8F-B0BA-A4588E82099A}" destId="{A8C8CC9A-22FC-4541-8139-B4781DD01AEA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7774F40F-F107-4F12-9092-ABDE05BCD4D2}" type="presOf" srcId="{06DF7B84-5155-4510-A4D1-41E62DBF20AA}" destId="{AF10899B-EDEE-40FE-9C40-8DDE3B25E72C}" srcOrd="0" destOrd="0" presId="urn:microsoft.com/office/officeart/2005/8/layout/list1"/>
    <dgm:cxn modelId="{F16ECEFA-10C1-4FC4-9AD2-84373970586C}" type="presOf" srcId="{A6AA4029-2DA5-4CF0-99F3-5D6F6A831349}" destId="{10B64A83-F830-4AC6-9385-513A38D55826}" srcOrd="0" destOrd="0" presId="urn:microsoft.com/office/officeart/2005/8/layout/list1"/>
    <dgm:cxn modelId="{C6DF6D31-F40A-4794-A25A-23C69EFA7686}" type="presOf" srcId="{E9D59AC3-A711-4796-B192-1D13C75A69CF}" destId="{04BFF7BE-8A4B-43A8-811A-DA3705A638B4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2D0264EF-E4B6-4B0E-A9A7-3D60953CF40E}" type="presOf" srcId="{06DF7B84-5155-4510-A4D1-41E62DBF20AA}" destId="{F8623298-42EC-4240-A896-C3B77D6A84BE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78A7C031-D6CD-4192-ACB2-293B5EEAC48C}" type="presOf" srcId="{470BFF4D-607E-47BE-BE6D-F308DD98CD06}" destId="{FC8F17A7-382E-4A1E-B2E7-DA36B42E1581}" srcOrd="0" destOrd="0" presId="urn:microsoft.com/office/officeart/2005/8/layout/list1"/>
    <dgm:cxn modelId="{F708FE78-CF17-4A4A-92B5-978447B5E2AD}" type="presOf" srcId="{9A28537E-EBB5-45DA-B2FE-F991C881A5E8}" destId="{194EB645-03DB-4718-8A2C-6FB775B61591}" srcOrd="0" destOrd="0" presId="urn:microsoft.com/office/officeart/2005/8/layout/list1"/>
    <dgm:cxn modelId="{CE67E32B-03BD-4529-80FB-5CE51EDA3C6A}" type="presOf" srcId="{0F5738F0-9D40-4958-B108-0B2ECF3C2EBD}" destId="{EBD57FE5-159F-4B83-AEF9-EA103400217F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C78F4F29-58DB-4BE7-BA70-2B59CC5494A0}" type="presOf" srcId="{3F42973D-1A6B-4BAD-B7B3-793384490701}" destId="{46DB3FC9-62E0-4C58-A7D5-27187D2C5D7D}" srcOrd="1" destOrd="0" presId="urn:microsoft.com/office/officeart/2005/8/layout/list1"/>
    <dgm:cxn modelId="{9D16FD47-F1A0-4AED-A4ED-C4C44F36F29C}" type="presOf" srcId="{F1EBE354-C624-4FC0-9F90-4A91809A193E}" destId="{63C9172F-EE30-49E2-9E45-1A3F307167E0}" srcOrd="0" destOrd="0" presId="urn:microsoft.com/office/officeart/2005/8/layout/list1"/>
    <dgm:cxn modelId="{C518C389-ABA8-4B87-B09C-2596E39E4C23}" type="presOf" srcId="{4645654A-0DC5-46B0-95ED-49F72442FADF}" destId="{63BAC6F4-37DE-4063-90F1-38293280B408}" srcOrd="0" destOrd="0" presId="urn:microsoft.com/office/officeart/2005/8/layout/list1"/>
    <dgm:cxn modelId="{B0694FAC-7EEE-4633-8888-0BCB3C9C57D1}" type="presOf" srcId="{E23C63D9-5F13-4E8F-B0BA-A4588E82099A}" destId="{47212612-2112-4EE4-AB9A-FD294A321217}" srcOrd="1" destOrd="0" presId="urn:microsoft.com/office/officeart/2005/8/layout/list1"/>
    <dgm:cxn modelId="{C810A18C-0663-4691-AFCC-9BD6D295B390}" type="presParOf" srcId="{FC8F17A7-382E-4A1E-B2E7-DA36B42E1581}" destId="{A4AFC699-C35E-460D-A64E-55750FEB5D2F}" srcOrd="0" destOrd="0" presId="urn:microsoft.com/office/officeart/2005/8/layout/list1"/>
    <dgm:cxn modelId="{32CF79DD-C2CD-4C71-A3B4-F616B77FD488}" type="presParOf" srcId="{A4AFC699-C35E-460D-A64E-55750FEB5D2F}" destId="{2F3F69BC-F4CD-4461-9478-6693505E9CAD}" srcOrd="0" destOrd="0" presId="urn:microsoft.com/office/officeart/2005/8/layout/list1"/>
    <dgm:cxn modelId="{8F688C43-067E-46C8-945E-30084051A5AC}" type="presParOf" srcId="{A4AFC699-C35E-460D-A64E-55750FEB5D2F}" destId="{0CB65D4D-7011-4622-ADCA-FDF1A9C6A79F}" srcOrd="1" destOrd="0" presId="urn:microsoft.com/office/officeart/2005/8/layout/list1"/>
    <dgm:cxn modelId="{2B06E3E3-A75F-4641-B1F9-6692CD20B587}" type="presParOf" srcId="{FC8F17A7-382E-4A1E-B2E7-DA36B42E1581}" destId="{0E61AAD7-843C-4A61-9057-1D4B1E6EB38A}" srcOrd="1" destOrd="0" presId="urn:microsoft.com/office/officeart/2005/8/layout/list1"/>
    <dgm:cxn modelId="{07A3B1BF-C257-4FD2-A883-09C633E0B69E}" type="presParOf" srcId="{FC8F17A7-382E-4A1E-B2E7-DA36B42E1581}" destId="{4C2768E2-ED89-431A-A486-281CC5329D11}" srcOrd="2" destOrd="0" presId="urn:microsoft.com/office/officeart/2005/8/layout/list1"/>
    <dgm:cxn modelId="{DDC644B3-AE0B-47E2-8C26-4D3C7B117249}" type="presParOf" srcId="{FC8F17A7-382E-4A1E-B2E7-DA36B42E1581}" destId="{1B416E7A-1E06-4210-9A87-C9B7D190B309}" srcOrd="3" destOrd="0" presId="urn:microsoft.com/office/officeart/2005/8/layout/list1"/>
    <dgm:cxn modelId="{7A16B001-231B-45EA-813E-3C3271CE9522}" type="presParOf" srcId="{FC8F17A7-382E-4A1E-B2E7-DA36B42E1581}" destId="{06690BC2-B387-4E14-8CD0-50904E7E7C3A}" srcOrd="4" destOrd="0" presId="urn:microsoft.com/office/officeart/2005/8/layout/list1"/>
    <dgm:cxn modelId="{DCEB5C8F-08EA-4DC4-8D07-D828AC9BCF51}" type="presParOf" srcId="{06690BC2-B387-4E14-8CD0-50904E7E7C3A}" destId="{B6237DF0-F405-480F-9EDB-6E2180B339B1}" srcOrd="0" destOrd="0" presId="urn:microsoft.com/office/officeart/2005/8/layout/list1"/>
    <dgm:cxn modelId="{7F1C68E2-7675-46E3-8C88-E012F55D1A79}" type="presParOf" srcId="{06690BC2-B387-4E14-8CD0-50904E7E7C3A}" destId="{46DB3FC9-62E0-4C58-A7D5-27187D2C5D7D}" srcOrd="1" destOrd="0" presId="urn:microsoft.com/office/officeart/2005/8/layout/list1"/>
    <dgm:cxn modelId="{6EBC2FA4-40C7-49DC-939D-6D61BD832780}" type="presParOf" srcId="{FC8F17A7-382E-4A1E-B2E7-DA36B42E1581}" destId="{247B878D-BDED-49CB-B65A-A497AD500AE8}" srcOrd="5" destOrd="0" presId="urn:microsoft.com/office/officeart/2005/8/layout/list1"/>
    <dgm:cxn modelId="{D20D3FC3-B4CC-451C-A39A-B9751DE68224}" type="presParOf" srcId="{FC8F17A7-382E-4A1E-B2E7-DA36B42E1581}" destId="{4659EBC4-64D1-4B6C-92B5-9A0F3C2EF96C}" srcOrd="6" destOrd="0" presId="urn:microsoft.com/office/officeart/2005/8/layout/list1"/>
    <dgm:cxn modelId="{90E1F377-A95C-4DE3-ACAD-DCEBFDA36E8B}" type="presParOf" srcId="{FC8F17A7-382E-4A1E-B2E7-DA36B42E1581}" destId="{BAF59938-BB53-474B-BAD2-F883FDDD4D15}" srcOrd="7" destOrd="0" presId="urn:microsoft.com/office/officeart/2005/8/layout/list1"/>
    <dgm:cxn modelId="{34F95C63-5A8A-414D-91B9-255887236CBE}" type="presParOf" srcId="{FC8F17A7-382E-4A1E-B2E7-DA36B42E1581}" destId="{B565232D-1520-461C-A256-E2F8182B90C8}" srcOrd="8" destOrd="0" presId="urn:microsoft.com/office/officeart/2005/8/layout/list1"/>
    <dgm:cxn modelId="{C34AC790-506B-40AE-A8FC-65CCA9529160}" type="presParOf" srcId="{B565232D-1520-461C-A256-E2F8182B90C8}" destId="{10B64A83-F830-4AC6-9385-513A38D55826}" srcOrd="0" destOrd="0" presId="urn:microsoft.com/office/officeart/2005/8/layout/list1"/>
    <dgm:cxn modelId="{EB34D7D3-341C-4F3E-92B0-B4C19A0806C7}" type="presParOf" srcId="{B565232D-1520-461C-A256-E2F8182B90C8}" destId="{41C2C4BE-FE64-4D2A-8759-19F25F7067C9}" srcOrd="1" destOrd="0" presId="urn:microsoft.com/office/officeart/2005/8/layout/list1"/>
    <dgm:cxn modelId="{09FF0D96-CEDF-4BB9-A5E7-6ACA8DD1659C}" type="presParOf" srcId="{FC8F17A7-382E-4A1E-B2E7-DA36B42E1581}" destId="{1B336EED-E3B6-45CB-AC6A-6AFFDB107DB5}" srcOrd="9" destOrd="0" presId="urn:microsoft.com/office/officeart/2005/8/layout/list1"/>
    <dgm:cxn modelId="{7D83A87F-27A8-446A-9AEB-356841706C29}" type="presParOf" srcId="{FC8F17A7-382E-4A1E-B2E7-DA36B42E1581}" destId="{30B5F34B-9541-42FB-BF55-BA19172ED350}" srcOrd="10" destOrd="0" presId="urn:microsoft.com/office/officeart/2005/8/layout/list1"/>
    <dgm:cxn modelId="{8454A8CE-B514-4EEB-92BC-AE4CBD7AA484}" type="presParOf" srcId="{FC8F17A7-382E-4A1E-B2E7-DA36B42E1581}" destId="{BA660269-BEB7-404B-BD93-4DFE7712AA9C}" srcOrd="11" destOrd="0" presId="urn:microsoft.com/office/officeart/2005/8/layout/list1"/>
    <dgm:cxn modelId="{7EA2C844-A888-40CA-B0A9-860AFE4CB960}" type="presParOf" srcId="{FC8F17A7-382E-4A1E-B2E7-DA36B42E1581}" destId="{88BA583A-DC58-4047-A142-7FA2525DCFA3}" srcOrd="12" destOrd="0" presId="urn:microsoft.com/office/officeart/2005/8/layout/list1"/>
    <dgm:cxn modelId="{3AF3C61D-30C0-49B4-AB66-7A7D24A870C1}" type="presParOf" srcId="{88BA583A-DC58-4047-A142-7FA2525DCFA3}" destId="{AF10899B-EDEE-40FE-9C40-8DDE3B25E72C}" srcOrd="0" destOrd="0" presId="urn:microsoft.com/office/officeart/2005/8/layout/list1"/>
    <dgm:cxn modelId="{6F069B46-C216-4165-8100-6646BE32CE5F}" type="presParOf" srcId="{88BA583A-DC58-4047-A142-7FA2525DCFA3}" destId="{F8623298-42EC-4240-A896-C3B77D6A84BE}" srcOrd="1" destOrd="0" presId="urn:microsoft.com/office/officeart/2005/8/layout/list1"/>
    <dgm:cxn modelId="{C1DEA667-6FD7-45FF-A854-D6D0884060B6}" type="presParOf" srcId="{FC8F17A7-382E-4A1E-B2E7-DA36B42E1581}" destId="{6188435A-1102-4E5B-8D2B-58E6CD4E6435}" srcOrd="13" destOrd="0" presId="urn:microsoft.com/office/officeart/2005/8/layout/list1"/>
    <dgm:cxn modelId="{DC4DD4F2-8A09-4F92-886F-C0424F162BC1}" type="presParOf" srcId="{FC8F17A7-382E-4A1E-B2E7-DA36B42E1581}" destId="{AA0B205A-8584-47CB-8AB6-687C2A81A3A7}" srcOrd="14" destOrd="0" presId="urn:microsoft.com/office/officeart/2005/8/layout/list1"/>
    <dgm:cxn modelId="{9FE8F435-F72A-424B-99C1-00005A5E04DC}" type="presParOf" srcId="{FC8F17A7-382E-4A1E-B2E7-DA36B42E1581}" destId="{36936875-2CE6-48CC-885F-460991F03499}" srcOrd="15" destOrd="0" presId="urn:microsoft.com/office/officeart/2005/8/layout/list1"/>
    <dgm:cxn modelId="{7340B63D-1A6E-48A4-B118-5C4CEADB52E0}" type="presParOf" srcId="{FC8F17A7-382E-4A1E-B2E7-DA36B42E1581}" destId="{70BBAC2E-3F84-4F66-B9BC-F7186ACAB38F}" srcOrd="16" destOrd="0" presId="urn:microsoft.com/office/officeart/2005/8/layout/list1"/>
    <dgm:cxn modelId="{9DBFC3D3-B91A-487D-9A69-BE06B829A3A9}" type="presParOf" srcId="{70BBAC2E-3F84-4F66-B9BC-F7186ACAB38F}" destId="{63BAC6F4-37DE-4063-90F1-38293280B408}" srcOrd="0" destOrd="0" presId="urn:microsoft.com/office/officeart/2005/8/layout/list1"/>
    <dgm:cxn modelId="{C7D47D4E-ECEF-491D-9333-5043FE566DB5}" type="presParOf" srcId="{70BBAC2E-3F84-4F66-B9BC-F7186ACAB38F}" destId="{18DFF254-491E-49B4-A226-DB6AC9EDF287}" srcOrd="1" destOrd="0" presId="urn:microsoft.com/office/officeart/2005/8/layout/list1"/>
    <dgm:cxn modelId="{258FE072-C67F-41B9-937C-C522FB075BDD}" type="presParOf" srcId="{FC8F17A7-382E-4A1E-B2E7-DA36B42E1581}" destId="{2F621F97-3C2B-4ED3-AF8D-5D7EA9471D3C}" srcOrd="17" destOrd="0" presId="urn:microsoft.com/office/officeart/2005/8/layout/list1"/>
    <dgm:cxn modelId="{567A4A9F-D738-464F-8251-C735E0A5B8E2}" type="presParOf" srcId="{FC8F17A7-382E-4A1E-B2E7-DA36B42E1581}" destId="{B17DE1A4-9BC0-46D0-9740-94D09C549B59}" srcOrd="18" destOrd="0" presId="urn:microsoft.com/office/officeart/2005/8/layout/list1"/>
    <dgm:cxn modelId="{1A854B84-080D-4176-82DC-C3CAA5CE7952}" type="presParOf" srcId="{FC8F17A7-382E-4A1E-B2E7-DA36B42E1581}" destId="{0649D3E9-A605-40B6-B170-BC90BB6CACA7}" srcOrd="19" destOrd="0" presId="urn:microsoft.com/office/officeart/2005/8/layout/list1"/>
    <dgm:cxn modelId="{F26F45DF-8490-471B-A830-5396B9C843BA}" type="presParOf" srcId="{FC8F17A7-382E-4A1E-B2E7-DA36B42E1581}" destId="{5557BF4C-0B21-48C7-98F8-59E3BDB03DC7}" srcOrd="20" destOrd="0" presId="urn:microsoft.com/office/officeart/2005/8/layout/list1"/>
    <dgm:cxn modelId="{2A0C842F-51C7-4E3C-B009-A2451B1527E6}" type="presParOf" srcId="{5557BF4C-0B21-48C7-98F8-59E3BDB03DC7}" destId="{0A9123C9-74E1-476A-A44C-7C00851B6B18}" srcOrd="0" destOrd="0" presId="urn:microsoft.com/office/officeart/2005/8/layout/list1"/>
    <dgm:cxn modelId="{916C80F3-1106-4868-8E9B-72812C4EE4D7}" type="presParOf" srcId="{5557BF4C-0B21-48C7-98F8-59E3BDB03DC7}" destId="{04BFF7BE-8A4B-43A8-811A-DA3705A638B4}" srcOrd="1" destOrd="0" presId="urn:microsoft.com/office/officeart/2005/8/layout/list1"/>
    <dgm:cxn modelId="{581CAFE6-8DC1-4586-9FCF-9076D7054D64}" type="presParOf" srcId="{FC8F17A7-382E-4A1E-B2E7-DA36B42E1581}" destId="{4A94990A-C322-4A85-9986-B15C0FF2B266}" srcOrd="21" destOrd="0" presId="urn:microsoft.com/office/officeart/2005/8/layout/list1"/>
    <dgm:cxn modelId="{610A6F03-4922-4F88-9683-26BA71F5E5B5}" type="presParOf" srcId="{FC8F17A7-382E-4A1E-B2E7-DA36B42E1581}" destId="{C436068C-0248-4822-A0B2-7CB4D8C70A60}" srcOrd="22" destOrd="0" presId="urn:microsoft.com/office/officeart/2005/8/layout/list1"/>
    <dgm:cxn modelId="{79B4DABB-A1D0-4966-8783-779218E54576}" type="presParOf" srcId="{FC8F17A7-382E-4A1E-B2E7-DA36B42E1581}" destId="{1E506FD5-CE60-423F-B26B-10293B47C007}" srcOrd="23" destOrd="0" presId="urn:microsoft.com/office/officeart/2005/8/layout/list1"/>
    <dgm:cxn modelId="{09591181-314C-4A7D-8C01-ECF8DAE49AF4}" type="presParOf" srcId="{FC8F17A7-382E-4A1E-B2E7-DA36B42E1581}" destId="{1D02F6B0-EBF4-45E3-82C7-E7801560D744}" srcOrd="24" destOrd="0" presId="urn:microsoft.com/office/officeart/2005/8/layout/list1"/>
    <dgm:cxn modelId="{7AE5CFC9-F910-4D66-B1C8-EE6873B3C9AB}" type="presParOf" srcId="{1D02F6B0-EBF4-45E3-82C7-E7801560D744}" destId="{FE891326-686A-4C45-B79B-1B94C9E03A2E}" srcOrd="0" destOrd="0" presId="urn:microsoft.com/office/officeart/2005/8/layout/list1"/>
    <dgm:cxn modelId="{2B01A994-04C7-4E86-A072-1ED745F16F34}" type="presParOf" srcId="{1D02F6B0-EBF4-45E3-82C7-E7801560D744}" destId="{61C61218-148C-4255-9C90-C651A43AA30B}" srcOrd="1" destOrd="0" presId="urn:microsoft.com/office/officeart/2005/8/layout/list1"/>
    <dgm:cxn modelId="{A545AD40-BC35-4CBF-8F7D-2DCD556EF3DF}" type="presParOf" srcId="{FC8F17A7-382E-4A1E-B2E7-DA36B42E1581}" destId="{1802013E-BF39-4EF9-9432-FA7C944D3582}" srcOrd="25" destOrd="0" presId="urn:microsoft.com/office/officeart/2005/8/layout/list1"/>
    <dgm:cxn modelId="{FEF6C373-D3C6-4B98-8AF8-01CCEC2E6C1B}" type="presParOf" srcId="{FC8F17A7-382E-4A1E-B2E7-DA36B42E1581}" destId="{1BCA2504-F34B-4965-B98A-B14370556103}" srcOrd="26" destOrd="0" presId="urn:microsoft.com/office/officeart/2005/8/layout/list1"/>
    <dgm:cxn modelId="{8EE03E77-E07A-4A6E-A3A8-F3937B12AE14}" type="presParOf" srcId="{FC8F17A7-382E-4A1E-B2E7-DA36B42E1581}" destId="{0FAAC69F-E085-4A39-B6CA-D9F5703A4618}" srcOrd="27" destOrd="0" presId="urn:microsoft.com/office/officeart/2005/8/layout/list1"/>
    <dgm:cxn modelId="{CDC1D723-640D-48DF-B81D-197E5F755758}" type="presParOf" srcId="{FC8F17A7-382E-4A1E-B2E7-DA36B42E1581}" destId="{D8E4629F-6E0F-4A02-BADE-4218A3A65FF2}" srcOrd="28" destOrd="0" presId="urn:microsoft.com/office/officeart/2005/8/layout/list1"/>
    <dgm:cxn modelId="{96950706-C782-4BEE-8544-F85767090EA3}" type="presParOf" srcId="{D8E4629F-6E0F-4A02-BADE-4218A3A65FF2}" destId="{FD05451A-4252-4BAC-BB45-636A73C8DE8B}" srcOrd="0" destOrd="0" presId="urn:microsoft.com/office/officeart/2005/8/layout/list1"/>
    <dgm:cxn modelId="{CF7024A1-304B-4C49-95F7-86B72F4F7443}" type="presParOf" srcId="{D8E4629F-6E0F-4A02-BADE-4218A3A65FF2}" destId="{FB41B348-582E-4F1B-8E8B-5AE516EA174B}" srcOrd="1" destOrd="0" presId="urn:microsoft.com/office/officeart/2005/8/layout/list1"/>
    <dgm:cxn modelId="{A69A34BE-1863-489C-A823-40746232C4E1}" type="presParOf" srcId="{FC8F17A7-382E-4A1E-B2E7-DA36B42E1581}" destId="{E7BC78D9-1A4C-4A98-B3F2-3EC605C1BE54}" srcOrd="29" destOrd="0" presId="urn:microsoft.com/office/officeart/2005/8/layout/list1"/>
    <dgm:cxn modelId="{5EAB5782-0E59-4D68-95B0-65E902F4D26E}" type="presParOf" srcId="{FC8F17A7-382E-4A1E-B2E7-DA36B42E1581}" destId="{4AC2EB15-380B-4E95-A5FA-808E3B3AA859}" srcOrd="30" destOrd="0" presId="urn:microsoft.com/office/officeart/2005/8/layout/list1"/>
    <dgm:cxn modelId="{87BC0A89-8F63-44F5-AC35-BFCF0DE1FAA6}" type="presParOf" srcId="{FC8F17A7-382E-4A1E-B2E7-DA36B42E1581}" destId="{38C0859C-7275-408F-8247-FDFC8F7D3597}" srcOrd="31" destOrd="0" presId="urn:microsoft.com/office/officeart/2005/8/layout/list1"/>
    <dgm:cxn modelId="{0184F306-D087-4915-A338-5982FE768E57}" type="presParOf" srcId="{FC8F17A7-382E-4A1E-B2E7-DA36B42E1581}" destId="{2B9B4077-7AD0-41BF-89A1-CCD579863653}" srcOrd="32" destOrd="0" presId="urn:microsoft.com/office/officeart/2005/8/layout/list1"/>
    <dgm:cxn modelId="{C9B1EC44-8DE5-478D-9006-43E6907945B9}" type="presParOf" srcId="{2B9B4077-7AD0-41BF-89A1-CCD579863653}" destId="{194EB645-03DB-4718-8A2C-6FB775B61591}" srcOrd="0" destOrd="0" presId="urn:microsoft.com/office/officeart/2005/8/layout/list1"/>
    <dgm:cxn modelId="{62F20BA3-58C0-44F7-83B1-8361691D5A0E}" type="presParOf" srcId="{2B9B4077-7AD0-41BF-89A1-CCD579863653}" destId="{424CBD1D-1FC5-4620-B1CA-CEE3B5CF2E9C}" srcOrd="1" destOrd="0" presId="urn:microsoft.com/office/officeart/2005/8/layout/list1"/>
    <dgm:cxn modelId="{664E1E80-18BB-4297-B44C-FDE0B3547508}" type="presParOf" srcId="{FC8F17A7-382E-4A1E-B2E7-DA36B42E1581}" destId="{930D1122-9358-4F28-86F7-9B909D1379B5}" srcOrd="33" destOrd="0" presId="urn:microsoft.com/office/officeart/2005/8/layout/list1"/>
    <dgm:cxn modelId="{5762676B-4277-48B8-9274-708D48C2FAB6}" type="presParOf" srcId="{FC8F17A7-382E-4A1E-B2E7-DA36B42E1581}" destId="{6B840818-1DBA-430E-8241-C14651C75AC3}" srcOrd="34" destOrd="0" presId="urn:microsoft.com/office/officeart/2005/8/layout/list1"/>
    <dgm:cxn modelId="{53F9E879-CD05-4267-90B7-C4358105B2E2}" type="presParOf" srcId="{FC8F17A7-382E-4A1E-B2E7-DA36B42E1581}" destId="{3546DACC-6EE4-495B-80ED-08D9CE3E49DC}" srcOrd="35" destOrd="0" presId="urn:microsoft.com/office/officeart/2005/8/layout/list1"/>
    <dgm:cxn modelId="{EF225E17-0861-4756-A840-4C68B67B284D}" type="presParOf" srcId="{FC8F17A7-382E-4A1E-B2E7-DA36B42E1581}" destId="{149E7E05-9164-4FC0-AD4D-F6106392B578}" srcOrd="36" destOrd="0" presId="urn:microsoft.com/office/officeart/2005/8/layout/list1"/>
    <dgm:cxn modelId="{ACBCDAD6-B4D6-4646-BE86-C2792AB4E28A}" type="presParOf" srcId="{149E7E05-9164-4FC0-AD4D-F6106392B578}" destId="{63C9172F-EE30-49E2-9E45-1A3F307167E0}" srcOrd="0" destOrd="0" presId="urn:microsoft.com/office/officeart/2005/8/layout/list1"/>
    <dgm:cxn modelId="{9B43AF79-7444-44AC-AE32-B283EF98EC99}" type="presParOf" srcId="{149E7E05-9164-4FC0-AD4D-F6106392B578}" destId="{A2DC3E57-52E3-478D-A04E-E0C40B3A6D1E}" srcOrd="1" destOrd="0" presId="urn:microsoft.com/office/officeart/2005/8/layout/list1"/>
    <dgm:cxn modelId="{BC1D0874-16A3-48AC-8E2A-A9CC87F00D92}" type="presParOf" srcId="{FC8F17A7-382E-4A1E-B2E7-DA36B42E1581}" destId="{DA5D1FDC-9886-44A2-80B4-CC785E870A80}" srcOrd="37" destOrd="0" presId="urn:microsoft.com/office/officeart/2005/8/layout/list1"/>
    <dgm:cxn modelId="{6FDA7E33-DB04-4C0E-AB39-A977FD662FAD}" type="presParOf" srcId="{FC8F17A7-382E-4A1E-B2E7-DA36B42E1581}" destId="{8CE27BDD-A1C0-4C19-8C7C-E1EE3FF8CD56}" srcOrd="38" destOrd="0" presId="urn:microsoft.com/office/officeart/2005/8/layout/list1"/>
    <dgm:cxn modelId="{C51294AF-5203-45B3-BE70-FABEDCA610D4}" type="presParOf" srcId="{FC8F17A7-382E-4A1E-B2E7-DA36B42E1581}" destId="{C2B40191-EDD5-400F-821F-182ACFF6A277}" srcOrd="39" destOrd="0" presId="urn:microsoft.com/office/officeart/2005/8/layout/list1"/>
    <dgm:cxn modelId="{40785987-62B4-4AB3-9EA0-A523C6021A13}" type="presParOf" srcId="{FC8F17A7-382E-4A1E-B2E7-DA36B42E1581}" destId="{504A7B5C-197B-45D0-8D59-56F4D5C8E46C}" srcOrd="40" destOrd="0" presId="urn:microsoft.com/office/officeart/2005/8/layout/list1"/>
    <dgm:cxn modelId="{1585132D-65E1-4278-BA3E-AB283EB658FA}" type="presParOf" srcId="{504A7B5C-197B-45D0-8D59-56F4D5C8E46C}" destId="{A8C8CC9A-22FC-4541-8139-B4781DD01AEA}" srcOrd="0" destOrd="0" presId="urn:microsoft.com/office/officeart/2005/8/layout/list1"/>
    <dgm:cxn modelId="{C850FF1D-0546-40F5-AEFB-526D571E485B}" type="presParOf" srcId="{504A7B5C-197B-45D0-8D59-56F4D5C8E46C}" destId="{47212612-2112-4EE4-AB9A-FD294A321217}" srcOrd="1" destOrd="0" presId="urn:microsoft.com/office/officeart/2005/8/layout/list1"/>
    <dgm:cxn modelId="{67C1EF8B-1EB0-4BBB-B01F-E9FD0C5C131A}" type="presParOf" srcId="{FC8F17A7-382E-4A1E-B2E7-DA36B42E1581}" destId="{D3B319EC-2AC4-4E0D-B8B8-8706C1A64A31}" srcOrd="41" destOrd="0" presId="urn:microsoft.com/office/officeart/2005/8/layout/list1"/>
    <dgm:cxn modelId="{D3C6D969-B5D2-40CA-A0FD-F40FBD056DCC}" type="presParOf" srcId="{FC8F17A7-382E-4A1E-B2E7-DA36B42E1581}" destId="{70EE8211-D7E5-4875-B1BE-DD896F61FF39}" srcOrd="42" destOrd="0" presId="urn:microsoft.com/office/officeart/2005/8/layout/list1"/>
    <dgm:cxn modelId="{9724F56F-D7D4-4557-82C6-519EDA023D86}" type="presParOf" srcId="{FC8F17A7-382E-4A1E-B2E7-DA36B42E1581}" destId="{BA39C67A-6FB0-4B00-8EF6-F7BD7AFEC80C}" srcOrd="43" destOrd="0" presId="urn:microsoft.com/office/officeart/2005/8/layout/list1"/>
    <dgm:cxn modelId="{B63EE2BC-056B-485C-84E3-1F5F140934AF}" type="presParOf" srcId="{FC8F17A7-382E-4A1E-B2E7-DA36B42E1581}" destId="{236F3CB0-FC6A-42E7-9222-5EB9A2129B15}" srcOrd="44" destOrd="0" presId="urn:microsoft.com/office/officeart/2005/8/layout/list1"/>
    <dgm:cxn modelId="{BCEDC3ED-4620-4E0F-A5F8-124165564FA1}" type="presParOf" srcId="{236F3CB0-FC6A-42E7-9222-5EB9A2129B15}" destId="{CB8FA14D-F7C0-4BA7-B5FE-0AF92E1B5AEC}" srcOrd="0" destOrd="0" presId="urn:microsoft.com/office/officeart/2005/8/layout/list1"/>
    <dgm:cxn modelId="{18383DFE-9336-4845-8314-A93051A015D4}" type="presParOf" srcId="{236F3CB0-FC6A-42E7-9222-5EB9A2129B15}" destId="{6D3E7738-9EC1-4E56-8866-13A3F1EA0EB5}" srcOrd="1" destOrd="0" presId="urn:microsoft.com/office/officeart/2005/8/layout/list1"/>
    <dgm:cxn modelId="{22ED8B84-AD76-4451-BB9F-1531D6109198}" type="presParOf" srcId="{FC8F17A7-382E-4A1E-B2E7-DA36B42E1581}" destId="{0B3614BC-0986-4199-8F87-B76FDBA24601}" srcOrd="45" destOrd="0" presId="urn:microsoft.com/office/officeart/2005/8/layout/list1"/>
    <dgm:cxn modelId="{6EC7D7A8-D729-459B-AEDB-0036B81CF6D4}" type="presParOf" srcId="{FC8F17A7-382E-4A1E-B2E7-DA36B42E1581}" destId="{930056F2-6EE0-4D60-B231-6A316CE5E782}" srcOrd="46" destOrd="0" presId="urn:microsoft.com/office/officeart/2005/8/layout/list1"/>
    <dgm:cxn modelId="{6D551107-D385-4E0E-9566-227DBDB9CBD6}" type="presParOf" srcId="{FC8F17A7-382E-4A1E-B2E7-DA36B42E1581}" destId="{7804978F-5F52-4A88-8118-87B4DD2E9E40}" srcOrd="47" destOrd="0" presId="urn:microsoft.com/office/officeart/2005/8/layout/list1"/>
    <dgm:cxn modelId="{BDECADCC-B4D4-4F4A-BE5D-A50A65163E83}" type="presParOf" srcId="{FC8F17A7-382E-4A1E-B2E7-DA36B42E1581}" destId="{66065793-67F8-45E2-97F5-720CAC391988}" srcOrd="48" destOrd="0" presId="urn:microsoft.com/office/officeart/2005/8/layout/list1"/>
    <dgm:cxn modelId="{09A34662-8E3B-4FA6-8352-D2CA30984E0D}" type="presParOf" srcId="{66065793-67F8-45E2-97F5-720CAC391988}" destId="{EBD57FE5-159F-4B83-AEF9-EA103400217F}" srcOrd="0" destOrd="0" presId="urn:microsoft.com/office/officeart/2005/8/layout/list1"/>
    <dgm:cxn modelId="{B4980CCC-A164-4237-8993-AC4F6DCD1388}" type="presParOf" srcId="{66065793-67F8-45E2-97F5-720CAC391988}" destId="{C9C4EDCF-0D7D-4178-80AC-3C28EDA936EA}" srcOrd="1" destOrd="0" presId="urn:microsoft.com/office/officeart/2005/8/layout/list1"/>
    <dgm:cxn modelId="{CEC8D8F9-9B82-4904-8692-0C3A825001AA}" type="presParOf" srcId="{FC8F17A7-382E-4A1E-B2E7-DA36B42E1581}" destId="{B0A39975-8ADA-4EB7-93AC-5B32CCFFA3D8}" srcOrd="49" destOrd="0" presId="urn:microsoft.com/office/officeart/2005/8/layout/list1"/>
    <dgm:cxn modelId="{91D4B2BA-FC84-42FB-AD80-DDC364E8F72A}" type="presParOf" srcId="{FC8F17A7-382E-4A1E-B2E7-DA36B42E1581}" destId="{18AAA3DA-65E3-4B54-856F-745A46DBA2A8}" srcOrd="50" destOrd="0" presId="urn:microsoft.com/office/officeart/2005/8/layout/list1"/>
    <dgm:cxn modelId="{F186AFF4-F193-404C-A5D5-FBC1DF3A6349}" type="presParOf" srcId="{FC8F17A7-382E-4A1E-B2E7-DA36B42E1581}" destId="{61137101-CB7A-4843-B2C9-5D9A72761D76}" srcOrd="51" destOrd="0" presId="urn:microsoft.com/office/officeart/2005/8/layout/list1"/>
    <dgm:cxn modelId="{0998AEDD-8235-4480-8644-0A756B3802A6}" type="presParOf" srcId="{FC8F17A7-382E-4A1E-B2E7-DA36B42E1581}" destId="{FD56D612-0CA4-447A-8EF4-5D1FAC4FFEA3}" srcOrd="52" destOrd="0" presId="urn:microsoft.com/office/officeart/2005/8/layout/list1"/>
    <dgm:cxn modelId="{CBDCC006-7750-458B-BE6D-0AFEBD218D29}" type="presParOf" srcId="{FD56D612-0CA4-447A-8EF4-5D1FAC4FFEA3}" destId="{B1E43C84-89B8-494E-A5A6-627F9349E4E6}" srcOrd="0" destOrd="0" presId="urn:microsoft.com/office/officeart/2005/8/layout/list1"/>
    <dgm:cxn modelId="{BB0E40E6-DA4A-4BBE-A31B-4E5D9B8B3C67}" type="presParOf" srcId="{FD56D612-0CA4-447A-8EF4-5D1FAC4FFEA3}" destId="{D28A992A-D756-402D-AF4A-98AAC68826A9}" srcOrd="1" destOrd="0" presId="urn:microsoft.com/office/officeart/2005/8/layout/list1"/>
    <dgm:cxn modelId="{49FD8D04-D4A7-4B49-9D4A-54856363ED53}" type="presParOf" srcId="{FC8F17A7-382E-4A1E-B2E7-DA36B42E1581}" destId="{941866A7-6FD7-4ED3-91E2-08BC5BCC62AD}" srcOrd="53" destOrd="0" presId="urn:microsoft.com/office/officeart/2005/8/layout/list1"/>
    <dgm:cxn modelId="{8A49F8FA-7763-4B4C-AE27-1B586C252BF0}" type="presParOf" srcId="{FC8F17A7-382E-4A1E-B2E7-DA36B42E1581}" destId="{E7CFED7A-E2E7-4DB2-B02D-12D73767FC9A}" srcOrd="54" destOrd="0" presId="urn:microsoft.com/office/officeart/2005/8/layout/list1"/>
    <dgm:cxn modelId="{F08FBBA7-F534-48FD-9CBE-B9B1983A7F65}" type="presParOf" srcId="{FC8F17A7-382E-4A1E-B2E7-DA36B42E1581}" destId="{F644A991-153E-437A-B7C0-E0F664592780}" srcOrd="55" destOrd="0" presId="urn:microsoft.com/office/officeart/2005/8/layout/list1"/>
    <dgm:cxn modelId="{0A8C219E-569D-4FEB-896E-6AE586050A2E}" type="presParOf" srcId="{FC8F17A7-382E-4A1E-B2E7-DA36B42E1581}" destId="{100D4A9F-8DD0-4AEF-81E4-E18A5C61997E}" srcOrd="56" destOrd="0" presId="urn:microsoft.com/office/officeart/2005/8/layout/list1"/>
    <dgm:cxn modelId="{CC2F6BAF-39AA-4264-B073-1C8F757DC3C5}" type="presParOf" srcId="{100D4A9F-8DD0-4AEF-81E4-E18A5C61997E}" destId="{0B453DFD-6C13-430D-A27F-131F95FA4CA8}" srcOrd="0" destOrd="0" presId="urn:microsoft.com/office/officeart/2005/8/layout/list1"/>
    <dgm:cxn modelId="{EC5E482E-6A66-4015-A871-AF81949480E1}" type="presParOf" srcId="{100D4A9F-8DD0-4AEF-81E4-E18A5C61997E}" destId="{829469C0-E15E-4D2E-9CAF-90A9B365C9CD}" srcOrd="1" destOrd="0" presId="urn:microsoft.com/office/officeart/2005/8/layout/list1"/>
    <dgm:cxn modelId="{EE576DF1-3383-420A-AC79-548A0D7328CB}" type="presParOf" srcId="{FC8F17A7-382E-4A1E-B2E7-DA36B42E1581}" destId="{24A7FB08-CF40-42F6-B775-A2DDFFAB4B9F}" srcOrd="57" destOrd="0" presId="urn:microsoft.com/office/officeart/2005/8/layout/list1"/>
    <dgm:cxn modelId="{54A38965-E5A1-4296-BC7B-2DB1B18E6EB4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85EC80C7-442C-4930-911A-4637D336063F}" type="presOf" srcId="{517A7599-D39B-4136-B7F7-FC517C75373B}" destId="{D28A992A-D756-402D-AF4A-98AAC68826A9}" srcOrd="1" destOrd="0" presId="urn:microsoft.com/office/officeart/2005/8/layout/list1"/>
    <dgm:cxn modelId="{7876AEBD-6497-4E98-BCA7-BAF7DCE2A3EE}" type="presOf" srcId="{0F5738F0-9D40-4958-B108-0B2ECF3C2EBD}" destId="{EBD57FE5-159F-4B83-AEF9-EA103400217F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78FBE64E-B20C-40B6-8559-47927A6B3468}" type="presOf" srcId="{049F0A86-C80C-4922-98A6-14F0D8DFCDD0}" destId="{0B453DFD-6C13-430D-A27F-131F95FA4CA8}" srcOrd="0" destOrd="0" presId="urn:microsoft.com/office/officeart/2005/8/layout/list1"/>
    <dgm:cxn modelId="{6FD27ACC-492E-4F68-B418-982311253E0C}" type="presOf" srcId="{64FCE72A-1FB1-4987-BA60-D350EF43FDF1}" destId="{329B42B8-ECD7-4885-9E08-72E31F850DA6}" srcOrd="1" destOrd="0" presId="urn:microsoft.com/office/officeart/2005/8/layout/list1"/>
    <dgm:cxn modelId="{EB739457-960D-41D9-8F66-CF452CAA9BF1}" type="presOf" srcId="{3F7C1AE6-D2D6-4A4C-896A-7CB304546092}" destId="{FE891326-686A-4C45-B79B-1B94C9E03A2E}" srcOrd="0" destOrd="0" presId="urn:microsoft.com/office/officeart/2005/8/layout/list1"/>
    <dgm:cxn modelId="{502974BF-A8EA-4FF2-8C43-2895B971913F}" type="presOf" srcId="{06DF7B84-5155-4510-A4D1-41E62DBF20AA}" destId="{AF10899B-EDEE-40FE-9C40-8DDE3B25E72C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F9D20054-8625-465F-B879-ABD642421834}" type="presOf" srcId="{64FCE72A-1FB1-4987-BA60-D350EF43FDF1}" destId="{E8FEF8F4-F88A-4857-BBB8-31D46153B273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EE7394D1-D3C3-4379-89C3-E691DA5BB7A1}" type="presOf" srcId="{4645654A-0DC5-46B0-95ED-49F72442FADF}" destId="{18DFF254-491E-49B4-A226-DB6AC9EDF287}" srcOrd="1" destOrd="0" presId="urn:microsoft.com/office/officeart/2005/8/layout/list1"/>
    <dgm:cxn modelId="{234BFBCA-C0FD-498D-9CD8-0AAF535F3A49}" type="presOf" srcId="{8E2717DD-D037-46DD-AB7C-0D91C7CA05D2}" destId="{6D3E7738-9EC1-4E56-8866-13A3F1EA0EB5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30C75C58-A2C3-4D51-AEDF-6C9E21097164}" type="presOf" srcId="{4645654A-0DC5-46B0-95ED-49F72442FADF}" destId="{63BAC6F4-37DE-4063-90F1-38293280B408}" srcOrd="0" destOrd="0" presId="urn:microsoft.com/office/officeart/2005/8/layout/list1"/>
    <dgm:cxn modelId="{5C03461C-4CA4-48BC-B671-18D607060729}" type="presOf" srcId="{470BFF4D-607E-47BE-BE6D-F308DD98CD06}" destId="{FC8F17A7-382E-4A1E-B2E7-DA36B42E1581}" srcOrd="0" destOrd="0" presId="urn:microsoft.com/office/officeart/2005/8/layout/list1"/>
    <dgm:cxn modelId="{8CE9515C-6174-466B-8C62-8891CB9AFCDE}" type="presOf" srcId="{A6AA4029-2DA5-4CF0-99F3-5D6F6A831349}" destId="{41C2C4BE-FE64-4D2A-8759-19F25F7067C9}" srcOrd="1" destOrd="0" presId="urn:microsoft.com/office/officeart/2005/8/layout/list1"/>
    <dgm:cxn modelId="{ED8EA007-8FB1-4BBE-8F40-0987E65FBF41}" type="presOf" srcId="{E9D59AC3-A711-4796-B192-1D13C75A69CF}" destId="{04BFF7BE-8A4B-43A8-811A-DA3705A638B4}" srcOrd="1" destOrd="0" presId="urn:microsoft.com/office/officeart/2005/8/layout/list1"/>
    <dgm:cxn modelId="{53D35FFB-39F9-4042-B536-DA1D81A84F3C}" type="presOf" srcId="{3F42973D-1A6B-4BAD-B7B3-793384490701}" destId="{46DB3FC9-62E0-4C58-A7D5-27187D2C5D7D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2BA49218-748B-4B33-8142-6A685C3E973E}" type="presOf" srcId="{049F0A86-C80C-4922-98A6-14F0D8DFCDD0}" destId="{829469C0-E15E-4D2E-9CAF-90A9B365C9CD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D04D916B-8DF9-4B84-980D-DB5C8399F450}" type="presOf" srcId="{9A28537E-EBB5-45DA-B2FE-F991C881A5E8}" destId="{194EB645-03DB-4718-8A2C-6FB775B61591}" srcOrd="0" destOrd="0" presId="urn:microsoft.com/office/officeart/2005/8/layout/list1"/>
    <dgm:cxn modelId="{E13D9DE3-A3FE-4500-97C0-036D82722763}" type="presOf" srcId="{3F7C1AE6-D2D6-4A4C-896A-7CB304546092}" destId="{61C61218-148C-4255-9C90-C651A43AA30B}" srcOrd="1" destOrd="0" presId="urn:microsoft.com/office/officeart/2005/8/layout/list1"/>
    <dgm:cxn modelId="{8CE667EB-D770-4D35-830C-212C56E8926D}" type="presOf" srcId="{B9374BCF-7B8D-43EA-AF42-3D675A166C28}" destId="{2F3F69BC-F4CD-4461-9478-6693505E9CAD}" srcOrd="0" destOrd="0" presId="urn:microsoft.com/office/officeart/2005/8/layout/list1"/>
    <dgm:cxn modelId="{61AB7461-C374-4E35-B373-F551709FB21E}" type="presOf" srcId="{8E2717DD-D037-46DD-AB7C-0D91C7CA05D2}" destId="{CB8FA14D-F7C0-4BA7-B5FE-0AF92E1B5AEC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4AFBD831-4AC6-4E70-8BD1-3E2CDD30763D}" type="presOf" srcId="{4F249EC0-E768-4341-AFD6-A149BC3B7897}" destId="{FD05451A-4252-4BAC-BB45-636A73C8DE8B}" srcOrd="0" destOrd="0" presId="urn:microsoft.com/office/officeart/2005/8/layout/list1"/>
    <dgm:cxn modelId="{7FD8F783-5D18-40AB-8480-F659C2549528}" type="presOf" srcId="{F1EBE354-C624-4FC0-9F90-4A91809A193E}" destId="{A2DC3E57-52E3-478D-A04E-E0C40B3A6D1E}" srcOrd="1" destOrd="0" presId="urn:microsoft.com/office/officeart/2005/8/layout/list1"/>
    <dgm:cxn modelId="{7F4129DE-473F-46A0-B958-42473736D404}" type="presOf" srcId="{E23C63D9-5F13-4E8F-B0BA-A4588E82099A}" destId="{47212612-2112-4EE4-AB9A-FD294A321217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4CA17420-9E86-4772-9073-49905C170092}" type="presOf" srcId="{E23C63D9-5F13-4E8F-B0BA-A4588E82099A}" destId="{A8C8CC9A-22FC-4541-8139-B4781DD01AEA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20FA2A9-F4B8-48C2-BC03-A91E50215B50}" type="presOf" srcId="{4F249EC0-E768-4341-AFD6-A149BC3B7897}" destId="{FB41B348-582E-4F1B-8E8B-5AE516EA174B}" srcOrd="1" destOrd="0" presId="urn:microsoft.com/office/officeart/2005/8/layout/list1"/>
    <dgm:cxn modelId="{ABB5C438-7A9F-4301-939A-B5BA5D00C9B8}" type="presOf" srcId="{B9374BCF-7B8D-43EA-AF42-3D675A166C28}" destId="{0CB65D4D-7011-4622-ADCA-FDF1A9C6A79F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6E2BE514-50B5-4E0D-A6BD-A4558CB17833}" type="presOf" srcId="{517A7599-D39B-4136-B7F7-FC517C75373B}" destId="{B1E43C84-89B8-494E-A5A6-627F9349E4E6}" srcOrd="0" destOrd="0" presId="urn:microsoft.com/office/officeart/2005/8/layout/list1"/>
    <dgm:cxn modelId="{62A9C718-B8DE-448C-9637-1684F534A884}" type="presOf" srcId="{3F42973D-1A6B-4BAD-B7B3-793384490701}" destId="{B6237DF0-F405-480F-9EDB-6E2180B339B1}" srcOrd="0" destOrd="0" presId="urn:microsoft.com/office/officeart/2005/8/layout/list1"/>
    <dgm:cxn modelId="{B455E121-40D4-4F85-96C6-8A208DA93E62}" type="presOf" srcId="{F1EBE354-C624-4FC0-9F90-4A91809A193E}" destId="{63C9172F-EE30-49E2-9E45-1A3F307167E0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82D122F7-30E8-4776-9F12-BDD5B5EC9E67}" type="presOf" srcId="{A6AA4029-2DA5-4CF0-99F3-5D6F6A831349}" destId="{10B64A83-F830-4AC6-9385-513A38D55826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D1C73D2D-2FB7-4104-AC00-2E8C7050C7A3}" type="presOf" srcId="{06DF7B84-5155-4510-A4D1-41E62DBF20AA}" destId="{F8623298-42EC-4240-A896-C3B77D6A84BE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1C91FA39-8412-4A08-AA33-A29ED1B32860}" type="presOf" srcId="{9A28537E-EBB5-45DA-B2FE-F991C881A5E8}" destId="{424CBD1D-1FC5-4620-B1CA-CEE3B5CF2E9C}" srcOrd="1" destOrd="0" presId="urn:microsoft.com/office/officeart/2005/8/layout/list1"/>
    <dgm:cxn modelId="{1EBD2906-2214-443D-9A15-F1F1895B9136}" type="presOf" srcId="{E9D59AC3-A711-4796-B192-1D13C75A69CF}" destId="{0A9123C9-74E1-476A-A44C-7C00851B6B18}" srcOrd="0" destOrd="0" presId="urn:microsoft.com/office/officeart/2005/8/layout/list1"/>
    <dgm:cxn modelId="{E6A2DAE9-9774-40B9-BFFB-443559F66F6C}" type="presOf" srcId="{0F5738F0-9D40-4958-B108-0B2ECF3C2EBD}" destId="{C9C4EDCF-0D7D-4178-80AC-3C28EDA936EA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E263F3CE-D9F5-4E20-88D6-67DB7B1DCCE0}" type="presParOf" srcId="{FC8F17A7-382E-4A1E-B2E7-DA36B42E1581}" destId="{A4AFC699-C35E-460D-A64E-55750FEB5D2F}" srcOrd="0" destOrd="0" presId="urn:microsoft.com/office/officeart/2005/8/layout/list1"/>
    <dgm:cxn modelId="{00F6D76D-53BA-47AF-B58C-CCC37C60AD34}" type="presParOf" srcId="{A4AFC699-C35E-460D-A64E-55750FEB5D2F}" destId="{2F3F69BC-F4CD-4461-9478-6693505E9CAD}" srcOrd="0" destOrd="0" presId="urn:microsoft.com/office/officeart/2005/8/layout/list1"/>
    <dgm:cxn modelId="{6C332B2F-5865-46DC-9734-D5E5EB39FD94}" type="presParOf" srcId="{A4AFC699-C35E-460D-A64E-55750FEB5D2F}" destId="{0CB65D4D-7011-4622-ADCA-FDF1A9C6A79F}" srcOrd="1" destOrd="0" presId="urn:microsoft.com/office/officeart/2005/8/layout/list1"/>
    <dgm:cxn modelId="{CE5E610E-18E7-4416-95F0-FC28BDE5709C}" type="presParOf" srcId="{FC8F17A7-382E-4A1E-B2E7-DA36B42E1581}" destId="{0E61AAD7-843C-4A61-9057-1D4B1E6EB38A}" srcOrd="1" destOrd="0" presId="urn:microsoft.com/office/officeart/2005/8/layout/list1"/>
    <dgm:cxn modelId="{B013867C-0914-4329-B3B4-DC1A6CEDBFD1}" type="presParOf" srcId="{FC8F17A7-382E-4A1E-B2E7-DA36B42E1581}" destId="{4C2768E2-ED89-431A-A486-281CC5329D11}" srcOrd="2" destOrd="0" presId="urn:microsoft.com/office/officeart/2005/8/layout/list1"/>
    <dgm:cxn modelId="{4134E995-CA95-406B-B482-DBCF98C4C95E}" type="presParOf" srcId="{FC8F17A7-382E-4A1E-B2E7-DA36B42E1581}" destId="{1B416E7A-1E06-4210-9A87-C9B7D190B309}" srcOrd="3" destOrd="0" presId="urn:microsoft.com/office/officeart/2005/8/layout/list1"/>
    <dgm:cxn modelId="{26731CC2-9A0D-4215-BDF4-DD99D05F0D3D}" type="presParOf" srcId="{FC8F17A7-382E-4A1E-B2E7-DA36B42E1581}" destId="{06690BC2-B387-4E14-8CD0-50904E7E7C3A}" srcOrd="4" destOrd="0" presId="urn:microsoft.com/office/officeart/2005/8/layout/list1"/>
    <dgm:cxn modelId="{8D8EC07E-847F-474F-AA82-13D9BF8FD6E4}" type="presParOf" srcId="{06690BC2-B387-4E14-8CD0-50904E7E7C3A}" destId="{B6237DF0-F405-480F-9EDB-6E2180B339B1}" srcOrd="0" destOrd="0" presId="urn:microsoft.com/office/officeart/2005/8/layout/list1"/>
    <dgm:cxn modelId="{3336046C-E84C-46BC-89DE-3D3466561215}" type="presParOf" srcId="{06690BC2-B387-4E14-8CD0-50904E7E7C3A}" destId="{46DB3FC9-62E0-4C58-A7D5-27187D2C5D7D}" srcOrd="1" destOrd="0" presId="urn:microsoft.com/office/officeart/2005/8/layout/list1"/>
    <dgm:cxn modelId="{F5C33CA2-238D-4BA4-94B8-C35C85B497B7}" type="presParOf" srcId="{FC8F17A7-382E-4A1E-B2E7-DA36B42E1581}" destId="{247B878D-BDED-49CB-B65A-A497AD500AE8}" srcOrd="5" destOrd="0" presId="urn:microsoft.com/office/officeart/2005/8/layout/list1"/>
    <dgm:cxn modelId="{B61A1706-4CAE-4B1D-B949-693C78E278D9}" type="presParOf" srcId="{FC8F17A7-382E-4A1E-B2E7-DA36B42E1581}" destId="{4659EBC4-64D1-4B6C-92B5-9A0F3C2EF96C}" srcOrd="6" destOrd="0" presId="urn:microsoft.com/office/officeart/2005/8/layout/list1"/>
    <dgm:cxn modelId="{78C28BDE-A715-42E8-BF45-7C16AA5FF9C5}" type="presParOf" srcId="{FC8F17A7-382E-4A1E-B2E7-DA36B42E1581}" destId="{BAF59938-BB53-474B-BAD2-F883FDDD4D15}" srcOrd="7" destOrd="0" presId="urn:microsoft.com/office/officeart/2005/8/layout/list1"/>
    <dgm:cxn modelId="{9DEC95B5-8928-41E5-A627-ED562641B559}" type="presParOf" srcId="{FC8F17A7-382E-4A1E-B2E7-DA36B42E1581}" destId="{B565232D-1520-461C-A256-E2F8182B90C8}" srcOrd="8" destOrd="0" presId="urn:microsoft.com/office/officeart/2005/8/layout/list1"/>
    <dgm:cxn modelId="{9ED43F57-8F75-4FDC-A225-60DD83A3350F}" type="presParOf" srcId="{B565232D-1520-461C-A256-E2F8182B90C8}" destId="{10B64A83-F830-4AC6-9385-513A38D55826}" srcOrd="0" destOrd="0" presId="urn:microsoft.com/office/officeart/2005/8/layout/list1"/>
    <dgm:cxn modelId="{8DB5D236-E960-4E0C-BB7B-3DAB5B3C490E}" type="presParOf" srcId="{B565232D-1520-461C-A256-E2F8182B90C8}" destId="{41C2C4BE-FE64-4D2A-8759-19F25F7067C9}" srcOrd="1" destOrd="0" presId="urn:microsoft.com/office/officeart/2005/8/layout/list1"/>
    <dgm:cxn modelId="{03B80066-42F8-41B3-95EC-395027F9D654}" type="presParOf" srcId="{FC8F17A7-382E-4A1E-B2E7-DA36B42E1581}" destId="{1B336EED-E3B6-45CB-AC6A-6AFFDB107DB5}" srcOrd="9" destOrd="0" presId="urn:microsoft.com/office/officeart/2005/8/layout/list1"/>
    <dgm:cxn modelId="{622E96AD-B8F2-406A-B44D-783C39F3BA9C}" type="presParOf" srcId="{FC8F17A7-382E-4A1E-B2E7-DA36B42E1581}" destId="{30B5F34B-9541-42FB-BF55-BA19172ED350}" srcOrd="10" destOrd="0" presId="urn:microsoft.com/office/officeart/2005/8/layout/list1"/>
    <dgm:cxn modelId="{D7E1EC25-A44B-4253-A42B-ABA61E32E74A}" type="presParOf" srcId="{FC8F17A7-382E-4A1E-B2E7-DA36B42E1581}" destId="{BA660269-BEB7-404B-BD93-4DFE7712AA9C}" srcOrd="11" destOrd="0" presId="urn:microsoft.com/office/officeart/2005/8/layout/list1"/>
    <dgm:cxn modelId="{0FF1A04D-28DB-4970-B0DD-9651C63EF94E}" type="presParOf" srcId="{FC8F17A7-382E-4A1E-B2E7-DA36B42E1581}" destId="{88BA583A-DC58-4047-A142-7FA2525DCFA3}" srcOrd="12" destOrd="0" presId="urn:microsoft.com/office/officeart/2005/8/layout/list1"/>
    <dgm:cxn modelId="{0FF0415E-2309-48AE-8457-01D95F711A2E}" type="presParOf" srcId="{88BA583A-DC58-4047-A142-7FA2525DCFA3}" destId="{AF10899B-EDEE-40FE-9C40-8DDE3B25E72C}" srcOrd="0" destOrd="0" presId="urn:microsoft.com/office/officeart/2005/8/layout/list1"/>
    <dgm:cxn modelId="{D4E9F282-C496-4155-BC1C-646030E0A3AF}" type="presParOf" srcId="{88BA583A-DC58-4047-A142-7FA2525DCFA3}" destId="{F8623298-42EC-4240-A896-C3B77D6A84BE}" srcOrd="1" destOrd="0" presId="urn:microsoft.com/office/officeart/2005/8/layout/list1"/>
    <dgm:cxn modelId="{B161E090-A701-439C-8C65-89415532E78E}" type="presParOf" srcId="{FC8F17A7-382E-4A1E-B2E7-DA36B42E1581}" destId="{6188435A-1102-4E5B-8D2B-58E6CD4E6435}" srcOrd="13" destOrd="0" presId="urn:microsoft.com/office/officeart/2005/8/layout/list1"/>
    <dgm:cxn modelId="{5B849FA4-4407-4C0F-86E0-8E5AB9EE7015}" type="presParOf" srcId="{FC8F17A7-382E-4A1E-B2E7-DA36B42E1581}" destId="{AA0B205A-8584-47CB-8AB6-687C2A81A3A7}" srcOrd="14" destOrd="0" presId="urn:microsoft.com/office/officeart/2005/8/layout/list1"/>
    <dgm:cxn modelId="{5E18226C-3BDC-478D-9B80-551D6700B866}" type="presParOf" srcId="{FC8F17A7-382E-4A1E-B2E7-DA36B42E1581}" destId="{36936875-2CE6-48CC-885F-460991F03499}" srcOrd="15" destOrd="0" presId="urn:microsoft.com/office/officeart/2005/8/layout/list1"/>
    <dgm:cxn modelId="{B67E0368-322D-45AD-9839-3638C17E8B25}" type="presParOf" srcId="{FC8F17A7-382E-4A1E-B2E7-DA36B42E1581}" destId="{70BBAC2E-3F84-4F66-B9BC-F7186ACAB38F}" srcOrd="16" destOrd="0" presId="urn:microsoft.com/office/officeart/2005/8/layout/list1"/>
    <dgm:cxn modelId="{4EFEA915-016A-477A-B924-5B59FDF1F8BC}" type="presParOf" srcId="{70BBAC2E-3F84-4F66-B9BC-F7186ACAB38F}" destId="{63BAC6F4-37DE-4063-90F1-38293280B408}" srcOrd="0" destOrd="0" presId="urn:microsoft.com/office/officeart/2005/8/layout/list1"/>
    <dgm:cxn modelId="{44594840-F8CD-4F31-94CE-32E171BEF0EC}" type="presParOf" srcId="{70BBAC2E-3F84-4F66-B9BC-F7186ACAB38F}" destId="{18DFF254-491E-49B4-A226-DB6AC9EDF287}" srcOrd="1" destOrd="0" presId="urn:microsoft.com/office/officeart/2005/8/layout/list1"/>
    <dgm:cxn modelId="{37F9D189-CCB5-4C8F-A08C-E767DA613B55}" type="presParOf" srcId="{FC8F17A7-382E-4A1E-B2E7-DA36B42E1581}" destId="{2F621F97-3C2B-4ED3-AF8D-5D7EA9471D3C}" srcOrd="17" destOrd="0" presId="urn:microsoft.com/office/officeart/2005/8/layout/list1"/>
    <dgm:cxn modelId="{D41E8121-4875-45D4-A89B-D5372A311483}" type="presParOf" srcId="{FC8F17A7-382E-4A1E-B2E7-DA36B42E1581}" destId="{B17DE1A4-9BC0-46D0-9740-94D09C549B59}" srcOrd="18" destOrd="0" presId="urn:microsoft.com/office/officeart/2005/8/layout/list1"/>
    <dgm:cxn modelId="{9695C24E-75CD-49F9-875E-E7D2CD91C72F}" type="presParOf" srcId="{FC8F17A7-382E-4A1E-B2E7-DA36B42E1581}" destId="{0649D3E9-A605-40B6-B170-BC90BB6CACA7}" srcOrd="19" destOrd="0" presId="urn:microsoft.com/office/officeart/2005/8/layout/list1"/>
    <dgm:cxn modelId="{D50515E1-2593-4391-B4B6-4A6385B9EBDC}" type="presParOf" srcId="{FC8F17A7-382E-4A1E-B2E7-DA36B42E1581}" destId="{5557BF4C-0B21-48C7-98F8-59E3BDB03DC7}" srcOrd="20" destOrd="0" presId="urn:microsoft.com/office/officeart/2005/8/layout/list1"/>
    <dgm:cxn modelId="{2AC3D756-3BA4-473A-A69F-8122A1D391B8}" type="presParOf" srcId="{5557BF4C-0B21-48C7-98F8-59E3BDB03DC7}" destId="{0A9123C9-74E1-476A-A44C-7C00851B6B18}" srcOrd="0" destOrd="0" presId="urn:microsoft.com/office/officeart/2005/8/layout/list1"/>
    <dgm:cxn modelId="{2427E0A8-8E96-429B-85FA-FAEB3C08F230}" type="presParOf" srcId="{5557BF4C-0B21-48C7-98F8-59E3BDB03DC7}" destId="{04BFF7BE-8A4B-43A8-811A-DA3705A638B4}" srcOrd="1" destOrd="0" presId="urn:microsoft.com/office/officeart/2005/8/layout/list1"/>
    <dgm:cxn modelId="{CC396A2F-B6EB-4D61-B72E-22A61BD88CCA}" type="presParOf" srcId="{FC8F17A7-382E-4A1E-B2E7-DA36B42E1581}" destId="{4A94990A-C322-4A85-9986-B15C0FF2B266}" srcOrd="21" destOrd="0" presId="urn:microsoft.com/office/officeart/2005/8/layout/list1"/>
    <dgm:cxn modelId="{16CFE8A8-6346-4BCB-AA76-67822C8F087D}" type="presParOf" srcId="{FC8F17A7-382E-4A1E-B2E7-DA36B42E1581}" destId="{C436068C-0248-4822-A0B2-7CB4D8C70A60}" srcOrd="22" destOrd="0" presId="urn:microsoft.com/office/officeart/2005/8/layout/list1"/>
    <dgm:cxn modelId="{B018303D-18B1-4E8F-8DC8-7C553F0E268D}" type="presParOf" srcId="{FC8F17A7-382E-4A1E-B2E7-DA36B42E1581}" destId="{1E506FD5-CE60-423F-B26B-10293B47C007}" srcOrd="23" destOrd="0" presId="urn:microsoft.com/office/officeart/2005/8/layout/list1"/>
    <dgm:cxn modelId="{7ADD8729-9D21-4888-940B-095AAFF974D5}" type="presParOf" srcId="{FC8F17A7-382E-4A1E-B2E7-DA36B42E1581}" destId="{1D02F6B0-EBF4-45E3-82C7-E7801560D744}" srcOrd="24" destOrd="0" presId="urn:microsoft.com/office/officeart/2005/8/layout/list1"/>
    <dgm:cxn modelId="{5338BE5B-4616-4BB4-B578-CA1A69FBFA33}" type="presParOf" srcId="{1D02F6B0-EBF4-45E3-82C7-E7801560D744}" destId="{FE891326-686A-4C45-B79B-1B94C9E03A2E}" srcOrd="0" destOrd="0" presId="urn:microsoft.com/office/officeart/2005/8/layout/list1"/>
    <dgm:cxn modelId="{3055621D-E300-45A2-8A85-69B6A73686DC}" type="presParOf" srcId="{1D02F6B0-EBF4-45E3-82C7-E7801560D744}" destId="{61C61218-148C-4255-9C90-C651A43AA30B}" srcOrd="1" destOrd="0" presId="urn:microsoft.com/office/officeart/2005/8/layout/list1"/>
    <dgm:cxn modelId="{691A8696-11FB-4F80-8CB8-E2B10653A2EE}" type="presParOf" srcId="{FC8F17A7-382E-4A1E-B2E7-DA36B42E1581}" destId="{1802013E-BF39-4EF9-9432-FA7C944D3582}" srcOrd="25" destOrd="0" presId="urn:microsoft.com/office/officeart/2005/8/layout/list1"/>
    <dgm:cxn modelId="{925AD4F1-04EF-4E46-BAB0-80C494FD23C6}" type="presParOf" srcId="{FC8F17A7-382E-4A1E-B2E7-DA36B42E1581}" destId="{1BCA2504-F34B-4965-B98A-B14370556103}" srcOrd="26" destOrd="0" presId="urn:microsoft.com/office/officeart/2005/8/layout/list1"/>
    <dgm:cxn modelId="{0040A837-CD56-467D-B6B8-2F2CAA8754C6}" type="presParOf" srcId="{FC8F17A7-382E-4A1E-B2E7-DA36B42E1581}" destId="{0FAAC69F-E085-4A39-B6CA-D9F5703A4618}" srcOrd="27" destOrd="0" presId="urn:microsoft.com/office/officeart/2005/8/layout/list1"/>
    <dgm:cxn modelId="{373ACD23-6767-4A83-BF25-228878ABCA45}" type="presParOf" srcId="{FC8F17A7-382E-4A1E-B2E7-DA36B42E1581}" destId="{D8E4629F-6E0F-4A02-BADE-4218A3A65FF2}" srcOrd="28" destOrd="0" presId="urn:microsoft.com/office/officeart/2005/8/layout/list1"/>
    <dgm:cxn modelId="{6F26E746-0726-4093-ADD1-DDAE5E587E50}" type="presParOf" srcId="{D8E4629F-6E0F-4A02-BADE-4218A3A65FF2}" destId="{FD05451A-4252-4BAC-BB45-636A73C8DE8B}" srcOrd="0" destOrd="0" presId="urn:microsoft.com/office/officeart/2005/8/layout/list1"/>
    <dgm:cxn modelId="{0B9AA182-90E9-421E-AA5E-9F5CC844B858}" type="presParOf" srcId="{D8E4629F-6E0F-4A02-BADE-4218A3A65FF2}" destId="{FB41B348-582E-4F1B-8E8B-5AE516EA174B}" srcOrd="1" destOrd="0" presId="urn:microsoft.com/office/officeart/2005/8/layout/list1"/>
    <dgm:cxn modelId="{6F237A50-DB7D-46CB-9BB9-74F2C49C67FB}" type="presParOf" srcId="{FC8F17A7-382E-4A1E-B2E7-DA36B42E1581}" destId="{E7BC78D9-1A4C-4A98-B3F2-3EC605C1BE54}" srcOrd="29" destOrd="0" presId="urn:microsoft.com/office/officeart/2005/8/layout/list1"/>
    <dgm:cxn modelId="{3FB5FA7F-0A44-43BE-A405-BE8A28713575}" type="presParOf" srcId="{FC8F17A7-382E-4A1E-B2E7-DA36B42E1581}" destId="{4AC2EB15-380B-4E95-A5FA-808E3B3AA859}" srcOrd="30" destOrd="0" presId="urn:microsoft.com/office/officeart/2005/8/layout/list1"/>
    <dgm:cxn modelId="{EC0B404C-83DD-4D96-AB31-6A6D1F95EC8B}" type="presParOf" srcId="{FC8F17A7-382E-4A1E-B2E7-DA36B42E1581}" destId="{38C0859C-7275-408F-8247-FDFC8F7D3597}" srcOrd="31" destOrd="0" presId="urn:microsoft.com/office/officeart/2005/8/layout/list1"/>
    <dgm:cxn modelId="{98BEC9FC-1C0F-4E32-83BE-6B535C8EAE25}" type="presParOf" srcId="{FC8F17A7-382E-4A1E-B2E7-DA36B42E1581}" destId="{2B9B4077-7AD0-41BF-89A1-CCD579863653}" srcOrd="32" destOrd="0" presId="urn:microsoft.com/office/officeart/2005/8/layout/list1"/>
    <dgm:cxn modelId="{7D40144F-6590-41D8-BA7E-69B65C11959B}" type="presParOf" srcId="{2B9B4077-7AD0-41BF-89A1-CCD579863653}" destId="{194EB645-03DB-4718-8A2C-6FB775B61591}" srcOrd="0" destOrd="0" presId="urn:microsoft.com/office/officeart/2005/8/layout/list1"/>
    <dgm:cxn modelId="{A6F922E4-D9BC-4040-9F7A-35767C31B799}" type="presParOf" srcId="{2B9B4077-7AD0-41BF-89A1-CCD579863653}" destId="{424CBD1D-1FC5-4620-B1CA-CEE3B5CF2E9C}" srcOrd="1" destOrd="0" presId="urn:microsoft.com/office/officeart/2005/8/layout/list1"/>
    <dgm:cxn modelId="{B443001E-9E0C-421B-A6ED-FAEA1F2A8BF2}" type="presParOf" srcId="{FC8F17A7-382E-4A1E-B2E7-DA36B42E1581}" destId="{930D1122-9358-4F28-86F7-9B909D1379B5}" srcOrd="33" destOrd="0" presId="urn:microsoft.com/office/officeart/2005/8/layout/list1"/>
    <dgm:cxn modelId="{DF8ACE5A-A583-4538-87B1-D4FBD5652706}" type="presParOf" srcId="{FC8F17A7-382E-4A1E-B2E7-DA36B42E1581}" destId="{6B840818-1DBA-430E-8241-C14651C75AC3}" srcOrd="34" destOrd="0" presId="urn:microsoft.com/office/officeart/2005/8/layout/list1"/>
    <dgm:cxn modelId="{E17C612F-0CF1-4F85-B144-4A9337F49D57}" type="presParOf" srcId="{FC8F17A7-382E-4A1E-B2E7-DA36B42E1581}" destId="{3546DACC-6EE4-495B-80ED-08D9CE3E49DC}" srcOrd="35" destOrd="0" presId="urn:microsoft.com/office/officeart/2005/8/layout/list1"/>
    <dgm:cxn modelId="{CC5B9CC2-3057-4CCA-A340-4D5BCAF77D17}" type="presParOf" srcId="{FC8F17A7-382E-4A1E-B2E7-DA36B42E1581}" destId="{149E7E05-9164-4FC0-AD4D-F6106392B578}" srcOrd="36" destOrd="0" presId="urn:microsoft.com/office/officeart/2005/8/layout/list1"/>
    <dgm:cxn modelId="{7D8EC08C-FEF4-4498-B457-660720E194D9}" type="presParOf" srcId="{149E7E05-9164-4FC0-AD4D-F6106392B578}" destId="{63C9172F-EE30-49E2-9E45-1A3F307167E0}" srcOrd="0" destOrd="0" presId="urn:microsoft.com/office/officeart/2005/8/layout/list1"/>
    <dgm:cxn modelId="{FD4500A0-F9AD-41C8-A9D6-4BC0D6551671}" type="presParOf" srcId="{149E7E05-9164-4FC0-AD4D-F6106392B578}" destId="{A2DC3E57-52E3-478D-A04E-E0C40B3A6D1E}" srcOrd="1" destOrd="0" presId="urn:microsoft.com/office/officeart/2005/8/layout/list1"/>
    <dgm:cxn modelId="{6F5765B9-5E22-465E-B323-5D86900C1A08}" type="presParOf" srcId="{FC8F17A7-382E-4A1E-B2E7-DA36B42E1581}" destId="{DA5D1FDC-9886-44A2-80B4-CC785E870A80}" srcOrd="37" destOrd="0" presId="urn:microsoft.com/office/officeart/2005/8/layout/list1"/>
    <dgm:cxn modelId="{7F78C347-AD66-4A99-8DCF-0EADAE817420}" type="presParOf" srcId="{FC8F17A7-382E-4A1E-B2E7-DA36B42E1581}" destId="{8CE27BDD-A1C0-4C19-8C7C-E1EE3FF8CD56}" srcOrd="38" destOrd="0" presId="urn:microsoft.com/office/officeart/2005/8/layout/list1"/>
    <dgm:cxn modelId="{D4418205-BF50-4EDD-A196-C32F35378449}" type="presParOf" srcId="{FC8F17A7-382E-4A1E-B2E7-DA36B42E1581}" destId="{C2B40191-EDD5-400F-821F-182ACFF6A277}" srcOrd="39" destOrd="0" presId="urn:microsoft.com/office/officeart/2005/8/layout/list1"/>
    <dgm:cxn modelId="{6E6CC48D-33AA-4127-9801-B12FC9AE0E09}" type="presParOf" srcId="{FC8F17A7-382E-4A1E-B2E7-DA36B42E1581}" destId="{504A7B5C-197B-45D0-8D59-56F4D5C8E46C}" srcOrd="40" destOrd="0" presId="urn:microsoft.com/office/officeart/2005/8/layout/list1"/>
    <dgm:cxn modelId="{EC983D6D-57CF-4329-AD34-D8DBD21A957A}" type="presParOf" srcId="{504A7B5C-197B-45D0-8D59-56F4D5C8E46C}" destId="{A8C8CC9A-22FC-4541-8139-B4781DD01AEA}" srcOrd="0" destOrd="0" presId="urn:microsoft.com/office/officeart/2005/8/layout/list1"/>
    <dgm:cxn modelId="{EC0DF4C8-0A44-4E46-815E-D58D61737050}" type="presParOf" srcId="{504A7B5C-197B-45D0-8D59-56F4D5C8E46C}" destId="{47212612-2112-4EE4-AB9A-FD294A321217}" srcOrd="1" destOrd="0" presId="urn:microsoft.com/office/officeart/2005/8/layout/list1"/>
    <dgm:cxn modelId="{3308F55D-F9F1-4A6B-BB1A-2F6EDDBB05F5}" type="presParOf" srcId="{FC8F17A7-382E-4A1E-B2E7-DA36B42E1581}" destId="{D3B319EC-2AC4-4E0D-B8B8-8706C1A64A31}" srcOrd="41" destOrd="0" presId="urn:microsoft.com/office/officeart/2005/8/layout/list1"/>
    <dgm:cxn modelId="{05F9DD27-A81E-4424-9F6A-E206E7C2E5C7}" type="presParOf" srcId="{FC8F17A7-382E-4A1E-B2E7-DA36B42E1581}" destId="{70EE8211-D7E5-4875-B1BE-DD896F61FF39}" srcOrd="42" destOrd="0" presId="urn:microsoft.com/office/officeart/2005/8/layout/list1"/>
    <dgm:cxn modelId="{47A81041-6847-4E45-AF65-E6D48671B99B}" type="presParOf" srcId="{FC8F17A7-382E-4A1E-B2E7-DA36B42E1581}" destId="{BA39C67A-6FB0-4B00-8EF6-F7BD7AFEC80C}" srcOrd="43" destOrd="0" presId="urn:microsoft.com/office/officeart/2005/8/layout/list1"/>
    <dgm:cxn modelId="{E39686CA-1BF5-426F-BDB3-E56617DBE246}" type="presParOf" srcId="{FC8F17A7-382E-4A1E-B2E7-DA36B42E1581}" destId="{236F3CB0-FC6A-42E7-9222-5EB9A2129B15}" srcOrd="44" destOrd="0" presId="urn:microsoft.com/office/officeart/2005/8/layout/list1"/>
    <dgm:cxn modelId="{CE647210-5148-4939-9D48-BEC77453500D}" type="presParOf" srcId="{236F3CB0-FC6A-42E7-9222-5EB9A2129B15}" destId="{CB8FA14D-F7C0-4BA7-B5FE-0AF92E1B5AEC}" srcOrd="0" destOrd="0" presId="urn:microsoft.com/office/officeart/2005/8/layout/list1"/>
    <dgm:cxn modelId="{969F3606-8C92-46FD-A290-86CCC93D6DE8}" type="presParOf" srcId="{236F3CB0-FC6A-42E7-9222-5EB9A2129B15}" destId="{6D3E7738-9EC1-4E56-8866-13A3F1EA0EB5}" srcOrd="1" destOrd="0" presId="urn:microsoft.com/office/officeart/2005/8/layout/list1"/>
    <dgm:cxn modelId="{BB596E62-1D4E-48B2-ADE3-AB91D3F62714}" type="presParOf" srcId="{FC8F17A7-382E-4A1E-B2E7-DA36B42E1581}" destId="{0B3614BC-0986-4199-8F87-B76FDBA24601}" srcOrd="45" destOrd="0" presId="urn:microsoft.com/office/officeart/2005/8/layout/list1"/>
    <dgm:cxn modelId="{6FCC99B7-C061-47FF-AFB8-AC9CA812558B}" type="presParOf" srcId="{FC8F17A7-382E-4A1E-B2E7-DA36B42E1581}" destId="{930056F2-6EE0-4D60-B231-6A316CE5E782}" srcOrd="46" destOrd="0" presId="urn:microsoft.com/office/officeart/2005/8/layout/list1"/>
    <dgm:cxn modelId="{1D1530B6-3215-42E9-BF54-6E5BF1E7E6DA}" type="presParOf" srcId="{FC8F17A7-382E-4A1E-B2E7-DA36B42E1581}" destId="{7804978F-5F52-4A88-8118-87B4DD2E9E40}" srcOrd="47" destOrd="0" presId="urn:microsoft.com/office/officeart/2005/8/layout/list1"/>
    <dgm:cxn modelId="{D461B557-B287-41DE-AC3C-618DA5FEFCFC}" type="presParOf" srcId="{FC8F17A7-382E-4A1E-B2E7-DA36B42E1581}" destId="{66065793-67F8-45E2-97F5-720CAC391988}" srcOrd="48" destOrd="0" presId="urn:microsoft.com/office/officeart/2005/8/layout/list1"/>
    <dgm:cxn modelId="{133E945A-8305-45F9-A889-25BD6B451CFF}" type="presParOf" srcId="{66065793-67F8-45E2-97F5-720CAC391988}" destId="{EBD57FE5-159F-4B83-AEF9-EA103400217F}" srcOrd="0" destOrd="0" presId="urn:microsoft.com/office/officeart/2005/8/layout/list1"/>
    <dgm:cxn modelId="{BA6DC7A8-8A70-41AA-8071-49D047532320}" type="presParOf" srcId="{66065793-67F8-45E2-97F5-720CAC391988}" destId="{C9C4EDCF-0D7D-4178-80AC-3C28EDA936EA}" srcOrd="1" destOrd="0" presId="urn:microsoft.com/office/officeart/2005/8/layout/list1"/>
    <dgm:cxn modelId="{218356CF-1309-4D31-8361-25938BE7DBDD}" type="presParOf" srcId="{FC8F17A7-382E-4A1E-B2E7-DA36B42E1581}" destId="{B0A39975-8ADA-4EB7-93AC-5B32CCFFA3D8}" srcOrd="49" destOrd="0" presId="urn:microsoft.com/office/officeart/2005/8/layout/list1"/>
    <dgm:cxn modelId="{330D92B6-884C-435B-B146-AAFC104BF3D6}" type="presParOf" srcId="{FC8F17A7-382E-4A1E-B2E7-DA36B42E1581}" destId="{18AAA3DA-65E3-4B54-856F-745A46DBA2A8}" srcOrd="50" destOrd="0" presId="urn:microsoft.com/office/officeart/2005/8/layout/list1"/>
    <dgm:cxn modelId="{B4A3EC2D-F610-4B73-A29A-A84F338292FE}" type="presParOf" srcId="{FC8F17A7-382E-4A1E-B2E7-DA36B42E1581}" destId="{61137101-CB7A-4843-B2C9-5D9A72761D76}" srcOrd="51" destOrd="0" presId="urn:microsoft.com/office/officeart/2005/8/layout/list1"/>
    <dgm:cxn modelId="{899F95DC-3380-4A9E-A520-9AA40BF7A4C9}" type="presParOf" srcId="{FC8F17A7-382E-4A1E-B2E7-DA36B42E1581}" destId="{FD56D612-0CA4-447A-8EF4-5D1FAC4FFEA3}" srcOrd="52" destOrd="0" presId="urn:microsoft.com/office/officeart/2005/8/layout/list1"/>
    <dgm:cxn modelId="{BA96D16A-EA8F-4939-B914-3387184E0DA1}" type="presParOf" srcId="{FD56D612-0CA4-447A-8EF4-5D1FAC4FFEA3}" destId="{B1E43C84-89B8-494E-A5A6-627F9349E4E6}" srcOrd="0" destOrd="0" presId="urn:microsoft.com/office/officeart/2005/8/layout/list1"/>
    <dgm:cxn modelId="{9177A507-8D52-4A61-A0F9-C6A586F69E19}" type="presParOf" srcId="{FD56D612-0CA4-447A-8EF4-5D1FAC4FFEA3}" destId="{D28A992A-D756-402D-AF4A-98AAC68826A9}" srcOrd="1" destOrd="0" presId="urn:microsoft.com/office/officeart/2005/8/layout/list1"/>
    <dgm:cxn modelId="{BABF4161-FA37-45AE-9A77-6807CDD3332B}" type="presParOf" srcId="{FC8F17A7-382E-4A1E-B2E7-DA36B42E1581}" destId="{941866A7-6FD7-4ED3-91E2-08BC5BCC62AD}" srcOrd="53" destOrd="0" presId="urn:microsoft.com/office/officeart/2005/8/layout/list1"/>
    <dgm:cxn modelId="{2551CAEE-6A0D-4A33-A063-4EDD181C1F3B}" type="presParOf" srcId="{FC8F17A7-382E-4A1E-B2E7-DA36B42E1581}" destId="{E7CFED7A-E2E7-4DB2-B02D-12D73767FC9A}" srcOrd="54" destOrd="0" presId="urn:microsoft.com/office/officeart/2005/8/layout/list1"/>
    <dgm:cxn modelId="{C0D5B46B-2B06-4514-B3DE-DF82D665505E}" type="presParOf" srcId="{FC8F17A7-382E-4A1E-B2E7-DA36B42E1581}" destId="{F644A991-153E-437A-B7C0-E0F664592780}" srcOrd="55" destOrd="0" presId="urn:microsoft.com/office/officeart/2005/8/layout/list1"/>
    <dgm:cxn modelId="{6B680DEA-7EA8-4AD1-A2D7-8FB2D13AE070}" type="presParOf" srcId="{FC8F17A7-382E-4A1E-B2E7-DA36B42E1581}" destId="{100D4A9F-8DD0-4AEF-81E4-E18A5C61997E}" srcOrd="56" destOrd="0" presId="urn:microsoft.com/office/officeart/2005/8/layout/list1"/>
    <dgm:cxn modelId="{4060A39A-C058-4AFF-B387-0E1322B3A398}" type="presParOf" srcId="{100D4A9F-8DD0-4AEF-81E4-E18A5C61997E}" destId="{0B453DFD-6C13-430D-A27F-131F95FA4CA8}" srcOrd="0" destOrd="0" presId="urn:microsoft.com/office/officeart/2005/8/layout/list1"/>
    <dgm:cxn modelId="{32717E2C-1C1E-4FEE-824F-BFF4D865EB1A}" type="presParOf" srcId="{100D4A9F-8DD0-4AEF-81E4-E18A5C61997E}" destId="{829469C0-E15E-4D2E-9CAF-90A9B365C9CD}" srcOrd="1" destOrd="0" presId="urn:microsoft.com/office/officeart/2005/8/layout/list1"/>
    <dgm:cxn modelId="{BFFA7582-3F83-4E61-B9A2-85F34DE67862}" type="presParOf" srcId="{FC8F17A7-382E-4A1E-B2E7-DA36B42E1581}" destId="{24A7FB08-CF40-42F6-B775-A2DDFFAB4B9F}" srcOrd="57" destOrd="0" presId="urn:microsoft.com/office/officeart/2005/8/layout/list1"/>
    <dgm:cxn modelId="{704D3451-9001-47AA-A6EE-F292A5AAA20B}" type="presParOf" srcId="{FC8F17A7-382E-4A1E-B2E7-DA36B42E1581}" destId="{C6F91460-8F15-4016-A895-41FD402867C8}" srcOrd="58" destOrd="0" presId="urn:microsoft.com/office/officeart/2005/8/layout/list1"/>
    <dgm:cxn modelId="{F6954F5C-5B95-47AD-8254-2DE43A13B9A8}" type="presParOf" srcId="{FC8F17A7-382E-4A1E-B2E7-DA36B42E1581}" destId="{7BCB0CC1-7858-497D-8922-F9E792DD5B72}" srcOrd="59" destOrd="0" presId="urn:microsoft.com/office/officeart/2005/8/layout/list1"/>
    <dgm:cxn modelId="{23BDE055-A110-41FD-8E9C-3087E2A74E50}" type="presParOf" srcId="{FC8F17A7-382E-4A1E-B2E7-DA36B42E1581}" destId="{435C3199-38BE-4D69-8B45-360EA83940B9}" srcOrd="60" destOrd="0" presId="urn:microsoft.com/office/officeart/2005/8/layout/list1"/>
    <dgm:cxn modelId="{DEE8A7C5-7F95-4D8C-A4AE-9024E95920A3}" type="presParOf" srcId="{435C3199-38BE-4D69-8B45-360EA83940B9}" destId="{E8FEF8F4-F88A-4857-BBB8-31D46153B273}" srcOrd="0" destOrd="0" presId="urn:microsoft.com/office/officeart/2005/8/layout/list1"/>
    <dgm:cxn modelId="{51A0DCE7-6FBE-4D99-84F8-5B991A4AF0C8}" type="presParOf" srcId="{435C3199-38BE-4D69-8B45-360EA83940B9}" destId="{329B42B8-ECD7-4885-9E08-72E31F850DA6}" srcOrd="1" destOrd="0" presId="urn:microsoft.com/office/officeart/2005/8/layout/list1"/>
    <dgm:cxn modelId="{E60302ED-2485-446A-8281-547D4EA0E27E}" type="presParOf" srcId="{FC8F17A7-382E-4A1E-B2E7-DA36B42E1581}" destId="{8E39B7AA-8831-40EE-B03D-716E8CF2C21A}" srcOrd="61" destOrd="0" presId="urn:microsoft.com/office/officeart/2005/8/layout/list1"/>
    <dgm:cxn modelId="{2DEF3662-34B5-4BF1-A3A4-E018DF14554A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9CBEDB25-C009-4122-8E61-6BCF6FA6805F}" type="presOf" srcId="{06DF7B84-5155-4510-A4D1-41E62DBF20AA}" destId="{F8623298-42EC-4240-A896-C3B77D6A84BE}" srcOrd="1" destOrd="0" presId="urn:microsoft.com/office/officeart/2005/8/layout/list1"/>
    <dgm:cxn modelId="{003E5FB2-D493-45F4-8FBF-BB1C3B82A426}" type="presOf" srcId="{0F5738F0-9D40-4958-B108-0B2ECF3C2EBD}" destId="{C9C4EDCF-0D7D-4178-80AC-3C28EDA936EA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12FDE70F-DF1F-4DE5-9B1B-4BFEB737655E}" type="presOf" srcId="{517A7599-D39B-4136-B7F7-FC517C75373B}" destId="{D28A992A-D756-402D-AF4A-98AAC68826A9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457AC84B-4FAE-4207-9A8D-8941175FBF92}" type="presOf" srcId="{3F42973D-1A6B-4BAD-B7B3-793384490701}" destId="{B6237DF0-F405-480F-9EDB-6E2180B339B1}" srcOrd="0" destOrd="0" presId="urn:microsoft.com/office/officeart/2005/8/layout/list1"/>
    <dgm:cxn modelId="{C0B9BE54-33BF-411C-BC88-81CCD928F3C8}" type="presOf" srcId="{F1EBE354-C624-4FC0-9F90-4A91809A193E}" destId="{63C9172F-EE30-49E2-9E45-1A3F307167E0}" srcOrd="0" destOrd="0" presId="urn:microsoft.com/office/officeart/2005/8/layout/list1"/>
    <dgm:cxn modelId="{745478C2-F0EF-4120-A809-9783E8E42A1E}" type="presOf" srcId="{4F249EC0-E768-4341-AFD6-A149BC3B7897}" destId="{FD05451A-4252-4BAC-BB45-636A73C8DE8B}" srcOrd="0" destOrd="0" presId="urn:microsoft.com/office/officeart/2005/8/layout/list1"/>
    <dgm:cxn modelId="{D4899591-5C01-41BA-B74B-DFBC6BF004F0}" type="presOf" srcId="{B9374BCF-7B8D-43EA-AF42-3D675A166C28}" destId="{0CB65D4D-7011-4622-ADCA-FDF1A9C6A79F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F337CFF6-5706-4D91-BBEF-21ADE4CEFA06}" type="presOf" srcId="{4645654A-0DC5-46B0-95ED-49F72442FADF}" destId="{63BAC6F4-37DE-4063-90F1-38293280B408}" srcOrd="0" destOrd="0" presId="urn:microsoft.com/office/officeart/2005/8/layout/list1"/>
    <dgm:cxn modelId="{CDE43CD7-BF23-422D-A746-CBF46E7E08E9}" type="presOf" srcId="{4645654A-0DC5-46B0-95ED-49F72442FADF}" destId="{18DFF254-491E-49B4-A226-DB6AC9EDF287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C7F25C35-B0E3-4F6A-9D30-4634248DDE4C}" type="presOf" srcId="{06DF7B84-5155-4510-A4D1-41E62DBF20AA}" destId="{AF10899B-EDEE-40FE-9C40-8DDE3B25E72C}" srcOrd="0" destOrd="0" presId="urn:microsoft.com/office/officeart/2005/8/layout/list1"/>
    <dgm:cxn modelId="{8F22D1F9-2D48-435B-AF19-BFCBA57F42B4}" type="presOf" srcId="{F1EBE354-C624-4FC0-9F90-4A91809A193E}" destId="{A2DC3E57-52E3-478D-A04E-E0C40B3A6D1E}" srcOrd="1" destOrd="0" presId="urn:microsoft.com/office/officeart/2005/8/layout/list1"/>
    <dgm:cxn modelId="{5BBBBFDD-F390-4D58-9D81-5C338CEF6F75}" type="presOf" srcId="{E9D59AC3-A711-4796-B192-1D13C75A69CF}" destId="{0A9123C9-74E1-476A-A44C-7C00851B6B18}" srcOrd="0" destOrd="0" presId="urn:microsoft.com/office/officeart/2005/8/layout/list1"/>
    <dgm:cxn modelId="{F9A4E7BC-E65C-4EC3-9997-1C75A8B9F21F}" type="presOf" srcId="{E23C63D9-5F13-4E8F-B0BA-A4588E82099A}" destId="{47212612-2112-4EE4-AB9A-FD294A321217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7E09265B-041D-40A5-AC78-9A630B27D79B}" type="presOf" srcId="{470BFF4D-607E-47BE-BE6D-F308DD98CD06}" destId="{FC8F17A7-382E-4A1E-B2E7-DA36B42E1581}" srcOrd="0" destOrd="0" presId="urn:microsoft.com/office/officeart/2005/8/layout/list1"/>
    <dgm:cxn modelId="{2004F967-71CF-4641-A3A5-12291B742342}" type="presOf" srcId="{049F0A86-C80C-4922-98A6-14F0D8DFCDD0}" destId="{0B453DFD-6C13-430D-A27F-131F95FA4CA8}" srcOrd="0" destOrd="0" presId="urn:microsoft.com/office/officeart/2005/8/layout/list1"/>
    <dgm:cxn modelId="{0EF1DE36-58E1-46EF-A571-5A446005C14E}" type="presOf" srcId="{A6AA4029-2DA5-4CF0-99F3-5D6F6A831349}" destId="{41C2C4BE-FE64-4D2A-8759-19F25F7067C9}" srcOrd="1" destOrd="0" presId="urn:microsoft.com/office/officeart/2005/8/layout/list1"/>
    <dgm:cxn modelId="{6C2EFE94-9559-42BF-B505-55FA70392B36}" type="presOf" srcId="{9A28537E-EBB5-45DA-B2FE-F991C881A5E8}" destId="{194EB645-03DB-4718-8A2C-6FB775B61591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B7C296A6-F152-41A0-9AAE-D2B0AABCEBE2}" type="presOf" srcId="{A6AA4029-2DA5-4CF0-99F3-5D6F6A831349}" destId="{10B64A83-F830-4AC6-9385-513A38D55826}" srcOrd="0" destOrd="0" presId="urn:microsoft.com/office/officeart/2005/8/layout/list1"/>
    <dgm:cxn modelId="{046A636A-9167-4190-A7EB-0143F43950E1}" type="presOf" srcId="{4F249EC0-E768-4341-AFD6-A149BC3B7897}" destId="{FB41B348-582E-4F1B-8E8B-5AE516EA174B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CCAEC718-D5AE-4EEB-9EAF-7FD6862EDCCD}" type="presOf" srcId="{049F0A86-C80C-4922-98A6-14F0D8DFCDD0}" destId="{829469C0-E15E-4D2E-9CAF-90A9B365C9CD}" srcOrd="1" destOrd="0" presId="urn:microsoft.com/office/officeart/2005/8/layout/list1"/>
    <dgm:cxn modelId="{C53F2059-3A86-42D4-8335-22179122B919}" type="presOf" srcId="{E23C63D9-5F13-4E8F-B0BA-A4588E82099A}" destId="{A8C8CC9A-22FC-4541-8139-B4781DD01AEA}" srcOrd="0" destOrd="0" presId="urn:microsoft.com/office/officeart/2005/8/layout/list1"/>
    <dgm:cxn modelId="{4CDA2242-AAAB-4751-898A-98A05E34C520}" type="presOf" srcId="{8E2717DD-D037-46DD-AB7C-0D91C7CA05D2}" destId="{6D3E7738-9EC1-4E56-8866-13A3F1EA0EB5}" srcOrd="1" destOrd="0" presId="urn:microsoft.com/office/officeart/2005/8/layout/list1"/>
    <dgm:cxn modelId="{F98E425D-28E6-47E8-9850-091D1BBC6074}" type="presOf" srcId="{3F7C1AE6-D2D6-4A4C-896A-7CB304546092}" destId="{FE891326-686A-4C45-B79B-1B94C9E03A2E}" srcOrd="0" destOrd="0" presId="urn:microsoft.com/office/officeart/2005/8/layout/list1"/>
    <dgm:cxn modelId="{9B9039F0-80F8-4CB0-9F2C-5E94A95FEE15}" type="presOf" srcId="{3F42973D-1A6B-4BAD-B7B3-793384490701}" destId="{46DB3FC9-62E0-4C58-A7D5-27187D2C5D7D}" srcOrd="1" destOrd="0" presId="urn:microsoft.com/office/officeart/2005/8/layout/list1"/>
    <dgm:cxn modelId="{D1AF9B8E-5783-45FA-A9CF-801F6A87D63E}" type="presOf" srcId="{9A28537E-EBB5-45DA-B2FE-F991C881A5E8}" destId="{424CBD1D-1FC5-4620-B1CA-CEE3B5CF2E9C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88D73C9F-3772-4D73-A347-43407644905E}" type="presOf" srcId="{8E2717DD-D037-46DD-AB7C-0D91C7CA05D2}" destId="{CB8FA14D-F7C0-4BA7-B5FE-0AF92E1B5AEC}" srcOrd="0" destOrd="0" presId="urn:microsoft.com/office/officeart/2005/8/layout/list1"/>
    <dgm:cxn modelId="{9F23900D-93FE-4BA0-9301-5998CEAC7AA4}" type="presOf" srcId="{E9D59AC3-A711-4796-B192-1D13C75A69CF}" destId="{04BFF7BE-8A4B-43A8-811A-DA3705A638B4}" srcOrd="1" destOrd="0" presId="urn:microsoft.com/office/officeart/2005/8/layout/list1"/>
    <dgm:cxn modelId="{1497B3E9-9BE5-4756-8D66-A5A1E8EB7F77}" type="presOf" srcId="{517A7599-D39B-4136-B7F7-FC517C75373B}" destId="{B1E43C84-89B8-494E-A5A6-627F9349E4E6}" srcOrd="0" destOrd="0" presId="urn:microsoft.com/office/officeart/2005/8/layout/list1"/>
    <dgm:cxn modelId="{84372EE9-A4E1-4F4B-AA2C-C1BA09818E00}" type="presOf" srcId="{0F5738F0-9D40-4958-B108-0B2ECF3C2EBD}" destId="{EBD57FE5-159F-4B83-AEF9-EA103400217F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F7DA3D13-2AB7-4A68-987E-9BAABD2FE95D}" type="presOf" srcId="{3F7C1AE6-D2D6-4A4C-896A-7CB304546092}" destId="{61C61218-148C-4255-9C90-C651A43AA30B}" srcOrd="1" destOrd="0" presId="urn:microsoft.com/office/officeart/2005/8/layout/list1"/>
    <dgm:cxn modelId="{5DB66CAC-9CF7-4FE8-BE31-D46E1DF1D8FA}" type="presOf" srcId="{B9374BCF-7B8D-43EA-AF42-3D675A166C28}" destId="{2F3F69BC-F4CD-4461-9478-6693505E9CAD}" srcOrd="0" destOrd="0" presId="urn:microsoft.com/office/officeart/2005/8/layout/list1"/>
    <dgm:cxn modelId="{A8D905A5-EB4E-4D9C-BEC3-486ADCE83E33}" type="presParOf" srcId="{FC8F17A7-382E-4A1E-B2E7-DA36B42E1581}" destId="{A4AFC699-C35E-460D-A64E-55750FEB5D2F}" srcOrd="0" destOrd="0" presId="urn:microsoft.com/office/officeart/2005/8/layout/list1"/>
    <dgm:cxn modelId="{6377DF26-E86B-41FC-B9E1-39CA141F399C}" type="presParOf" srcId="{A4AFC699-C35E-460D-A64E-55750FEB5D2F}" destId="{2F3F69BC-F4CD-4461-9478-6693505E9CAD}" srcOrd="0" destOrd="0" presId="urn:microsoft.com/office/officeart/2005/8/layout/list1"/>
    <dgm:cxn modelId="{1C7F4774-AE64-4FD5-B169-430EE674E9FB}" type="presParOf" srcId="{A4AFC699-C35E-460D-A64E-55750FEB5D2F}" destId="{0CB65D4D-7011-4622-ADCA-FDF1A9C6A79F}" srcOrd="1" destOrd="0" presId="urn:microsoft.com/office/officeart/2005/8/layout/list1"/>
    <dgm:cxn modelId="{8146D540-2F78-48E4-9CD5-D58563951281}" type="presParOf" srcId="{FC8F17A7-382E-4A1E-B2E7-DA36B42E1581}" destId="{0E61AAD7-843C-4A61-9057-1D4B1E6EB38A}" srcOrd="1" destOrd="0" presId="urn:microsoft.com/office/officeart/2005/8/layout/list1"/>
    <dgm:cxn modelId="{2BD18CC9-CBFC-4767-8220-C985559458F4}" type="presParOf" srcId="{FC8F17A7-382E-4A1E-B2E7-DA36B42E1581}" destId="{4C2768E2-ED89-431A-A486-281CC5329D11}" srcOrd="2" destOrd="0" presId="urn:microsoft.com/office/officeart/2005/8/layout/list1"/>
    <dgm:cxn modelId="{C3F23D9B-BDD2-4348-BB12-B4316108BBD7}" type="presParOf" srcId="{FC8F17A7-382E-4A1E-B2E7-DA36B42E1581}" destId="{1B416E7A-1E06-4210-9A87-C9B7D190B309}" srcOrd="3" destOrd="0" presId="urn:microsoft.com/office/officeart/2005/8/layout/list1"/>
    <dgm:cxn modelId="{B4E1804D-B0A8-47AD-BCC0-8292B8AE2917}" type="presParOf" srcId="{FC8F17A7-382E-4A1E-B2E7-DA36B42E1581}" destId="{06690BC2-B387-4E14-8CD0-50904E7E7C3A}" srcOrd="4" destOrd="0" presId="urn:microsoft.com/office/officeart/2005/8/layout/list1"/>
    <dgm:cxn modelId="{31133D89-111F-47F6-9587-E49B8C92783D}" type="presParOf" srcId="{06690BC2-B387-4E14-8CD0-50904E7E7C3A}" destId="{B6237DF0-F405-480F-9EDB-6E2180B339B1}" srcOrd="0" destOrd="0" presId="urn:microsoft.com/office/officeart/2005/8/layout/list1"/>
    <dgm:cxn modelId="{CA91C4E8-97ED-4911-A738-D538E98DFAD8}" type="presParOf" srcId="{06690BC2-B387-4E14-8CD0-50904E7E7C3A}" destId="{46DB3FC9-62E0-4C58-A7D5-27187D2C5D7D}" srcOrd="1" destOrd="0" presId="urn:microsoft.com/office/officeart/2005/8/layout/list1"/>
    <dgm:cxn modelId="{97E43896-3050-41A1-A039-E71B696C575B}" type="presParOf" srcId="{FC8F17A7-382E-4A1E-B2E7-DA36B42E1581}" destId="{247B878D-BDED-49CB-B65A-A497AD500AE8}" srcOrd="5" destOrd="0" presId="urn:microsoft.com/office/officeart/2005/8/layout/list1"/>
    <dgm:cxn modelId="{881905E4-BDBC-4CA4-9D66-66AB5F57925D}" type="presParOf" srcId="{FC8F17A7-382E-4A1E-B2E7-DA36B42E1581}" destId="{4659EBC4-64D1-4B6C-92B5-9A0F3C2EF96C}" srcOrd="6" destOrd="0" presId="urn:microsoft.com/office/officeart/2005/8/layout/list1"/>
    <dgm:cxn modelId="{C3F924E6-0484-445A-B8AF-38761983790E}" type="presParOf" srcId="{FC8F17A7-382E-4A1E-B2E7-DA36B42E1581}" destId="{BAF59938-BB53-474B-BAD2-F883FDDD4D15}" srcOrd="7" destOrd="0" presId="urn:microsoft.com/office/officeart/2005/8/layout/list1"/>
    <dgm:cxn modelId="{7B57D1BE-7955-4B62-945C-E3B7D7B19926}" type="presParOf" srcId="{FC8F17A7-382E-4A1E-B2E7-DA36B42E1581}" destId="{B565232D-1520-461C-A256-E2F8182B90C8}" srcOrd="8" destOrd="0" presId="urn:microsoft.com/office/officeart/2005/8/layout/list1"/>
    <dgm:cxn modelId="{855B175A-F5D0-47D4-9C00-5D5FF76F521B}" type="presParOf" srcId="{B565232D-1520-461C-A256-E2F8182B90C8}" destId="{10B64A83-F830-4AC6-9385-513A38D55826}" srcOrd="0" destOrd="0" presId="urn:microsoft.com/office/officeart/2005/8/layout/list1"/>
    <dgm:cxn modelId="{B1C917F2-3E31-42F0-86D9-4D8885B1D805}" type="presParOf" srcId="{B565232D-1520-461C-A256-E2F8182B90C8}" destId="{41C2C4BE-FE64-4D2A-8759-19F25F7067C9}" srcOrd="1" destOrd="0" presId="urn:microsoft.com/office/officeart/2005/8/layout/list1"/>
    <dgm:cxn modelId="{A53E4366-8DCB-4FE4-8092-4F82921FB980}" type="presParOf" srcId="{FC8F17A7-382E-4A1E-B2E7-DA36B42E1581}" destId="{1B336EED-E3B6-45CB-AC6A-6AFFDB107DB5}" srcOrd="9" destOrd="0" presId="urn:microsoft.com/office/officeart/2005/8/layout/list1"/>
    <dgm:cxn modelId="{863DF713-8782-4614-B7D7-B36587882C0D}" type="presParOf" srcId="{FC8F17A7-382E-4A1E-B2E7-DA36B42E1581}" destId="{30B5F34B-9541-42FB-BF55-BA19172ED350}" srcOrd="10" destOrd="0" presId="urn:microsoft.com/office/officeart/2005/8/layout/list1"/>
    <dgm:cxn modelId="{73C2E145-4CCD-455B-A440-705CBD8DDB0D}" type="presParOf" srcId="{FC8F17A7-382E-4A1E-B2E7-DA36B42E1581}" destId="{BA660269-BEB7-404B-BD93-4DFE7712AA9C}" srcOrd="11" destOrd="0" presId="urn:microsoft.com/office/officeart/2005/8/layout/list1"/>
    <dgm:cxn modelId="{97498141-E651-4469-8A66-19C9CF9C3677}" type="presParOf" srcId="{FC8F17A7-382E-4A1E-B2E7-DA36B42E1581}" destId="{88BA583A-DC58-4047-A142-7FA2525DCFA3}" srcOrd="12" destOrd="0" presId="urn:microsoft.com/office/officeart/2005/8/layout/list1"/>
    <dgm:cxn modelId="{66DC336A-F2C4-48E7-9A58-2AACC038C14D}" type="presParOf" srcId="{88BA583A-DC58-4047-A142-7FA2525DCFA3}" destId="{AF10899B-EDEE-40FE-9C40-8DDE3B25E72C}" srcOrd="0" destOrd="0" presId="urn:microsoft.com/office/officeart/2005/8/layout/list1"/>
    <dgm:cxn modelId="{3B31948B-3BB6-4827-A7D7-F45CD471116D}" type="presParOf" srcId="{88BA583A-DC58-4047-A142-7FA2525DCFA3}" destId="{F8623298-42EC-4240-A896-C3B77D6A84BE}" srcOrd="1" destOrd="0" presId="urn:microsoft.com/office/officeart/2005/8/layout/list1"/>
    <dgm:cxn modelId="{EFD2103A-579A-487E-906A-827F798763B1}" type="presParOf" srcId="{FC8F17A7-382E-4A1E-B2E7-DA36B42E1581}" destId="{6188435A-1102-4E5B-8D2B-58E6CD4E6435}" srcOrd="13" destOrd="0" presId="urn:microsoft.com/office/officeart/2005/8/layout/list1"/>
    <dgm:cxn modelId="{236F176E-6E67-4D26-B7A8-0C4E9BCCEEE4}" type="presParOf" srcId="{FC8F17A7-382E-4A1E-B2E7-DA36B42E1581}" destId="{AA0B205A-8584-47CB-8AB6-687C2A81A3A7}" srcOrd="14" destOrd="0" presId="urn:microsoft.com/office/officeart/2005/8/layout/list1"/>
    <dgm:cxn modelId="{2F89B88F-B55B-4463-B74C-6A1FDF88EB6B}" type="presParOf" srcId="{FC8F17A7-382E-4A1E-B2E7-DA36B42E1581}" destId="{36936875-2CE6-48CC-885F-460991F03499}" srcOrd="15" destOrd="0" presId="urn:microsoft.com/office/officeart/2005/8/layout/list1"/>
    <dgm:cxn modelId="{1CF3D758-4A01-4B5B-B133-CB9F28C791EC}" type="presParOf" srcId="{FC8F17A7-382E-4A1E-B2E7-DA36B42E1581}" destId="{70BBAC2E-3F84-4F66-B9BC-F7186ACAB38F}" srcOrd="16" destOrd="0" presId="urn:microsoft.com/office/officeart/2005/8/layout/list1"/>
    <dgm:cxn modelId="{20B09687-3C17-4F33-AD2C-D9775DBD694B}" type="presParOf" srcId="{70BBAC2E-3F84-4F66-B9BC-F7186ACAB38F}" destId="{63BAC6F4-37DE-4063-90F1-38293280B408}" srcOrd="0" destOrd="0" presId="urn:microsoft.com/office/officeart/2005/8/layout/list1"/>
    <dgm:cxn modelId="{F19860E7-1B69-4AFE-8F67-E81D36A1C74B}" type="presParOf" srcId="{70BBAC2E-3F84-4F66-B9BC-F7186ACAB38F}" destId="{18DFF254-491E-49B4-A226-DB6AC9EDF287}" srcOrd="1" destOrd="0" presId="urn:microsoft.com/office/officeart/2005/8/layout/list1"/>
    <dgm:cxn modelId="{B8F21DBA-22A2-467B-AEB7-F9BE744663B7}" type="presParOf" srcId="{FC8F17A7-382E-4A1E-B2E7-DA36B42E1581}" destId="{2F621F97-3C2B-4ED3-AF8D-5D7EA9471D3C}" srcOrd="17" destOrd="0" presId="urn:microsoft.com/office/officeart/2005/8/layout/list1"/>
    <dgm:cxn modelId="{A9526BBD-7CB6-4740-A3ED-818377A57A71}" type="presParOf" srcId="{FC8F17A7-382E-4A1E-B2E7-DA36B42E1581}" destId="{B17DE1A4-9BC0-46D0-9740-94D09C549B59}" srcOrd="18" destOrd="0" presId="urn:microsoft.com/office/officeart/2005/8/layout/list1"/>
    <dgm:cxn modelId="{E8566299-96CB-4731-B57E-336E434E886D}" type="presParOf" srcId="{FC8F17A7-382E-4A1E-B2E7-DA36B42E1581}" destId="{0649D3E9-A605-40B6-B170-BC90BB6CACA7}" srcOrd="19" destOrd="0" presId="urn:microsoft.com/office/officeart/2005/8/layout/list1"/>
    <dgm:cxn modelId="{A85BCB1A-1CAA-436C-B37F-1EFF58C30A08}" type="presParOf" srcId="{FC8F17A7-382E-4A1E-B2E7-DA36B42E1581}" destId="{5557BF4C-0B21-48C7-98F8-59E3BDB03DC7}" srcOrd="20" destOrd="0" presId="urn:microsoft.com/office/officeart/2005/8/layout/list1"/>
    <dgm:cxn modelId="{AF9FD125-C88D-46B4-8158-C2522D8FA47E}" type="presParOf" srcId="{5557BF4C-0B21-48C7-98F8-59E3BDB03DC7}" destId="{0A9123C9-74E1-476A-A44C-7C00851B6B18}" srcOrd="0" destOrd="0" presId="urn:microsoft.com/office/officeart/2005/8/layout/list1"/>
    <dgm:cxn modelId="{21AA4F63-4369-4234-93C7-6760F73A9344}" type="presParOf" srcId="{5557BF4C-0B21-48C7-98F8-59E3BDB03DC7}" destId="{04BFF7BE-8A4B-43A8-811A-DA3705A638B4}" srcOrd="1" destOrd="0" presId="urn:microsoft.com/office/officeart/2005/8/layout/list1"/>
    <dgm:cxn modelId="{F16590A7-5014-44B4-9692-AAB512A5DC8F}" type="presParOf" srcId="{FC8F17A7-382E-4A1E-B2E7-DA36B42E1581}" destId="{4A94990A-C322-4A85-9986-B15C0FF2B266}" srcOrd="21" destOrd="0" presId="urn:microsoft.com/office/officeart/2005/8/layout/list1"/>
    <dgm:cxn modelId="{5226E95F-BCA1-4B1A-95D8-8DF95FC4EE21}" type="presParOf" srcId="{FC8F17A7-382E-4A1E-B2E7-DA36B42E1581}" destId="{C436068C-0248-4822-A0B2-7CB4D8C70A60}" srcOrd="22" destOrd="0" presId="urn:microsoft.com/office/officeart/2005/8/layout/list1"/>
    <dgm:cxn modelId="{2E2A2403-4CF5-4FB6-BA96-A6674B6A54EC}" type="presParOf" srcId="{FC8F17A7-382E-4A1E-B2E7-DA36B42E1581}" destId="{1E506FD5-CE60-423F-B26B-10293B47C007}" srcOrd="23" destOrd="0" presId="urn:microsoft.com/office/officeart/2005/8/layout/list1"/>
    <dgm:cxn modelId="{E9863705-1A75-4968-861A-1ED2A37D3432}" type="presParOf" srcId="{FC8F17A7-382E-4A1E-B2E7-DA36B42E1581}" destId="{1D02F6B0-EBF4-45E3-82C7-E7801560D744}" srcOrd="24" destOrd="0" presId="urn:microsoft.com/office/officeart/2005/8/layout/list1"/>
    <dgm:cxn modelId="{4A287423-628F-41AA-A9C7-AA52D90C64E0}" type="presParOf" srcId="{1D02F6B0-EBF4-45E3-82C7-E7801560D744}" destId="{FE891326-686A-4C45-B79B-1B94C9E03A2E}" srcOrd="0" destOrd="0" presId="urn:microsoft.com/office/officeart/2005/8/layout/list1"/>
    <dgm:cxn modelId="{08DACAD3-A89F-4780-9FFD-E78A24FD388A}" type="presParOf" srcId="{1D02F6B0-EBF4-45E3-82C7-E7801560D744}" destId="{61C61218-148C-4255-9C90-C651A43AA30B}" srcOrd="1" destOrd="0" presId="urn:microsoft.com/office/officeart/2005/8/layout/list1"/>
    <dgm:cxn modelId="{A4BE08E7-80DE-497B-BCFD-25DE8E1200D3}" type="presParOf" srcId="{FC8F17A7-382E-4A1E-B2E7-DA36B42E1581}" destId="{1802013E-BF39-4EF9-9432-FA7C944D3582}" srcOrd="25" destOrd="0" presId="urn:microsoft.com/office/officeart/2005/8/layout/list1"/>
    <dgm:cxn modelId="{6CA141C4-0A8F-4DC3-AF31-616D67AEDEC9}" type="presParOf" srcId="{FC8F17A7-382E-4A1E-B2E7-DA36B42E1581}" destId="{1BCA2504-F34B-4965-B98A-B14370556103}" srcOrd="26" destOrd="0" presId="urn:microsoft.com/office/officeart/2005/8/layout/list1"/>
    <dgm:cxn modelId="{18B688CB-D658-4281-80A1-477203E17505}" type="presParOf" srcId="{FC8F17A7-382E-4A1E-B2E7-DA36B42E1581}" destId="{0FAAC69F-E085-4A39-B6CA-D9F5703A4618}" srcOrd="27" destOrd="0" presId="urn:microsoft.com/office/officeart/2005/8/layout/list1"/>
    <dgm:cxn modelId="{A046154F-F9C0-4E07-9BAF-D82339C01DBE}" type="presParOf" srcId="{FC8F17A7-382E-4A1E-B2E7-DA36B42E1581}" destId="{D8E4629F-6E0F-4A02-BADE-4218A3A65FF2}" srcOrd="28" destOrd="0" presId="urn:microsoft.com/office/officeart/2005/8/layout/list1"/>
    <dgm:cxn modelId="{0A9F220B-607E-4A96-9E07-6D7A18735A41}" type="presParOf" srcId="{D8E4629F-6E0F-4A02-BADE-4218A3A65FF2}" destId="{FD05451A-4252-4BAC-BB45-636A73C8DE8B}" srcOrd="0" destOrd="0" presId="urn:microsoft.com/office/officeart/2005/8/layout/list1"/>
    <dgm:cxn modelId="{452B42A8-F260-40EF-B2B9-D60740F8EC3B}" type="presParOf" srcId="{D8E4629F-6E0F-4A02-BADE-4218A3A65FF2}" destId="{FB41B348-582E-4F1B-8E8B-5AE516EA174B}" srcOrd="1" destOrd="0" presId="urn:microsoft.com/office/officeart/2005/8/layout/list1"/>
    <dgm:cxn modelId="{4D9CA0B2-C7FD-4E68-81A4-AC4C96366D18}" type="presParOf" srcId="{FC8F17A7-382E-4A1E-B2E7-DA36B42E1581}" destId="{E7BC78D9-1A4C-4A98-B3F2-3EC605C1BE54}" srcOrd="29" destOrd="0" presId="urn:microsoft.com/office/officeart/2005/8/layout/list1"/>
    <dgm:cxn modelId="{D07952F3-7EEE-4045-AB28-EBFF058633B0}" type="presParOf" srcId="{FC8F17A7-382E-4A1E-B2E7-DA36B42E1581}" destId="{4AC2EB15-380B-4E95-A5FA-808E3B3AA859}" srcOrd="30" destOrd="0" presId="urn:microsoft.com/office/officeart/2005/8/layout/list1"/>
    <dgm:cxn modelId="{B75D7FDC-6C57-424C-A1AE-5FF61B29C97E}" type="presParOf" srcId="{FC8F17A7-382E-4A1E-B2E7-DA36B42E1581}" destId="{38C0859C-7275-408F-8247-FDFC8F7D3597}" srcOrd="31" destOrd="0" presId="urn:microsoft.com/office/officeart/2005/8/layout/list1"/>
    <dgm:cxn modelId="{884D4135-FB5F-4F0E-8862-C15C69A830EF}" type="presParOf" srcId="{FC8F17A7-382E-4A1E-B2E7-DA36B42E1581}" destId="{2B9B4077-7AD0-41BF-89A1-CCD579863653}" srcOrd="32" destOrd="0" presId="urn:microsoft.com/office/officeart/2005/8/layout/list1"/>
    <dgm:cxn modelId="{FA9A711A-C370-4589-B90B-7C7CB5073070}" type="presParOf" srcId="{2B9B4077-7AD0-41BF-89A1-CCD579863653}" destId="{194EB645-03DB-4718-8A2C-6FB775B61591}" srcOrd="0" destOrd="0" presId="urn:microsoft.com/office/officeart/2005/8/layout/list1"/>
    <dgm:cxn modelId="{F1944D79-862D-4AE5-B367-4D5B58C1AC6E}" type="presParOf" srcId="{2B9B4077-7AD0-41BF-89A1-CCD579863653}" destId="{424CBD1D-1FC5-4620-B1CA-CEE3B5CF2E9C}" srcOrd="1" destOrd="0" presId="urn:microsoft.com/office/officeart/2005/8/layout/list1"/>
    <dgm:cxn modelId="{47D73209-3FE1-468E-8C7B-60480CB08442}" type="presParOf" srcId="{FC8F17A7-382E-4A1E-B2E7-DA36B42E1581}" destId="{930D1122-9358-4F28-86F7-9B909D1379B5}" srcOrd="33" destOrd="0" presId="urn:microsoft.com/office/officeart/2005/8/layout/list1"/>
    <dgm:cxn modelId="{D12AEBA9-BC64-4560-A286-0CCD841EF2EE}" type="presParOf" srcId="{FC8F17A7-382E-4A1E-B2E7-DA36B42E1581}" destId="{6B840818-1DBA-430E-8241-C14651C75AC3}" srcOrd="34" destOrd="0" presId="urn:microsoft.com/office/officeart/2005/8/layout/list1"/>
    <dgm:cxn modelId="{4B26ED27-49B9-4C8E-A39F-67ABA40A6978}" type="presParOf" srcId="{FC8F17A7-382E-4A1E-B2E7-DA36B42E1581}" destId="{3546DACC-6EE4-495B-80ED-08D9CE3E49DC}" srcOrd="35" destOrd="0" presId="urn:microsoft.com/office/officeart/2005/8/layout/list1"/>
    <dgm:cxn modelId="{28880EF3-66E1-45A8-B965-4EC762648CCD}" type="presParOf" srcId="{FC8F17A7-382E-4A1E-B2E7-DA36B42E1581}" destId="{149E7E05-9164-4FC0-AD4D-F6106392B578}" srcOrd="36" destOrd="0" presId="urn:microsoft.com/office/officeart/2005/8/layout/list1"/>
    <dgm:cxn modelId="{A1373C08-1762-465C-82D0-8B43409F704F}" type="presParOf" srcId="{149E7E05-9164-4FC0-AD4D-F6106392B578}" destId="{63C9172F-EE30-49E2-9E45-1A3F307167E0}" srcOrd="0" destOrd="0" presId="urn:microsoft.com/office/officeart/2005/8/layout/list1"/>
    <dgm:cxn modelId="{3A1D4A12-A06E-4DD3-B198-5967EE44C196}" type="presParOf" srcId="{149E7E05-9164-4FC0-AD4D-F6106392B578}" destId="{A2DC3E57-52E3-478D-A04E-E0C40B3A6D1E}" srcOrd="1" destOrd="0" presId="urn:microsoft.com/office/officeart/2005/8/layout/list1"/>
    <dgm:cxn modelId="{AC8BFB97-453C-4603-9D15-86A7AB6C23C8}" type="presParOf" srcId="{FC8F17A7-382E-4A1E-B2E7-DA36B42E1581}" destId="{DA5D1FDC-9886-44A2-80B4-CC785E870A80}" srcOrd="37" destOrd="0" presId="urn:microsoft.com/office/officeart/2005/8/layout/list1"/>
    <dgm:cxn modelId="{8845F203-98CD-405C-B234-01EA6A599DE0}" type="presParOf" srcId="{FC8F17A7-382E-4A1E-B2E7-DA36B42E1581}" destId="{8CE27BDD-A1C0-4C19-8C7C-E1EE3FF8CD56}" srcOrd="38" destOrd="0" presId="urn:microsoft.com/office/officeart/2005/8/layout/list1"/>
    <dgm:cxn modelId="{60851566-C3CB-4F21-AB87-C26561D2DFC7}" type="presParOf" srcId="{FC8F17A7-382E-4A1E-B2E7-DA36B42E1581}" destId="{C2B40191-EDD5-400F-821F-182ACFF6A277}" srcOrd="39" destOrd="0" presId="urn:microsoft.com/office/officeart/2005/8/layout/list1"/>
    <dgm:cxn modelId="{E32B21A0-63D4-4364-BC6C-7190DE2E3EB3}" type="presParOf" srcId="{FC8F17A7-382E-4A1E-B2E7-DA36B42E1581}" destId="{504A7B5C-197B-45D0-8D59-56F4D5C8E46C}" srcOrd="40" destOrd="0" presId="urn:microsoft.com/office/officeart/2005/8/layout/list1"/>
    <dgm:cxn modelId="{C009E280-1778-462E-B29E-F5B99B5F427F}" type="presParOf" srcId="{504A7B5C-197B-45D0-8D59-56F4D5C8E46C}" destId="{A8C8CC9A-22FC-4541-8139-B4781DD01AEA}" srcOrd="0" destOrd="0" presId="urn:microsoft.com/office/officeart/2005/8/layout/list1"/>
    <dgm:cxn modelId="{D5C48186-48FA-41D2-9BDE-AA7C54EAB3CC}" type="presParOf" srcId="{504A7B5C-197B-45D0-8D59-56F4D5C8E46C}" destId="{47212612-2112-4EE4-AB9A-FD294A321217}" srcOrd="1" destOrd="0" presId="urn:microsoft.com/office/officeart/2005/8/layout/list1"/>
    <dgm:cxn modelId="{B50E3490-F442-414A-8EC3-0BC61314661B}" type="presParOf" srcId="{FC8F17A7-382E-4A1E-B2E7-DA36B42E1581}" destId="{D3B319EC-2AC4-4E0D-B8B8-8706C1A64A31}" srcOrd="41" destOrd="0" presId="urn:microsoft.com/office/officeart/2005/8/layout/list1"/>
    <dgm:cxn modelId="{856B93B6-C79E-4EA4-BDD5-17C5AB888A98}" type="presParOf" srcId="{FC8F17A7-382E-4A1E-B2E7-DA36B42E1581}" destId="{70EE8211-D7E5-4875-B1BE-DD896F61FF39}" srcOrd="42" destOrd="0" presId="urn:microsoft.com/office/officeart/2005/8/layout/list1"/>
    <dgm:cxn modelId="{4BDA2065-0072-4BAD-B7A5-A8AA859A66E9}" type="presParOf" srcId="{FC8F17A7-382E-4A1E-B2E7-DA36B42E1581}" destId="{BA39C67A-6FB0-4B00-8EF6-F7BD7AFEC80C}" srcOrd="43" destOrd="0" presId="urn:microsoft.com/office/officeart/2005/8/layout/list1"/>
    <dgm:cxn modelId="{FFE36FF5-E366-4395-8CFC-323DAE5517E1}" type="presParOf" srcId="{FC8F17A7-382E-4A1E-B2E7-DA36B42E1581}" destId="{236F3CB0-FC6A-42E7-9222-5EB9A2129B15}" srcOrd="44" destOrd="0" presId="urn:microsoft.com/office/officeart/2005/8/layout/list1"/>
    <dgm:cxn modelId="{83E1AC07-4947-42B4-8372-6AF9D3483B15}" type="presParOf" srcId="{236F3CB0-FC6A-42E7-9222-5EB9A2129B15}" destId="{CB8FA14D-F7C0-4BA7-B5FE-0AF92E1B5AEC}" srcOrd="0" destOrd="0" presId="urn:microsoft.com/office/officeart/2005/8/layout/list1"/>
    <dgm:cxn modelId="{F78B9084-82D8-485B-8777-C8E74F8C0388}" type="presParOf" srcId="{236F3CB0-FC6A-42E7-9222-5EB9A2129B15}" destId="{6D3E7738-9EC1-4E56-8866-13A3F1EA0EB5}" srcOrd="1" destOrd="0" presId="urn:microsoft.com/office/officeart/2005/8/layout/list1"/>
    <dgm:cxn modelId="{D5384355-6A27-4A98-BABE-D4B21B20E0CD}" type="presParOf" srcId="{FC8F17A7-382E-4A1E-B2E7-DA36B42E1581}" destId="{0B3614BC-0986-4199-8F87-B76FDBA24601}" srcOrd="45" destOrd="0" presId="urn:microsoft.com/office/officeart/2005/8/layout/list1"/>
    <dgm:cxn modelId="{8AB374C2-5A67-48D1-BDA3-B4A557876C79}" type="presParOf" srcId="{FC8F17A7-382E-4A1E-B2E7-DA36B42E1581}" destId="{930056F2-6EE0-4D60-B231-6A316CE5E782}" srcOrd="46" destOrd="0" presId="urn:microsoft.com/office/officeart/2005/8/layout/list1"/>
    <dgm:cxn modelId="{15C2196A-D134-4765-AE80-F41D095D61E0}" type="presParOf" srcId="{FC8F17A7-382E-4A1E-B2E7-DA36B42E1581}" destId="{7804978F-5F52-4A88-8118-87B4DD2E9E40}" srcOrd="47" destOrd="0" presId="urn:microsoft.com/office/officeart/2005/8/layout/list1"/>
    <dgm:cxn modelId="{285031FE-CA8A-4A98-8E7E-20A2592A8727}" type="presParOf" srcId="{FC8F17A7-382E-4A1E-B2E7-DA36B42E1581}" destId="{66065793-67F8-45E2-97F5-720CAC391988}" srcOrd="48" destOrd="0" presId="urn:microsoft.com/office/officeart/2005/8/layout/list1"/>
    <dgm:cxn modelId="{93FEEF11-45AB-4417-AEF7-C59E7A99FA5D}" type="presParOf" srcId="{66065793-67F8-45E2-97F5-720CAC391988}" destId="{EBD57FE5-159F-4B83-AEF9-EA103400217F}" srcOrd="0" destOrd="0" presId="urn:microsoft.com/office/officeart/2005/8/layout/list1"/>
    <dgm:cxn modelId="{89B39131-AEC8-4A3E-BF68-A4B4A885C06A}" type="presParOf" srcId="{66065793-67F8-45E2-97F5-720CAC391988}" destId="{C9C4EDCF-0D7D-4178-80AC-3C28EDA936EA}" srcOrd="1" destOrd="0" presId="urn:microsoft.com/office/officeart/2005/8/layout/list1"/>
    <dgm:cxn modelId="{49F47A02-A7A1-417A-BBFF-070273742BB8}" type="presParOf" srcId="{FC8F17A7-382E-4A1E-B2E7-DA36B42E1581}" destId="{B0A39975-8ADA-4EB7-93AC-5B32CCFFA3D8}" srcOrd="49" destOrd="0" presId="urn:microsoft.com/office/officeart/2005/8/layout/list1"/>
    <dgm:cxn modelId="{C0948641-96DE-4087-8A55-A3A1CE1B8782}" type="presParOf" srcId="{FC8F17A7-382E-4A1E-B2E7-DA36B42E1581}" destId="{18AAA3DA-65E3-4B54-856F-745A46DBA2A8}" srcOrd="50" destOrd="0" presId="urn:microsoft.com/office/officeart/2005/8/layout/list1"/>
    <dgm:cxn modelId="{85E029CC-0B58-49F3-9DCA-E8C70D7B7885}" type="presParOf" srcId="{FC8F17A7-382E-4A1E-B2E7-DA36B42E1581}" destId="{61137101-CB7A-4843-B2C9-5D9A72761D76}" srcOrd="51" destOrd="0" presId="urn:microsoft.com/office/officeart/2005/8/layout/list1"/>
    <dgm:cxn modelId="{5A8F3133-ED6E-4F15-BEA3-732E71ADBD87}" type="presParOf" srcId="{FC8F17A7-382E-4A1E-B2E7-DA36B42E1581}" destId="{FD56D612-0CA4-447A-8EF4-5D1FAC4FFEA3}" srcOrd="52" destOrd="0" presId="urn:microsoft.com/office/officeart/2005/8/layout/list1"/>
    <dgm:cxn modelId="{480F3D34-8F84-4CB2-BAD1-EDE1FDEF4BE5}" type="presParOf" srcId="{FD56D612-0CA4-447A-8EF4-5D1FAC4FFEA3}" destId="{B1E43C84-89B8-494E-A5A6-627F9349E4E6}" srcOrd="0" destOrd="0" presId="urn:microsoft.com/office/officeart/2005/8/layout/list1"/>
    <dgm:cxn modelId="{34A7D9BD-6D73-4BB0-BBB2-278A0D6AA3D8}" type="presParOf" srcId="{FD56D612-0CA4-447A-8EF4-5D1FAC4FFEA3}" destId="{D28A992A-D756-402D-AF4A-98AAC68826A9}" srcOrd="1" destOrd="0" presId="urn:microsoft.com/office/officeart/2005/8/layout/list1"/>
    <dgm:cxn modelId="{A308FB60-552E-45B8-97FB-F32E41DE9322}" type="presParOf" srcId="{FC8F17A7-382E-4A1E-B2E7-DA36B42E1581}" destId="{941866A7-6FD7-4ED3-91E2-08BC5BCC62AD}" srcOrd="53" destOrd="0" presId="urn:microsoft.com/office/officeart/2005/8/layout/list1"/>
    <dgm:cxn modelId="{3B7454AC-C819-40E7-B012-7D17E09D015D}" type="presParOf" srcId="{FC8F17A7-382E-4A1E-B2E7-DA36B42E1581}" destId="{E7CFED7A-E2E7-4DB2-B02D-12D73767FC9A}" srcOrd="54" destOrd="0" presId="urn:microsoft.com/office/officeart/2005/8/layout/list1"/>
    <dgm:cxn modelId="{469E2F8F-39E5-42B5-A3A4-BB47E6B40C4F}" type="presParOf" srcId="{FC8F17A7-382E-4A1E-B2E7-DA36B42E1581}" destId="{F644A991-153E-437A-B7C0-E0F664592780}" srcOrd="55" destOrd="0" presId="urn:microsoft.com/office/officeart/2005/8/layout/list1"/>
    <dgm:cxn modelId="{C69F3B3D-FCB2-4761-879E-C63436DD094D}" type="presParOf" srcId="{FC8F17A7-382E-4A1E-B2E7-DA36B42E1581}" destId="{100D4A9F-8DD0-4AEF-81E4-E18A5C61997E}" srcOrd="56" destOrd="0" presId="urn:microsoft.com/office/officeart/2005/8/layout/list1"/>
    <dgm:cxn modelId="{8681D3A9-68E5-4558-9A89-3D73F48541E3}" type="presParOf" srcId="{100D4A9F-8DD0-4AEF-81E4-E18A5C61997E}" destId="{0B453DFD-6C13-430D-A27F-131F95FA4CA8}" srcOrd="0" destOrd="0" presId="urn:microsoft.com/office/officeart/2005/8/layout/list1"/>
    <dgm:cxn modelId="{45EFD747-B0FA-4A1F-A44F-D1BDC4D2B210}" type="presParOf" srcId="{100D4A9F-8DD0-4AEF-81E4-E18A5C61997E}" destId="{829469C0-E15E-4D2E-9CAF-90A9B365C9CD}" srcOrd="1" destOrd="0" presId="urn:microsoft.com/office/officeart/2005/8/layout/list1"/>
    <dgm:cxn modelId="{30099522-71A7-4A4F-BF15-E19582F1B55F}" type="presParOf" srcId="{FC8F17A7-382E-4A1E-B2E7-DA36B42E1581}" destId="{24A7FB08-CF40-42F6-B775-A2DDFFAB4B9F}" srcOrd="57" destOrd="0" presId="urn:microsoft.com/office/officeart/2005/8/layout/list1"/>
    <dgm:cxn modelId="{9EAA1F7B-6F46-41A0-A1D2-CAFE5364288E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F306E33A-634B-41AF-B202-14AD6CFF0B57}" type="presOf" srcId="{E9D59AC3-A711-4796-B192-1D13C75A69CF}" destId="{04BFF7BE-8A4B-43A8-811A-DA3705A638B4}" srcOrd="1" destOrd="0" presId="urn:microsoft.com/office/officeart/2005/8/layout/list1"/>
    <dgm:cxn modelId="{0C543D45-F2C4-436A-A99A-EE2665E29939}" type="presOf" srcId="{3F42973D-1A6B-4BAD-B7B3-793384490701}" destId="{B6237DF0-F405-480F-9EDB-6E2180B339B1}" srcOrd="0" destOrd="0" presId="urn:microsoft.com/office/officeart/2005/8/layout/list1"/>
    <dgm:cxn modelId="{0B18C870-9A15-4078-848A-279D2AF05F2F}" type="presOf" srcId="{06DF7B84-5155-4510-A4D1-41E62DBF20AA}" destId="{F8623298-42EC-4240-A896-C3B77D6A84BE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A4D6349E-99D8-42B0-95FD-B95243D9FC06}" type="presOf" srcId="{049F0A86-C80C-4922-98A6-14F0D8DFCDD0}" destId="{829469C0-E15E-4D2E-9CAF-90A9B365C9CD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CAAB2711-49CE-4679-9A25-19D1FCB338A3}" type="presOf" srcId="{8E2717DD-D037-46DD-AB7C-0D91C7CA05D2}" destId="{CB8FA14D-F7C0-4BA7-B5FE-0AF92E1B5AEC}" srcOrd="0" destOrd="0" presId="urn:microsoft.com/office/officeart/2005/8/layout/list1"/>
    <dgm:cxn modelId="{66E4F0EB-66F9-40D0-97EC-DD55A1B6328F}" type="presOf" srcId="{F1EBE354-C624-4FC0-9F90-4A91809A193E}" destId="{63C9172F-EE30-49E2-9E45-1A3F307167E0}" srcOrd="0" destOrd="0" presId="urn:microsoft.com/office/officeart/2005/8/layout/list1"/>
    <dgm:cxn modelId="{5B69FB85-8AFB-4E71-B18C-821991C338CF}" type="presOf" srcId="{4F249EC0-E768-4341-AFD6-A149BC3B7897}" destId="{FB41B348-582E-4F1B-8E8B-5AE516EA174B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4FBEC8D8-1A95-45B3-BE23-10998DF8D0FA}" type="presOf" srcId="{F1EBE354-C624-4FC0-9F90-4A91809A193E}" destId="{A2DC3E57-52E3-478D-A04E-E0C40B3A6D1E}" srcOrd="1" destOrd="0" presId="urn:microsoft.com/office/officeart/2005/8/layout/list1"/>
    <dgm:cxn modelId="{A3F6FF26-18A8-45BF-A11C-7CDD7F1D5B68}" type="presOf" srcId="{8E2717DD-D037-46DD-AB7C-0D91C7CA05D2}" destId="{6D3E7738-9EC1-4E56-8866-13A3F1EA0EB5}" srcOrd="1" destOrd="0" presId="urn:microsoft.com/office/officeart/2005/8/layout/list1"/>
    <dgm:cxn modelId="{6011D56E-1A7E-4BC6-968B-DF3F1A39F846}" type="presOf" srcId="{B9374BCF-7B8D-43EA-AF42-3D675A166C28}" destId="{2F3F69BC-F4CD-4461-9478-6693505E9CAD}" srcOrd="0" destOrd="0" presId="urn:microsoft.com/office/officeart/2005/8/layout/list1"/>
    <dgm:cxn modelId="{3F851875-4B0C-4CA7-9083-ED2C9097EFA7}" type="presOf" srcId="{A6AA4029-2DA5-4CF0-99F3-5D6F6A831349}" destId="{10B64A83-F830-4AC6-9385-513A38D55826}" srcOrd="0" destOrd="0" presId="urn:microsoft.com/office/officeart/2005/8/layout/list1"/>
    <dgm:cxn modelId="{95612519-A236-4DCC-9A3F-4FC0EC7C2DAA}" type="presOf" srcId="{517A7599-D39B-4136-B7F7-FC517C75373B}" destId="{B1E43C84-89B8-494E-A5A6-627F9349E4E6}" srcOrd="0" destOrd="0" presId="urn:microsoft.com/office/officeart/2005/8/layout/list1"/>
    <dgm:cxn modelId="{A5D572A2-1DC2-45A1-91AF-1F62C4D6EE5A}" type="presOf" srcId="{3F7C1AE6-D2D6-4A4C-896A-7CB304546092}" destId="{61C61218-148C-4255-9C90-C651A43AA30B}" srcOrd="1" destOrd="0" presId="urn:microsoft.com/office/officeart/2005/8/layout/list1"/>
    <dgm:cxn modelId="{4B64EE52-CF8C-4025-88A3-3869B3261A38}" type="presOf" srcId="{4F249EC0-E768-4341-AFD6-A149BC3B7897}" destId="{FD05451A-4252-4BAC-BB45-636A73C8DE8B}" srcOrd="0" destOrd="0" presId="urn:microsoft.com/office/officeart/2005/8/layout/list1"/>
    <dgm:cxn modelId="{CCC988FD-4E07-41DA-94FB-BAB247EF033F}" type="presOf" srcId="{9A28537E-EBB5-45DA-B2FE-F991C881A5E8}" destId="{194EB645-03DB-4718-8A2C-6FB775B61591}" srcOrd="0" destOrd="0" presId="urn:microsoft.com/office/officeart/2005/8/layout/list1"/>
    <dgm:cxn modelId="{CB7CB9DD-E4B4-4234-932D-D71A215AA053}" type="presOf" srcId="{9A28537E-EBB5-45DA-B2FE-F991C881A5E8}" destId="{424CBD1D-1FC5-4620-B1CA-CEE3B5CF2E9C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78F5764E-F216-4630-912A-195A9224DD4F}" type="presOf" srcId="{3F42973D-1A6B-4BAD-B7B3-793384490701}" destId="{46DB3FC9-62E0-4C58-A7D5-27187D2C5D7D}" srcOrd="1" destOrd="0" presId="urn:microsoft.com/office/officeart/2005/8/layout/list1"/>
    <dgm:cxn modelId="{DB154597-EB10-4D3D-B967-B87BDA3418C1}" type="presOf" srcId="{3F7C1AE6-D2D6-4A4C-896A-7CB304546092}" destId="{FE891326-686A-4C45-B79B-1B94C9E03A2E}" srcOrd="0" destOrd="0" presId="urn:microsoft.com/office/officeart/2005/8/layout/list1"/>
    <dgm:cxn modelId="{D361BDD2-21D6-412B-AC7B-9F47F0961E2B}" type="presOf" srcId="{E23C63D9-5F13-4E8F-B0BA-A4588E82099A}" destId="{A8C8CC9A-22FC-4541-8139-B4781DD01AEA}" srcOrd="0" destOrd="0" presId="urn:microsoft.com/office/officeart/2005/8/layout/list1"/>
    <dgm:cxn modelId="{1BA6DEEA-C9CB-4641-B8E6-660038697743}" type="presOf" srcId="{4645654A-0DC5-46B0-95ED-49F72442FADF}" destId="{63BAC6F4-37DE-4063-90F1-38293280B408}" srcOrd="0" destOrd="0" presId="urn:microsoft.com/office/officeart/2005/8/layout/list1"/>
    <dgm:cxn modelId="{3048F4A5-51F7-40AA-9C46-58B1E9DC8C9A}" type="presOf" srcId="{517A7599-D39B-4136-B7F7-FC517C75373B}" destId="{D28A992A-D756-402D-AF4A-98AAC68826A9}" srcOrd="1" destOrd="0" presId="urn:microsoft.com/office/officeart/2005/8/layout/list1"/>
    <dgm:cxn modelId="{4E96F115-B4F2-4F47-AF61-29B80B7DF38E}" type="presOf" srcId="{B9374BCF-7B8D-43EA-AF42-3D675A166C28}" destId="{0CB65D4D-7011-4622-ADCA-FDF1A9C6A79F}" srcOrd="1" destOrd="0" presId="urn:microsoft.com/office/officeart/2005/8/layout/list1"/>
    <dgm:cxn modelId="{4BE3C509-9342-4656-9CB3-FC4461639654}" type="presOf" srcId="{4645654A-0DC5-46B0-95ED-49F72442FADF}" destId="{18DFF254-491E-49B4-A226-DB6AC9EDF287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E9C846A1-DB6F-4E0B-B2E7-94028E920476}" type="presOf" srcId="{049F0A86-C80C-4922-98A6-14F0D8DFCDD0}" destId="{0B453DFD-6C13-430D-A27F-131F95FA4CA8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3DB9F0CB-00E9-46F7-8924-31BDF5A594CB}" type="presOf" srcId="{06DF7B84-5155-4510-A4D1-41E62DBF20AA}" destId="{AF10899B-EDEE-40FE-9C40-8DDE3B25E72C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A1E0DDF5-A706-4A25-9CAD-C8C8C461E41B}" type="presOf" srcId="{470BFF4D-607E-47BE-BE6D-F308DD98CD06}" destId="{FC8F17A7-382E-4A1E-B2E7-DA36B42E1581}" srcOrd="0" destOrd="0" presId="urn:microsoft.com/office/officeart/2005/8/layout/list1"/>
    <dgm:cxn modelId="{6EFDCD91-E5B6-432C-BCB4-746D79F6DE36}" type="presOf" srcId="{A6AA4029-2DA5-4CF0-99F3-5D6F6A831349}" destId="{41C2C4BE-FE64-4D2A-8759-19F25F7067C9}" srcOrd="1" destOrd="0" presId="urn:microsoft.com/office/officeart/2005/8/layout/list1"/>
    <dgm:cxn modelId="{B7C04D32-6DD3-4A7F-9A96-35321E9E13C5}" type="presOf" srcId="{0F5738F0-9D40-4958-B108-0B2ECF3C2EBD}" destId="{EBD57FE5-159F-4B83-AEF9-EA103400217F}" srcOrd="0" destOrd="0" presId="urn:microsoft.com/office/officeart/2005/8/layout/list1"/>
    <dgm:cxn modelId="{B858AE8D-8815-489D-9B7E-E658A7B053AE}" type="presOf" srcId="{E9D59AC3-A711-4796-B192-1D13C75A69CF}" destId="{0A9123C9-74E1-476A-A44C-7C00851B6B18}" srcOrd="0" destOrd="0" presId="urn:microsoft.com/office/officeart/2005/8/layout/list1"/>
    <dgm:cxn modelId="{2E0D37DF-9643-43D8-B849-73EB7F81CE07}" type="presOf" srcId="{0F5738F0-9D40-4958-B108-0B2ECF3C2EBD}" destId="{C9C4EDCF-0D7D-4178-80AC-3C28EDA936EA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1D1578C4-724F-4C7E-B61B-987A09950A5E}" type="presOf" srcId="{E23C63D9-5F13-4E8F-B0BA-A4588E82099A}" destId="{47212612-2112-4EE4-AB9A-FD294A321217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A00F14C4-4BC5-4328-96B5-C3F4E8286BDA}" type="presParOf" srcId="{FC8F17A7-382E-4A1E-B2E7-DA36B42E1581}" destId="{A4AFC699-C35E-460D-A64E-55750FEB5D2F}" srcOrd="0" destOrd="0" presId="urn:microsoft.com/office/officeart/2005/8/layout/list1"/>
    <dgm:cxn modelId="{51DAEC01-F595-4E6B-95E7-9BC8C35B13D3}" type="presParOf" srcId="{A4AFC699-C35E-460D-A64E-55750FEB5D2F}" destId="{2F3F69BC-F4CD-4461-9478-6693505E9CAD}" srcOrd="0" destOrd="0" presId="urn:microsoft.com/office/officeart/2005/8/layout/list1"/>
    <dgm:cxn modelId="{2C0D3046-0514-4F9F-86EE-46C16F86A659}" type="presParOf" srcId="{A4AFC699-C35E-460D-A64E-55750FEB5D2F}" destId="{0CB65D4D-7011-4622-ADCA-FDF1A9C6A79F}" srcOrd="1" destOrd="0" presId="urn:microsoft.com/office/officeart/2005/8/layout/list1"/>
    <dgm:cxn modelId="{50ED8BE6-24C7-44C1-B01B-42C773EAB550}" type="presParOf" srcId="{FC8F17A7-382E-4A1E-B2E7-DA36B42E1581}" destId="{0E61AAD7-843C-4A61-9057-1D4B1E6EB38A}" srcOrd="1" destOrd="0" presId="urn:microsoft.com/office/officeart/2005/8/layout/list1"/>
    <dgm:cxn modelId="{F4F717D6-671D-42E7-8FB1-98487DCA2277}" type="presParOf" srcId="{FC8F17A7-382E-4A1E-B2E7-DA36B42E1581}" destId="{4C2768E2-ED89-431A-A486-281CC5329D11}" srcOrd="2" destOrd="0" presId="urn:microsoft.com/office/officeart/2005/8/layout/list1"/>
    <dgm:cxn modelId="{851C3212-9D1B-43AA-B427-7AD78C4D1415}" type="presParOf" srcId="{FC8F17A7-382E-4A1E-B2E7-DA36B42E1581}" destId="{1B416E7A-1E06-4210-9A87-C9B7D190B309}" srcOrd="3" destOrd="0" presId="urn:microsoft.com/office/officeart/2005/8/layout/list1"/>
    <dgm:cxn modelId="{B242BD5F-A650-451D-B913-D6563605EA8F}" type="presParOf" srcId="{FC8F17A7-382E-4A1E-B2E7-DA36B42E1581}" destId="{06690BC2-B387-4E14-8CD0-50904E7E7C3A}" srcOrd="4" destOrd="0" presId="urn:microsoft.com/office/officeart/2005/8/layout/list1"/>
    <dgm:cxn modelId="{F92BED9A-D46D-4F06-AA80-6A32521CD5AB}" type="presParOf" srcId="{06690BC2-B387-4E14-8CD0-50904E7E7C3A}" destId="{B6237DF0-F405-480F-9EDB-6E2180B339B1}" srcOrd="0" destOrd="0" presId="urn:microsoft.com/office/officeart/2005/8/layout/list1"/>
    <dgm:cxn modelId="{B94FE60F-CA47-4032-A844-EC46C097DCE7}" type="presParOf" srcId="{06690BC2-B387-4E14-8CD0-50904E7E7C3A}" destId="{46DB3FC9-62E0-4C58-A7D5-27187D2C5D7D}" srcOrd="1" destOrd="0" presId="urn:microsoft.com/office/officeart/2005/8/layout/list1"/>
    <dgm:cxn modelId="{A9F71B6F-88D8-4EC8-8342-B8F98082E2F6}" type="presParOf" srcId="{FC8F17A7-382E-4A1E-B2E7-DA36B42E1581}" destId="{247B878D-BDED-49CB-B65A-A497AD500AE8}" srcOrd="5" destOrd="0" presId="urn:microsoft.com/office/officeart/2005/8/layout/list1"/>
    <dgm:cxn modelId="{F3A3F8A5-FCD5-464D-935C-972E917BDAF5}" type="presParOf" srcId="{FC8F17A7-382E-4A1E-B2E7-DA36B42E1581}" destId="{4659EBC4-64D1-4B6C-92B5-9A0F3C2EF96C}" srcOrd="6" destOrd="0" presId="urn:microsoft.com/office/officeart/2005/8/layout/list1"/>
    <dgm:cxn modelId="{7B5D494D-8B06-4CBE-B10A-ED81592E9732}" type="presParOf" srcId="{FC8F17A7-382E-4A1E-B2E7-DA36B42E1581}" destId="{BAF59938-BB53-474B-BAD2-F883FDDD4D15}" srcOrd="7" destOrd="0" presId="urn:microsoft.com/office/officeart/2005/8/layout/list1"/>
    <dgm:cxn modelId="{F0B45D0A-5C4C-4842-A58D-4858004DB810}" type="presParOf" srcId="{FC8F17A7-382E-4A1E-B2E7-DA36B42E1581}" destId="{B565232D-1520-461C-A256-E2F8182B90C8}" srcOrd="8" destOrd="0" presId="urn:microsoft.com/office/officeart/2005/8/layout/list1"/>
    <dgm:cxn modelId="{9E00CF0F-9F40-4D64-9300-5691A187E5E5}" type="presParOf" srcId="{B565232D-1520-461C-A256-E2F8182B90C8}" destId="{10B64A83-F830-4AC6-9385-513A38D55826}" srcOrd="0" destOrd="0" presId="urn:microsoft.com/office/officeart/2005/8/layout/list1"/>
    <dgm:cxn modelId="{8961F9D9-44F2-420F-AB27-C73A6CB1F5BB}" type="presParOf" srcId="{B565232D-1520-461C-A256-E2F8182B90C8}" destId="{41C2C4BE-FE64-4D2A-8759-19F25F7067C9}" srcOrd="1" destOrd="0" presId="urn:microsoft.com/office/officeart/2005/8/layout/list1"/>
    <dgm:cxn modelId="{8CB6106D-9F43-4BF7-A184-F442175B9E70}" type="presParOf" srcId="{FC8F17A7-382E-4A1E-B2E7-DA36B42E1581}" destId="{1B336EED-E3B6-45CB-AC6A-6AFFDB107DB5}" srcOrd="9" destOrd="0" presId="urn:microsoft.com/office/officeart/2005/8/layout/list1"/>
    <dgm:cxn modelId="{74ECD926-81F0-4FF3-BB3B-B595DE2FCFD2}" type="presParOf" srcId="{FC8F17A7-382E-4A1E-B2E7-DA36B42E1581}" destId="{30B5F34B-9541-42FB-BF55-BA19172ED350}" srcOrd="10" destOrd="0" presId="urn:microsoft.com/office/officeart/2005/8/layout/list1"/>
    <dgm:cxn modelId="{A92394B6-7F26-473A-8CBB-068C2DE92029}" type="presParOf" srcId="{FC8F17A7-382E-4A1E-B2E7-DA36B42E1581}" destId="{BA660269-BEB7-404B-BD93-4DFE7712AA9C}" srcOrd="11" destOrd="0" presId="urn:microsoft.com/office/officeart/2005/8/layout/list1"/>
    <dgm:cxn modelId="{7AFBC426-20D6-4608-A9C3-42E2DFB025BA}" type="presParOf" srcId="{FC8F17A7-382E-4A1E-B2E7-DA36B42E1581}" destId="{88BA583A-DC58-4047-A142-7FA2525DCFA3}" srcOrd="12" destOrd="0" presId="urn:microsoft.com/office/officeart/2005/8/layout/list1"/>
    <dgm:cxn modelId="{97216967-1E50-452E-93AE-546E563A10E5}" type="presParOf" srcId="{88BA583A-DC58-4047-A142-7FA2525DCFA3}" destId="{AF10899B-EDEE-40FE-9C40-8DDE3B25E72C}" srcOrd="0" destOrd="0" presId="urn:microsoft.com/office/officeart/2005/8/layout/list1"/>
    <dgm:cxn modelId="{BCABF574-1C0B-4661-8D09-7209ACE613C4}" type="presParOf" srcId="{88BA583A-DC58-4047-A142-7FA2525DCFA3}" destId="{F8623298-42EC-4240-A896-C3B77D6A84BE}" srcOrd="1" destOrd="0" presId="urn:microsoft.com/office/officeart/2005/8/layout/list1"/>
    <dgm:cxn modelId="{F6039941-1488-458C-87EB-F253EC959059}" type="presParOf" srcId="{FC8F17A7-382E-4A1E-B2E7-DA36B42E1581}" destId="{6188435A-1102-4E5B-8D2B-58E6CD4E6435}" srcOrd="13" destOrd="0" presId="urn:microsoft.com/office/officeart/2005/8/layout/list1"/>
    <dgm:cxn modelId="{A7F5E9E2-A171-43AA-AA19-E51BA939CA80}" type="presParOf" srcId="{FC8F17A7-382E-4A1E-B2E7-DA36B42E1581}" destId="{AA0B205A-8584-47CB-8AB6-687C2A81A3A7}" srcOrd="14" destOrd="0" presId="urn:microsoft.com/office/officeart/2005/8/layout/list1"/>
    <dgm:cxn modelId="{F3B446CB-8F0B-4B4D-8FE5-801B335DADB6}" type="presParOf" srcId="{FC8F17A7-382E-4A1E-B2E7-DA36B42E1581}" destId="{36936875-2CE6-48CC-885F-460991F03499}" srcOrd="15" destOrd="0" presId="urn:microsoft.com/office/officeart/2005/8/layout/list1"/>
    <dgm:cxn modelId="{0387526B-ECB2-4BCB-B5B6-5B2E841C8129}" type="presParOf" srcId="{FC8F17A7-382E-4A1E-B2E7-DA36B42E1581}" destId="{70BBAC2E-3F84-4F66-B9BC-F7186ACAB38F}" srcOrd="16" destOrd="0" presId="urn:microsoft.com/office/officeart/2005/8/layout/list1"/>
    <dgm:cxn modelId="{317F2C6C-9333-40CA-9E4D-A408D0F1E1BE}" type="presParOf" srcId="{70BBAC2E-3F84-4F66-B9BC-F7186ACAB38F}" destId="{63BAC6F4-37DE-4063-90F1-38293280B408}" srcOrd="0" destOrd="0" presId="urn:microsoft.com/office/officeart/2005/8/layout/list1"/>
    <dgm:cxn modelId="{C360C82F-B8DE-482C-8A3C-C3CCA5F4C4E7}" type="presParOf" srcId="{70BBAC2E-3F84-4F66-B9BC-F7186ACAB38F}" destId="{18DFF254-491E-49B4-A226-DB6AC9EDF287}" srcOrd="1" destOrd="0" presId="urn:microsoft.com/office/officeart/2005/8/layout/list1"/>
    <dgm:cxn modelId="{95B856CC-6641-46C4-9317-3B03D20B4410}" type="presParOf" srcId="{FC8F17A7-382E-4A1E-B2E7-DA36B42E1581}" destId="{2F621F97-3C2B-4ED3-AF8D-5D7EA9471D3C}" srcOrd="17" destOrd="0" presId="urn:microsoft.com/office/officeart/2005/8/layout/list1"/>
    <dgm:cxn modelId="{2436DB8D-C313-46CC-92EB-3EEBEA055F24}" type="presParOf" srcId="{FC8F17A7-382E-4A1E-B2E7-DA36B42E1581}" destId="{B17DE1A4-9BC0-46D0-9740-94D09C549B59}" srcOrd="18" destOrd="0" presId="urn:microsoft.com/office/officeart/2005/8/layout/list1"/>
    <dgm:cxn modelId="{F4F6D6B0-46C6-4099-8511-0AF322E1CD15}" type="presParOf" srcId="{FC8F17A7-382E-4A1E-B2E7-DA36B42E1581}" destId="{0649D3E9-A605-40B6-B170-BC90BB6CACA7}" srcOrd="19" destOrd="0" presId="urn:microsoft.com/office/officeart/2005/8/layout/list1"/>
    <dgm:cxn modelId="{E1A960B6-2A85-47E7-96A5-26BB55E7C03C}" type="presParOf" srcId="{FC8F17A7-382E-4A1E-B2E7-DA36B42E1581}" destId="{5557BF4C-0B21-48C7-98F8-59E3BDB03DC7}" srcOrd="20" destOrd="0" presId="urn:microsoft.com/office/officeart/2005/8/layout/list1"/>
    <dgm:cxn modelId="{8FF3E7AE-CBCE-4B8C-9378-FD9A63CCCD46}" type="presParOf" srcId="{5557BF4C-0B21-48C7-98F8-59E3BDB03DC7}" destId="{0A9123C9-74E1-476A-A44C-7C00851B6B18}" srcOrd="0" destOrd="0" presId="urn:microsoft.com/office/officeart/2005/8/layout/list1"/>
    <dgm:cxn modelId="{A2F8D931-28C3-4768-A2B8-13E8DB2918D3}" type="presParOf" srcId="{5557BF4C-0B21-48C7-98F8-59E3BDB03DC7}" destId="{04BFF7BE-8A4B-43A8-811A-DA3705A638B4}" srcOrd="1" destOrd="0" presId="urn:microsoft.com/office/officeart/2005/8/layout/list1"/>
    <dgm:cxn modelId="{CC2339F7-0214-4874-B768-8B285D8C83C9}" type="presParOf" srcId="{FC8F17A7-382E-4A1E-B2E7-DA36B42E1581}" destId="{4A94990A-C322-4A85-9986-B15C0FF2B266}" srcOrd="21" destOrd="0" presId="urn:microsoft.com/office/officeart/2005/8/layout/list1"/>
    <dgm:cxn modelId="{1DA71D73-3314-4E2A-8CD9-E3CD0C4331F5}" type="presParOf" srcId="{FC8F17A7-382E-4A1E-B2E7-DA36B42E1581}" destId="{C436068C-0248-4822-A0B2-7CB4D8C70A60}" srcOrd="22" destOrd="0" presId="urn:microsoft.com/office/officeart/2005/8/layout/list1"/>
    <dgm:cxn modelId="{A17CD1A1-B73C-4AE9-8B76-CAF7239FB85E}" type="presParOf" srcId="{FC8F17A7-382E-4A1E-B2E7-DA36B42E1581}" destId="{1E506FD5-CE60-423F-B26B-10293B47C007}" srcOrd="23" destOrd="0" presId="urn:microsoft.com/office/officeart/2005/8/layout/list1"/>
    <dgm:cxn modelId="{77839FF7-AA36-4F09-87FA-A3C1A9CBB8F7}" type="presParOf" srcId="{FC8F17A7-382E-4A1E-B2E7-DA36B42E1581}" destId="{1D02F6B0-EBF4-45E3-82C7-E7801560D744}" srcOrd="24" destOrd="0" presId="urn:microsoft.com/office/officeart/2005/8/layout/list1"/>
    <dgm:cxn modelId="{4287859F-426B-4933-81FF-46AC5BF7EAF0}" type="presParOf" srcId="{1D02F6B0-EBF4-45E3-82C7-E7801560D744}" destId="{FE891326-686A-4C45-B79B-1B94C9E03A2E}" srcOrd="0" destOrd="0" presId="urn:microsoft.com/office/officeart/2005/8/layout/list1"/>
    <dgm:cxn modelId="{A2A3C54E-0633-4D1D-8631-5131829E6981}" type="presParOf" srcId="{1D02F6B0-EBF4-45E3-82C7-E7801560D744}" destId="{61C61218-148C-4255-9C90-C651A43AA30B}" srcOrd="1" destOrd="0" presId="urn:microsoft.com/office/officeart/2005/8/layout/list1"/>
    <dgm:cxn modelId="{70D7737C-416D-490B-B884-CE8F64400274}" type="presParOf" srcId="{FC8F17A7-382E-4A1E-B2E7-DA36B42E1581}" destId="{1802013E-BF39-4EF9-9432-FA7C944D3582}" srcOrd="25" destOrd="0" presId="urn:microsoft.com/office/officeart/2005/8/layout/list1"/>
    <dgm:cxn modelId="{6CE4CDD9-A8B3-444D-A44C-0AE26BB5442A}" type="presParOf" srcId="{FC8F17A7-382E-4A1E-B2E7-DA36B42E1581}" destId="{1BCA2504-F34B-4965-B98A-B14370556103}" srcOrd="26" destOrd="0" presId="urn:microsoft.com/office/officeart/2005/8/layout/list1"/>
    <dgm:cxn modelId="{8CFB6754-3626-4360-A4E8-38D1F38CCB94}" type="presParOf" srcId="{FC8F17A7-382E-4A1E-B2E7-DA36B42E1581}" destId="{0FAAC69F-E085-4A39-B6CA-D9F5703A4618}" srcOrd="27" destOrd="0" presId="urn:microsoft.com/office/officeart/2005/8/layout/list1"/>
    <dgm:cxn modelId="{D037B250-2398-4D4F-8D56-72CF1DFA14BA}" type="presParOf" srcId="{FC8F17A7-382E-4A1E-B2E7-DA36B42E1581}" destId="{D8E4629F-6E0F-4A02-BADE-4218A3A65FF2}" srcOrd="28" destOrd="0" presId="urn:microsoft.com/office/officeart/2005/8/layout/list1"/>
    <dgm:cxn modelId="{CDC99498-CD0D-469E-A064-DC4DE5588D0C}" type="presParOf" srcId="{D8E4629F-6E0F-4A02-BADE-4218A3A65FF2}" destId="{FD05451A-4252-4BAC-BB45-636A73C8DE8B}" srcOrd="0" destOrd="0" presId="urn:microsoft.com/office/officeart/2005/8/layout/list1"/>
    <dgm:cxn modelId="{DDCE78B2-25CC-41AC-93C6-BCB134387671}" type="presParOf" srcId="{D8E4629F-6E0F-4A02-BADE-4218A3A65FF2}" destId="{FB41B348-582E-4F1B-8E8B-5AE516EA174B}" srcOrd="1" destOrd="0" presId="urn:microsoft.com/office/officeart/2005/8/layout/list1"/>
    <dgm:cxn modelId="{14D2EFCA-1124-435E-8101-DB03395D37E8}" type="presParOf" srcId="{FC8F17A7-382E-4A1E-B2E7-DA36B42E1581}" destId="{E7BC78D9-1A4C-4A98-B3F2-3EC605C1BE54}" srcOrd="29" destOrd="0" presId="urn:microsoft.com/office/officeart/2005/8/layout/list1"/>
    <dgm:cxn modelId="{73690614-78BE-4B05-A55D-294A7C5E75DC}" type="presParOf" srcId="{FC8F17A7-382E-4A1E-B2E7-DA36B42E1581}" destId="{4AC2EB15-380B-4E95-A5FA-808E3B3AA859}" srcOrd="30" destOrd="0" presId="urn:microsoft.com/office/officeart/2005/8/layout/list1"/>
    <dgm:cxn modelId="{C5D432BF-87EA-449F-8000-89B32AF01DB4}" type="presParOf" srcId="{FC8F17A7-382E-4A1E-B2E7-DA36B42E1581}" destId="{38C0859C-7275-408F-8247-FDFC8F7D3597}" srcOrd="31" destOrd="0" presId="urn:microsoft.com/office/officeart/2005/8/layout/list1"/>
    <dgm:cxn modelId="{E11E82EC-59D8-4F77-9596-D5114DA20C73}" type="presParOf" srcId="{FC8F17A7-382E-4A1E-B2E7-DA36B42E1581}" destId="{2B9B4077-7AD0-41BF-89A1-CCD579863653}" srcOrd="32" destOrd="0" presId="urn:microsoft.com/office/officeart/2005/8/layout/list1"/>
    <dgm:cxn modelId="{A7A7C751-07E8-4C4C-A23F-9F0F9840E043}" type="presParOf" srcId="{2B9B4077-7AD0-41BF-89A1-CCD579863653}" destId="{194EB645-03DB-4718-8A2C-6FB775B61591}" srcOrd="0" destOrd="0" presId="urn:microsoft.com/office/officeart/2005/8/layout/list1"/>
    <dgm:cxn modelId="{755CB36E-0200-4947-8015-367BE5967768}" type="presParOf" srcId="{2B9B4077-7AD0-41BF-89A1-CCD579863653}" destId="{424CBD1D-1FC5-4620-B1CA-CEE3B5CF2E9C}" srcOrd="1" destOrd="0" presId="urn:microsoft.com/office/officeart/2005/8/layout/list1"/>
    <dgm:cxn modelId="{848306DF-210B-4B3F-883B-726A963CD293}" type="presParOf" srcId="{FC8F17A7-382E-4A1E-B2E7-DA36B42E1581}" destId="{930D1122-9358-4F28-86F7-9B909D1379B5}" srcOrd="33" destOrd="0" presId="urn:microsoft.com/office/officeart/2005/8/layout/list1"/>
    <dgm:cxn modelId="{1AC91F64-7E15-4E17-BB65-E9D68FBFAD32}" type="presParOf" srcId="{FC8F17A7-382E-4A1E-B2E7-DA36B42E1581}" destId="{6B840818-1DBA-430E-8241-C14651C75AC3}" srcOrd="34" destOrd="0" presId="urn:microsoft.com/office/officeart/2005/8/layout/list1"/>
    <dgm:cxn modelId="{AAE7C37A-3370-493D-8996-EFC4A9E16172}" type="presParOf" srcId="{FC8F17A7-382E-4A1E-B2E7-DA36B42E1581}" destId="{3546DACC-6EE4-495B-80ED-08D9CE3E49DC}" srcOrd="35" destOrd="0" presId="urn:microsoft.com/office/officeart/2005/8/layout/list1"/>
    <dgm:cxn modelId="{50B7AEB4-F1DC-4F59-9E56-3AC6C3297C85}" type="presParOf" srcId="{FC8F17A7-382E-4A1E-B2E7-DA36B42E1581}" destId="{149E7E05-9164-4FC0-AD4D-F6106392B578}" srcOrd="36" destOrd="0" presId="urn:microsoft.com/office/officeart/2005/8/layout/list1"/>
    <dgm:cxn modelId="{895A99D7-3E63-4F76-B8D9-9CB58124ADD9}" type="presParOf" srcId="{149E7E05-9164-4FC0-AD4D-F6106392B578}" destId="{63C9172F-EE30-49E2-9E45-1A3F307167E0}" srcOrd="0" destOrd="0" presId="urn:microsoft.com/office/officeart/2005/8/layout/list1"/>
    <dgm:cxn modelId="{F7B5DE20-D3FA-490F-8B23-F3C17E9B0C24}" type="presParOf" srcId="{149E7E05-9164-4FC0-AD4D-F6106392B578}" destId="{A2DC3E57-52E3-478D-A04E-E0C40B3A6D1E}" srcOrd="1" destOrd="0" presId="urn:microsoft.com/office/officeart/2005/8/layout/list1"/>
    <dgm:cxn modelId="{1D35968F-32A5-4F22-844E-BA46D549C3F2}" type="presParOf" srcId="{FC8F17A7-382E-4A1E-B2E7-DA36B42E1581}" destId="{DA5D1FDC-9886-44A2-80B4-CC785E870A80}" srcOrd="37" destOrd="0" presId="urn:microsoft.com/office/officeart/2005/8/layout/list1"/>
    <dgm:cxn modelId="{D16915AE-A9CC-4B24-88B7-B49EA85DF3A0}" type="presParOf" srcId="{FC8F17A7-382E-4A1E-B2E7-DA36B42E1581}" destId="{8CE27BDD-A1C0-4C19-8C7C-E1EE3FF8CD56}" srcOrd="38" destOrd="0" presId="urn:microsoft.com/office/officeart/2005/8/layout/list1"/>
    <dgm:cxn modelId="{F3FD9069-C218-42D8-8E35-22EDB2FACBD3}" type="presParOf" srcId="{FC8F17A7-382E-4A1E-B2E7-DA36B42E1581}" destId="{C2B40191-EDD5-400F-821F-182ACFF6A277}" srcOrd="39" destOrd="0" presId="urn:microsoft.com/office/officeart/2005/8/layout/list1"/>
    <dgm:cxn modelId="{C1BDA7CF-74C6-450A-AFA6-0C75F87D5835}" type="presParOf" srcId="{FC8F17A7-382E-4A1E-B2E7-DA36B42E1581}" destId="{504A7B5C-197B-45D0-8D59-56F4D5C8E46C}" srcOrd="40" destOrd="0" presId="urn:microsoft.com/office/officeart/2005/8/layout/list1"/>
    <dgm:cxn modelId="{205998BC-1373-4913-8CB3-7850FA51DF8B}" type="presParOf" srcId="{504A7B5C-197B-45D0-8D59-56F4D5C8E46C}" destId="{A8C8CC9A-22FC-4541-8139-B4781DD01AEA}" srcOrd="0" destOrd="0" presId="urn:microsoft.com/office/officeart/2005/8/layout/list1"/>
    <dgm:cxn modelId="{298589DF-6ED1-4BB4-9EF9-EB8617961D97}" type="presParOf" srcId="{504A7B5C-197B-45D0-8D59-56F4D5C8E46C}" destId="{47212612-2112-4EE4-AB9A-FD294A321217}" srcOrd="1" destOrd="0" presId="urn:microsoft.com/office/officeart/2005/8/layout/list1"/>
    <dgm:cxn modelId="{2CAA700F-4CDD-441A-B48F-C625303146C6}" type="presParOf" srcId="{FC8F17A7-382E-4A1E-B2E7-DA36B42E1581}" destId="{D3B319EC-2AC4-4E0D-B8B8-8706C1A64A31}" srcOrd="41" destOrd="0" presId="urn:microsoft.com/office/officeart/2005/8/layout/list1"/>
    <dgm:cxn modelId="{909B2A5A-FF9B-4EBA-A5DF-CCFC360C74CD}" type="presParOf" srcId="{FC8F17A7-382E-4A1E-B2E7-DA36B42E1581}" destId="{70EE8211-D7E5-4875-B1BE-DD896F61FF39}" srcOrd="42" destOrd="0" presId="urn:microsoft.com/office/officeart/2005/8/layout/list1"/>
    <dgm:cxn modelId="{8F53C7C3-E8EE-470D-AF6D-7C2289701A58}" type="presParOf" srcId="{FC8F17A7-382E-4A1E-B2E7-DA36B42E1581}" destId="{BA39C67A-6FB0-4B00-8EF6-F7BD7AFEC80C}" srcOrd="43" destOrd="0" presId="urn:microsoft.com/office/officeart/2005/8/layout/list1"/>
    <dgm:cxn modelId="{576766B3-9DC9-44EA-B460-56C0609A8340}" type="presParOf" srcId="{FC8F17A7-382E-4A1E-B2E7-DA36B42E1581}" destId="{236F3CB0-FC6A-42E7-9222-5EB9A2129B15}" srcOrd="44" destOrd="0" presId="urn:microsoft.com/office/officeart/2005/8/layout/list1"/>
    <dgm:cxn modelId="{FF2DD873-80D6-4D73-94C1-681466C2EB5D}" type="presParOf" srcId="{236F3CB0-FC6A-42E7-9222-5EB9A2129B15}" destId="{CB8FA14D-F7C0-4BA7-B5FE-0AF92E1B5AEC}" srcOrd="0" destOrd="0" presId="urn:microsoft.com/office/officeart/2005/8/layout/list1"/>
    <dgm:cxn modelId="{B1C301B9-A4C1-4F6A-88CD-D8C46E674A62}" type="presParOf" srcId="{236F3CB0-FC6A-42E7-9222-5EB9A2129B15}" destId="{6D3E7738-9EC1-4E56-8866-13A3F1EA0EB5}" srcOrd="1" destOrd="0" presId="urn:microsoft.com/office/officeart/2005/8/layout/list1"/>
    <dgm:cxn modelId="{CA160C89-4120-4791-A7D7-83FB5D517BF4}" type="presParOf" srcId="{FC8F17A7-382E-4A1E-B2E7-DA36B42E1581}" destId="{0B3614BC-0986-4199-8F87-B76FDBA24601}" srcOrd="45" destOrd="0" presId="urn:microsoft.com/office/officeart/2005/8/layout/list1"/>
    <dgm:cxn modelId="{8414FB28-1ED0-4E9B-A828-FBE031A4E935}" type="presParOf" srcId="{FC8F17A7-382E-4A1E-B2E7-DA36B42E1581}" destId="{930056F2-6EE0-4D60-B231-6A316CE5E782}" srcOrd="46" destOrd="0" presId="urn:microsoft.com/office/officeart/2005/8/layout/list1"/>
    <dgm:cxn modelId="{01740162-42D0-4608-B870-40D9C81FA292}" type="presParOf" srcId="{FC8F17A7-382E-4A1E-B2E7-DA36B42E1581}" destId="{7804978F-5F52-4A88-8118-87B4DD2E9E40}" srcOrd="47" destOrd="0" presId="urn:microsoft.com/office/officeart/2005/8/layout/list1"/>
    <dgm:cxn modelId="{AA1B7086-3CB7-4BE7-9A4E-B3918D031988}" type="presParOf" srcId="{FC8F17A7-382E-4A1E-B2E7-DA36B42E1581}" destId="{66065793-67F8-45E2-97F5-720CAC391988}" srcOrd="48" destOrd="0" presId="urn:microsoft.com/office/officeart/2005/8/layout/list1"/>
    <dgm:cxn modelId="{069C2076-DBE9-48F3-89B2-B9F1B24B797E}" type="presParOf" srcId="{66065793-67F8-45E2-97F5-720CAC391988}" destId="{EBD57FE5-159F-4B83-AEF9-EA103400217F}" srcOrd="0" destOrd="0" presId="urn:microsoft.com/office/officeart/2005/8/layout/list1"/>
    <dgm:cxn modelId="{CE56F90F-6FB4-42BD-AD6A-54B4CFE6EB20}" type="presParOf" srcId="{66065793-67F8-45E2-97F5-720CAC391988}" destId="{C9C4EDCF-0D7D-4178-80AC-3C28EDA936EA}" srcOrd="1" destOrd="0" presId="urn:microsoft.com/office/officeart/2005/8/layout/list1"/>
    <dgm:cxn modelId="{BC7F7F61-5C59-42A4-9616-8DE5B34FC152}" type="presParOf" srcId="{FC8F17A7-382E-4A1E-B2E7-DA36B42E1581}" destId="{B0A39975-8ADA-4EB7-93AC-5B32CCFFA3D8}" srcOrd="49" destOrd="0" presId="urn:microsoft.com/office/officeart/2005/8/layout/list1"/>
    <dgm:cxn modelId="{4F5DE646-323C-4E83-A2BE-009DEE203DAC}" type="presParOf" srcId="{FC8F17A7-382E-4A1E-B2E7-DA36B42E1581}" destId="{18AAA3DA-65E3-4B54-856F-745A46DBA2A8}" srcOrd="50" destOrd="0" presId="urn:microsoft.com/office/officeart/2005/8/layout/list1"/>
    <dgm:cxn modelId="{AFDB0721-7D32-4417-8B77-929951871401}" type="presParOf" srcId="{FC8F17A7-382E-4A1E-B2E7-DA36B42E1581}" destId="{61137101-CB7A-4843-B2C9-5D9A72761D76}" srcOrd="51" destOrd="0" presId="urn:microsoft.com/office/officeart/2005/8/layout/list1"/>
    <dgm:cxn modelId="{67D7864C-4CC6-46C8-A6EE-B4FE8B05DC7C}" type="presParOf" srcId="{FC8F17A7-382E-4A1E-B2E7-DA36B42E1581}" destId="{FD56D612-0CA4-447A-8EF4-5D1FAC4FFEA3}" srcOrd="52" destOrd="0" presId="urn:microsoft.com/office/officeart/2005/8/layout/list1"/>
    <dgm:cxn modelId="{73B74461-1394-4273-8E14-0A88795DE80D}" type="presParOf" srcId="{FD56D612-0CA4-447A-8EF4-5D1FAC4FFEA3}" destId="{B1E43C84-89B8-494E-A5A6-627F9349E4E6}" srcOrd="0" destOrd="0" presId="urn:microsoft.com/office/officeart/2005/8/layout/list1"/>
    <dgm:cxn modelId="{182F528B-F886-4FCD-863D-2F594CFADBB6}" type="presParOf" srcId="{FD56D612-0CA4-447A-8EF4-5D1FAC4FFEA3}" destId="{D28A992A-D756-402D-AF4A-98AAC68826A9}" srcOrd="1" destOrd="0" presId="urn:microsoft.com/office/officeart/2005/8/layout/list1"/>
    <dgm:cxn modelId="{8308DB0B-C3E1-4AFD-8F01-2680CDB83C7E}" type="presParOf" srcId="{FC8F17A7-382E-4A1E-B2E7-DA36B42E1581}" destId="{941866A7-6FD7-4ED3-91E2-08BC5BCC62AD}" srcOrd="53" destOrd="0" presId="urn:microsoft.com/office/officeart/2005/8/layout/list1"/>
    <dgm:cxn modelId="{F93AEF56-B4EE-44B0-A4ED-8207FD3C7D30}" type="presParOf" srcId="{FC8F17A7-382E-4A1E-B2E7-DA36B42E1581}" destId="{E7CFED7A-E2E7-4DB2-B02D-12D73767FC9A}" srcOrd="54" destOrd="0" presId="urn:microsoft.com/office/officeart/2005/8/layout/list1"/>
    <dgm:cxn modelId="{B447DB34-DE81-4FC5-88E4-B46EDDDB349B}" type="presParOf" srcId="{FC8F17A7-382E-4A1E-B2E7-DA36B42E1581}" destId="{F644A991-153E-437A-B7C0-E0F664592780}" srcOrd="55" destOrd="0" presId="urn:microsoft.com/office/officeart/2005/8/layout/list1"/>
    <dgm:cxn modelId="{C5889AD9-C64B-41B5-AF8F-74E194F25C01}" type="presParOf" srcId="{FC8F17A7-382E-4A1E-B2E7-DA36B42E1581}" destId="{100D4A9F-8DD0-4AEF-81E4-E18A5C61997E}" srcOrd="56" destOrd="0" presId="urn:microsoft.com/office/officeart/2005/8/layout/list1"/>
    <dgm:cxn modelId="{5AD5DE9B-FCD1-4A64-9A2F-59ADF7D67BC1}" type="presParOf" srcId="{100D4A9F-8DD0-4AEF-81E4-E18A5C61997E}" destId="{0B453DFD-6C13-430D-A27F-131F95FA4CA8}" srcOrd="0" destOrd="0" presId="urn:microsoft.com/office/officeart/2005/8/layout/list1"/>
    <dgm:cxn modelId="{62CC9990-18F5-4D5F-8D5E-924B02C0DEC4}" type="presParOf" srcId="{100D4A9F-8DD0-4AEF-81E4-E18A5C61997E}" destId="{829469C0-E15E-4D2E-9CAF-90A9B365C9CD}" srcOrd="1" destOrd="0" presId="urn:microsoft.com/office/officeart/2005/8/layout/list1"/>
    <dgm:cxn modelId="{C9784A59-9B9D-4000-A56A-A9D6AF748029}" type="presParOf" srcId="{FC8F17A7-382E-4A1E-B2E7-DA36B42E1581}" destId="{24A7FB08-CF40-42F6-B775-A2DDFFAB4B9F}" srcOrd="57" destOrd="0" presId="urn:microsoft.com/office/officeart/2005/8/layout/list1"/>
    <dgm:cxn modelId="{6F95E9BB-79CF-49E0-BA51-B7B649485420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3E559FAC-7200-4231-B5F8-964D40F51049}" type="presOf" srcId="{B9374BCF-7B8D-43EA-AF42-3D675A166C28}" destId="{2F3F69BC-F4CD-4461-9478-6693505E9CAD}" srcOrd="0" destOrd="0" presId="urn:microsoft.com/office/officeart/2005/8/layout/list1"/>
    <dgm:cxn modelId="{666A3951-8D37-4ADB-A3BC-DDF557E7FECF}" type="presOf" srcId="{4F249EC0-E768-4341-AFD6-A149BC3B7897}" destId="{FB41B348-582E-4F1B-8E8B-5AE516EA174B}" srcOrd="1" destOrd="0" presId="urn:microsoft.com/office/officeart/2005/8/layout/list1"/>
    <dgm:cxn modelId="{920BA299-22CB-4786-810E-8446AA61F61A}" type="presOf" srcId="{3F42973D-1A6B-4BAD-B7B3-793384490701}" destId="{B6237DF0-F405-480F-9EDB-6E2180B339B1}" srcOrd="0" destOrd="0" presId="urn:microsoft.com/office/officeart/2005/8/layout/list1"/>
    <dgm:cxn modelId="{C83A4EE7-2E5C-40A8-87E6-F3DBC19111C8}" type="presOf" srcId="{64FCE72A-1FB1-4987-BA60-D350EF43FDF1}" destId="{E8FEF8F4-F88A-4857-BBB8-31D46153B273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66C50746-460C-4E4D-92B7-2E9CB524C502}" type="presOf" srcId="{4F249EC0-E768-4341-AFD6-A149BC3B7897}" destId="{FD05451A-4252-4BAC-BB45-636A73C8DE8B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6E2B5A88-5645-49F8-9507-76805BE745A0}" type="presOf" srcId="{E9D59AC3-A711-4796-B192-1D13C75A69CF}" destId="{0A9123C9-74E1-476A-A44C-7C00851B6B18}" srcOrd="0" destOrd="0" presId="urn:microsoft.com/office/officeart/2005/8/layout/list1"/>
    <dgm:cxn modelId="{D16BFBE5-2546-4A3C-B6AB-7DCACC52C5DD}" type="presOf" srcId="{E23C63D9-5F13-4E8F-B0BA-A4588E82099A}" destId="{47212612-2112-4EE4-AB9A-FD294A321217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C920732A-0426-4993-8B39-8EFB60713F89}" type="presOf" srcId="{0F5738F0-9D40-4958-B108-0B2ECF3C2EBD}" destId="{EBD57FE5-159F-4B83-AEF9-EA103400217F}" srcOrd="0" destOrd="0" presId="urn:microsoft.com/office/officeart/2005/8/layout/list1"/>
    <dgm:cxn modelId="{ADB348FD-4FA8-4AD7-8E43-E5095BD6509C}" type="presOf" srcId="{3F7C1AE6-D2D6-4A4C-896A-7CB304546092}" destId="{61C61218-148C-4255-9C90-C651A43AA30B}" srcOrd="1" destOrd="0" presId="urn:microsoft.com/office/officeart/2005/8/layout/list1"/>
    <dgm:cxn modelId="{0AC3099E-2B72-4C50-9A23-729100F4D813}" type="presOf" srcId="{517A7599-D39B-4136-B7F7-FC517C75373B}" destId="{D28A992A-D756-402D-AF4A-98AAC68826A9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D62D49A0-6774-4B09-A614-986A34336C43}" type="presOf" srcId="{F1EBE354-C624-4FC0-9F90-4A91809A193E}" destId="{A2DC3E57-52E3-478D-A04E-E0C40B3A6D1E}" srcOrd="1" destOrd="0" presId="urn:microsoft.com/office/officeart/2005/8/layout/list1"/>
    <dgm:cxn modelId="{7F249559-DD6E-4C40-AF12-B471F4E9ADB3}" type="presOf" srcId="{517A7599-D39B-4136-B7F7-FC517C75373B}" destId="{B1E43C84-89B8-494E-A5A6-627F9349E4E6}" srcOrd="0" destOrd="0" presId="urn:microsoft.com/office/officeart/2005/8/layout/list1"/>
    <dgm:cxn modelId="{D0BC0365-E173-47C5-9358-AE1D1FF4F098}" type="presOf" srcId="{E23C63D9-5F13-4E8F-B0BA-A4588E82099A}" destId="{A8C8CC9A-22FC-4541-8139-B4781DD01AEA}" srcOrd="0" destOrd="0" presId="urn:microsoft.com/office/officeart/2005/8/layout/list1"/>
    <dgm:cxn modelId="{486EB7BF-E326-4119-8BF4-C1443A1F2C6B}" type="presOf" srcId="{06DF7B84-5155-4510-A4D1-41E62DBF20AA}" destId="{F8623298-42EC-4240-A896-C3B77D6A84BE}" srcOrd="1" destOrd="0" presId="urn:microsoft.com/office/officeart/2005/8/layout/list1"/>
    <dgm:cxn modelId="{E5575EB6-73E9-4D89-9124-A64B9D312E57}" type="presOf" srcId="{A6AA4029-2DA5-4CF0-99F3-5D6F6A831349}" destId="{41C2C4BE-FE64-4D2A-8759-19F25F7067C9}" srcOrd="1" destOrd="0" presId="urn:microsoft.com/office/officeart/2005/8/layout/list1"/>
    <dgm:cxn modelId="{1BA3573B-9510-4364-A7D0-40B523B73139}" type="presOf" srcId="{A6AA4029-2DA5-4CF0-99F3-5D6F6A831349}" destId="{10B64A83-F830-4AC6-9385-513A38D55826}" srcOrd="0" destOrd="0" presId="urn:microsoft.com/office/officeart/2005/8/layout/list1"/>
    <dgm:cxn modelId="{4DFD6C33-EDE6-4CE9-B631-98E8D359DC21}" type="presOf" srcId="{4645654A-0DC5-46B0-95ED-49F72442FADF}" destId="{18DFF254-491E-49B4-A226-DB6AC9EDF287}" srcOrd="1" destOrd="0" presId="urn:microsoft.com/office/officeart/2005/8/layout/list1"/>
    <dgm:cxn modelId="{659447F3-5037-4934-9938-664D6F1BF42C}" type="presOf" srcId="{B9374BCF-7B8D-43EA-AF42-3D675A166C28}" destId="{0CB65D4D-7011-4622-ADCA-FDF1A9C6A79F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C3BAA268-B72C-4A31-8DF8-3440F9C84B06}" type="presOf" srcId="{06DF7B84-5155-4510-A4D1-41E62DBF20AA}" destId="{AF10899B-EDEE-40FE-9C40-8DDE3B25E72C}" srcOrd="0" destOrd="0" presId="urn:microsoft.com/office/officeart/2005/8/layout/list1"/>
    <dgm:cxn modelId="{7ADDBC4C-51C1-4427-8934-B068EECD9969}" type="presOf" srcId="{8E2717DD-D037-46DD-AB7C-0D91C7CA05D2}" destId="{CB8FA14D-F7C0-4BA7-B5FE-0AF92E1B5AEC}" srcOrd="0" destOrd="0" presId="urn:microsoft.com/office/officeart/2005/8/layout/list1"/>
    <dgm:cxn modelId="{C5E0E39A-098E-4840-AB8A-6ACA8BB4555E}" type="presOf" srcId="{64FCE72A-1FB1-4987-BA60-D350EF43FDF1}" destId="{329B42B8-ECD7-4885-9E08-72E31F850DA6}" srcOrd="1" destOrd="0" presId="urn:microsoft.com/office/officeart/2005/8/layout/list1"/>
    <dgm:cxn modelId="{F0F62EA7-74BF-477A-82CD-A04775D5086A}" type="presOf" srcId="{049F0A86-C80C-4922-98A6-14F0D8DFCDD0}" destId="{829469C0-E15E-4D2E-9CAF-90A9B365C9CD}" srcOrd="1" destOrd="0" presId="urn:microsoft.com/office/officeart/2005/8/layout/list1"/>
    <dgm:cxn modelId="{D4DC57C7-A3EE-45D1-8736-1B4B172B387F}" type="presOf" srcId="{470BFF4D-607E-47BE-BE6D-F308DD98CD06}" destId="{FC8F17A7-382E-4A1E-B2E7-DA36B42E1581}" srcOrd="0" destOrd="0" presId="urn:microsoft.com/office/officeart/2005/8/layout/list1"/>
    <dgm:cxn modelId="{5D548279-BD12-4CF8-AC78-541487B75661}" type="presOf" srcId="{F1EBE354-C624-4FC0-9F90-4A91809A193E}" destId="{63C9172F-EE30-49E2-9E45-1A3F307167E0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1DACEA59-3AFD-4CE6-A661-EB921C30ACE6}" type="presOf" srcId="{E9D59AC3-A711-4796-B192-1D13C75A69CF}" destId="{04BFF7BE-8A4B-43A8-811A-DA3705A638B4}" srcOrd="1" destOrd="0" presId="urn:microsoft.com/office/officeart/2005/8/layout/list1"/>
    <dgm:cxn modelId="{759357A9-252D-436B-8101-E3697D1B391F}" type="presOf" srcId="{3F7C1AE6-D2D6-4A4C-896A-7CB304546092}" destId="{FE891326-686A-4C45-B79B-1B94C9E03A2E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50EB7A68-3BCB-484D-A431-42F0F8AEC445}" type="presOf" srcId="{049F0A86-C80C-4922-98A6-14F0D8DFCDD0}" destId="{0B453DFD-6C13-430D-A27F-131F95FA4CA8}" srcOrd="0" destOrd="0" presId="urn:microsoft.com/office/officeart/2005/8/layout/list1"/>
    <dgm:cxn modelId="{B0DACB05-7C09-47D7-9184-A42A61C00C8C}" type="presOf" srcId="{9A28537E-EBB5-45DA-B2FE-F991C881A5E8}" destId="{194EB645-03DB-4718-8A2C-6FB775B61591}" srcOrd="0" destOrd="0" presId="urn:microsoft.com/office/officeart/2005/8/layout/list1"/>
    <dgm:cxn modelId="{F7868AC6-D753-4344-99E9-1C7044E204FB}" type="presOf" srcId="{9A28537E-EBB5-45DA-B2FE-F991C881A5E8}" destId="{424CBD1D-1FC5-4620-B1CA-CEE3B5CF2E9C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3EDB7039-86CB-4FBC-AE3A-24BFD1F0BE34}" type="presOf" srcId="{4645654A-0DC5-46B0-95ED-49F72442FADF}" destId="{63BAC6F4-37DE-4063-90F1-38293280B408}" srcOrd="0" destOrd="0" presId="urn:microsoft.com/office/officeart/2005/8/layout/list1"/>
    <dgm:cxn modelId="{FFD10C7A-AB97-478B-B82D-F3F8981807B3}" type="presOf" srcId="{8E2717DD-D037-46DD-AB7C-0D91C7CA05D2}" destId="{6D3E7738-9EC1-4E56-8866-13A3F1EA0EB5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1F2C8F2E-13F8-4ADF-ACC0-F3EC03206047}" type="presOf" srcId="{0F5738F0-9D40-4958-B108-0B2ECF3C2EBD}" destId="{C9C4EDCF-0D7D-4178-80AC-3C28EDA936EA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7B0A00B7-93FC-4716-BEE0-950598806474}" type="presOf" srcId="{3F42973D-1A6B-4BAD-B7B3-793384490701}" destId="{46DB3FC9-62E0-4C58-A7D5-27187D2C5D7D}" srcOrd="1" destOrd="0" presId="urn:microsoft.com/office/officeart/2005/8/layout/list1"/>
    <dgm:cxn modelId="{AA630585-A51F-4181-B564-6447BFE6D37C}" type="presParOf" srcId="{FC8F17A7-382E-4A1E-B2E7-DA36B42E1581}" destId="{A4AFC699-C35E-460D-A64E-55750FEB5D2F}" srcOrd="0" destOrd="0" presId="urn:microsoft.com/office/officeart/2005/8/layout/list1"/>
    <dgm:cxn modelId="{3A0AD273-5C4D-4B1B-9EA4-9A694703F7E1}" type="presParOf" srcId="{A4AFC699-C35E-460D-A64E-55750FEB5D2F}" destId="{2F3F69BC-F4CD-4461-9478-6693505E9CAD}" srcOrd="0" destOrd="0" presId="urn:microsoft.com/office/officeart/2005/8/layout/list1"/>
    <dgm:cxn modelId="{59CAE2A4-1B3D-439D-87A0-31B61CA737FB}" type="presParOf" srcId="{A4AFC699-C35E-460D-A64E-55750FEB5D2F}" destId="{0CB65D4D-7011-4622-ADCA-FDF1A9C6A79F}" srcOrd="1" destOrd="0" presId="urn:microsoft.com/office/officeart/2005/8/layout/list1"/>
    <dgm:cxn modelId="{243F1C7D-80C1-45EE-A7EC-B5C251043355}" type="presParOf" srcId="{FC8F17A7-382E-4A1E-B2E7-DA36B42E1581}" destId="{0E61AAD7-843C-4A61-9057-1D4B1E6EB38A}" srcOrd="1" destOrd="0" presId="urn:microsoft.com/office/officeart/2005/8/layout/list1"/>
    <dgm:cxn modelId="{68E3A937-332C-4E95-B2C7-CC167D63D104}" type="presParOf" srcId="{FC8F17A7-382E-4A1E-B2E7-DA36B42E1581}" destId="{4C2768E2-ED89-431A-A486-281CC5329D11}" srcOrd="2" destOrd="0" presId="urn:microsoft.com/office/officeart/2005/8/layout/list1"/>
    <dgm:cxn modelId="{64B78779-4571-40B9-9641-05726F97BB8F}" type="presParOf" srcId="{FC8F17A7-382E-4A1E-B2E7-DA36B42E1581}" destId="{1B416E7A-1E06-4210-9A87-C9B7D190B309}" srcOrd="3" destOrd="0" presId="urn:microsoft.com/office/officeart/2005/8/layout/list1"/>
    <dgm:cxn modelId="{0BCD9FA9-50A9-43DC-B011-1D8F66D8316C}" type="presParOf" srcId="{FC8F17A7-382E-4A1E-B2E7-DA36B42E1581}" destId="{06690BC2-B387-4E14-8CD0-50904E7E7C3A}" srcOrd="4" destOrd="0" presId="urn:microsoft.com/office/officeart/2005/8/layout/list1"/>
    <dgm:cxn modelId="{0B3CCC93-5337-4E1B-AB91-60099A170F92}" type="presParOf" srcId="{06690BC2-B387-4E14-8CD0-50904E7E7C3A}" destId="{B6237DF0-F405-480F-9EDB-6E2180B339B1}" srcOrd="0" destOrd="0" presId="urn:microsoft.com/office/officeart/2005/8/layout/list1"/>
    <dgm:cxn modelId="{09DC641D-C2DC-48EE-8B1F-CCB55A77BA85}" type="presParOf" srcId="{06690BC2-B387-4E14-8CD0-50904E7E7C3A}" destId="{46DB3FC9-62E0-4C58-A7D5-27187D2C5D7D}" srcOrd="1" destOrd="0" presId="urn:microsoft.com/office/officeart/2005/8/layout/list1"/>
    <dgm:cxn modelId="{2971EA06-4438-4686-A6D1-F324E8883AC0}" type="presParOf" srcId="{FC8F17A7-382E-4A1E-B2E7-DA36B42E1581}" destId="{247B878D-BDED-49CB-B65A-A497AD500AE8}" srcOrd="5" destOrd="0" presId="urn:microsoft.com/office/officeart/2005/8/layout/list1"/>
    <dgm:cxn modelId="{2DED375D-9A8B-4E81-9064-5F7855EC0C2A}" type="presParOf" srcId="{FC8F17A7-382E-4A1E-B2E7-DA36B42E1581}" destId="{4659EBC4-64D1-4B6C-92B5-9A0F3C2EF96C}" srcOrd="6" destOrd="0" presId="urn:microsoft.com/office/officeart/2005/8/layout/list1"/>
    <dgm:cxn modelId="{64C79BE2-BD5D-48B9-A90E-5527303A774B}" type="presParOf" srcId="{FC8F17A7-382E-4A1E-B2E7-DA36B42E1581}" destId="{BAF59938-BB53-474B-BAD2-F883FDDD4D15}" srcOrd="7" destOrd="0" presId="urn:microsoft.com/office/officeart/2005/8/layout/list1"/>
    <dgm:cxn modelId="{08A8B949-AE07-42FE-A1BF-66D17A4F1058}" type="presParOf" srcId="{FC8F17A7-382E-4A1E-B2E7-DA36B42E1581}" destId="{B565232D-1520-461C-A256-E2F8182B90C8}" srcOrd="8" destOrd="0" presId="urn:microsoft.com/office/officeart/2005/8/layout/list1"/>
    <dgm:cxn modelId="{0E213EBB-43D6-4ACE-9047-222BDD8F1243}" type="presParOf" srcId="{B565232D-1520-461C-A256-E2F8182B90C8}" destId="{10B64A83-F830-4AC6-9385-513A38D55826}" srcOrd="0" destOrd="0" presId="urn:microsoft.com/office/officeart/2005/8/layout/list1"/>
    <dgm:cxn modelId="{718EF921-9A13-433C-AA17-2AB3F4EE4D5D}" type="presParOf" srcId="{B565232D-1520-461C-A256-E2F8182B90C8}" destId="{41C2C4BE-FE64-4D2A-8759-19F25F7067C9}" srcOrd="1" destOrd="0" presId="urn:microsoft.com/office/officeart/2005/8/layout/list1"/>
    <dgm:cxn modelId="{CEE60CF2-4698-4B58-9A2C-2E0EB62D22F5}" type="presParOf" srcId="{FC8F17A7-382E-4A1E-B2E7-DA36B42E1581}" destId="{1B336EED-E3B6-45CB-AC6A-6AFFDB107DB5}" srcOrd="9" destOrd="0" presId="urn:microsoft.com/office/officeart/2005/8/layout/list1"/>
    <dgm:cxn modelId="{77315B6C-29B8-401A-B3DB-E91EA8599D14}" type="presParOf" srcId="{FC8F17A7-382E-4A1E-B2E7-DA36B42E1581}" destId="{30B5F34B-9541-42FB-BF55-BA19172ED350}" srcOrd="10" destOrd="0" presId="urn:microsoft.com/office/officeart/2005/8/layout/list1"/>
    <dgm:cxn modelId="{E1360891-1D95-4952-8C9A-12A88CB2DA91}" type="presParOf" srcId="{FC8F17A7-382E-4A1E-B2E7-DA36B42E1581}" destId="{BA660269-BEB7-404B-BD93-4DFE7712AA9C}" srcOrd="11" destOrd="0" presId="urn:microsoft.com/office/officeart/2005/8/layout/list1"/>
    <dgm:cxn modelId="{22B2FAFD-F08C-4734-B274-DDD5C7A44585}" type="presParOf" srcId="{FC8F17A7-382E-4A1E-B2E7-DA36B42E1581}" destId="{88BA583A-DC58-4047-A142-7FA2525DCFA3}" srcOrd="12" destOrd="0" presId="urn:microsoft.com/office/officeart/2005/8/layout/list1"/>
    <dgm:cxn modelId="{323D9CBE-82A0-4FE1-ACD5-9958CAFB87DA}" type="presParOf" srcId="{88BA583A-DC58-4047-A142-7FA2525DCFA3}" destId="{AF10899B-EDEE-40FE-9C40-8DDE3B25E72C}" srcOrd="0" destOrd="0" presId="urn:microsoft.com/office/officeart/2005/8/layout/list1"/>
    <dgm:cxn modelId="{8A1E8DBF-CC5F-4F89-98AD-67DABBD1CE00}" type="presParOf" srcId="{88BA583A-DC58-4047-A142-7FA2525DCFA3}" destId="{F8623298-42EC-4240-A896-C3B77D6A84BE}" srcOrd="1" destOrd="0" presId="urn:microsoft.com/office/officeart/2005/8/layout/list1"/>
    <dgm:cxn modelId="{B07A326C-E76E-46CF-84FF-7769EB96F2E5}" type="presParOf" srcId="{FC8F17A7-382E-4A1E-B2E7-DA36B42E1581}" destId="{6188435A-1102-4E5B-8D2B-58E6CD4E6435}" srcOrd="13" destOrd="0" presId="urn:microsoft.com/office/officeart/2005/8/layout/list1"/>
    <dgm:cxn modelId="{B34A1441-173A-4292-8C6D-5F509C079EE9}" type="presParOf" srcId="{FC8F17A7-382E-4A1E-B2E7-DA36B42E1581}" destId="{AA0B205A-8584-47CB-8AB6-687C2A81A3A7}" srcOrd="14" destOrd="0" presId="urn:microsoft.com/office/officeart/2005/8/layout/list1"/>
    <dgm:cxn modelId="{DA2208CB-16FD-4B0D-99CF-072D0EB890F1}" type="presParOf" srcId="{FC8F17A7-382E-4A1E-B2E7-DA36B42E1581}" destId="{36936875-2CE6-48CC-885F-460991F03499}" srcOrd="15" destOrd="0" presId="urn:microsoft.com/office/officeart/2005/8/layout/list1"/>
    <dgm:cxn modelId="{3A4638DE-081D-4881-BB44-3130983B04A9}" type="presParOf" srcId="{FC8F17A7-382E-4A1E-B2E7-DA36B42E1581}" destId="{70BBAC2E-3F84-4F66-B9BC-F7186ACAB38F}" srcOrd="16" destOrd="0" presId="urn:microsoft.com/office/officeart/2005/8/layout/list1"/>
    <dgm:cxn modelId="{1AAB797A-2E05-4A04-9B34-E77EF09BC51F}" type="presParOf" srcId="{70BBAC2E-3F84-4F66-B9BC-F7186ACAB38F}" destId="{63BAC6F4-37DE-4063-90F1-38293280B408}" srcOrd="0" destOrd="0" presId="urn:microsoft.com/office/officeart/2005/8/layout/list1"/>
    <dgm:cxn modelId="{FE4272FC-51CF-440F-BE68-F012E4382174}" type="presParOf" srcId="{70BBAC2E-3F84-4F66-B9BC-F7186ACAB38F}" destId="{18DFF254-491E-49B4-A226-DB6AC9EDF287}" srcOrd="1" destOrd="0" presId="urn:microsoft.com/office/officeart/2005/8/layout/list1"/>
    <dgm:cxn modelId="{B3CA7B95-13A0-411E-BE06-45CD85412361}" type="presParOf" srcId="{FC8F17A7-382E-4A1E-B2E7-DA36B42E1581}" destId="{2F621F97-3C2B-4ED3-AF8D-5D7EA9471D3C}" srcOrd="17" destOrd="0" presId="urn:microsoft.com/office/officeart/2005/8/layout/list1"/>
    <dgm:cxn modelId="{FD538797-E455-4269-AC4C-F6E7C77ED07D}" type="presParOf" srcId="{FC8F17A7-382E-4A1E-B2E7-DA36B42E1581}" destId="{B17DE1A4-9BC0-46D0-9740-94D09C549B59}" srcOrd="18" destOrd="0" presId="urn:microsoft.com/office/officeart/2005/8/layout/list1"/>
    <dgm:cxn modelId="{79CD7149-FD6B-4D7B-BCEA-2F290521B484}" type="presParOf" srcId="{FC8F17A7-382E-4A1E-B2E7-DA36B42E1581}" destId="{0649D3E9-A605-40B6-B170-BC90BB6CACA7}" srcOrd="19" destOrd="0" presId="urn:microsoft.com/office/officeart/2005/8/layout/list1"/>
    <dgm:cxn modelId="{70670725-DB5C-4B9B-AD86-3FFCDA145391}" type="presParOf" srcId="{FC8F17A7-382E-4A1E-B2E7-DA36B42E1581}" destId="{5557BF4C-0B21-48C7-98F8-59E3BDB03DC7}" srcOrd="20" destOrd="0" presId="urn:microsoft.com/office/officeart/2005/8/layout/list1"/>
    <dgm:cxn modelId="{174AC258-9CDE-4588-877E-5FCAB106897A}" type="presParOf" srcId="{5557BF4C-0B21-48C7-98F8-59E3BDB03DC7}" destId="{0A9123C9-74E1-476A-A44C-7C00851B6B18}" srcOrd="0" destOrd="0" presId="urn:microsoft.com/office/officeart/2005/8/layout/list1"/>
    <dgm:cxn modelId="{5474F2BC-0F2B-46D2-9D5C-3AA1034227E9}" type="presParOf" srcId="{5557BF4C-0B21-48C7-98F8-59E3BDB03DC7}" destId="{04BFF7BE-8A4B-43A8-811A-DA3705A638B4}" srcOrd="1" destOrd="0" presId="urn:microsoft.com/office/officeart/2005/8/layout/list1"/>
    <dgm:cxn modelId="{D4738EA6-28BD-4311-B85A-FC6B9B6D05E4}" type="presParOf" srcId="{FC8F17A7-382E-4A1E-B2E7-DA36B42E1581}" destId="{4A94990A-C322-4A85-9986-B15C0FF2B266}" srcOrd="21" destOrd="0" presId="urn:microsoft.com/office/officeart/2005/8/layout/list1"/>
    <dgm:cxn modelId="{F0776B43-6CD0-474F-A684-4AF7B2F33E97}" type="presParOf" srcId="{FC8F17A7-382E-4A1E-B2E7-DA36B42E1581}" destId="{C436068C-0248-4822-A0B2-7CB4D8C70A60}" srcOrd="22" destOrd="0" presId="urn:microsoft.com/office/officeart/2005/8/layout/list1"/>
    <dgm:cxn modelId="{1A3BA3E5-ECC7-44A9-9963-4EFC2E814DEB}" type="presParOf" srcId="{FC8F17A7-382E-4A1E-B2E7-DA36B42E1581}" destId="{1E506FD5-CE60-423F-B26B-10293B47C007}" srcOrd="23" destOrd="0" presId="urn:microsoft.com/office/officeart/2005/8/layout/list1"/>
    <dgm:cxn modelId="{10FD2B87-B727-4487-9C6C-32FC1948A0B1}" type="presParOf" srcId="{FC8F17A7-382E-4A1E-B2E7-DA36B42E1581}" destId="{1D02F6B0-EBF4-45E3-82C7-E7801560D744}" srcOrd="24" destOrd="0" presId="urn:microsoft.com/office/officeart/2005/8/layout/list1"/>
    <dgm:cxn modelId="{182E7E40-D130-4510-AF77-F63157980ACF}" type="presParOf" srcId="{1D02F6B0-EBF4-45E3-82C7-E7801560D744}" destId="{FE891326-686A-4C45-B79B-1B94C9E03A2E}" srcOrd="0" destOrd="0" presId="urn:microsoft.com/office/officeart/2005/8/layout/list1"/>
    <dgm:cxn modelId="{29BF90AA-BB01-4AEB-A42A-6D93216F9C1E}" type="presParOf" srcId="{1D02F6B0-EBF4-45E3-82C7-E7801560D744}" destId="{61C61218-148C-4255-9C90-C651A43AA30B}" srcOrd="1" destOrd="0" presId="urn:microsoft.com/office/officeart/2005/8/layout/list1"/>
    <dgm:cxn modelId="{4255251E-CA34-4184-BFDE-2BA832FECD40}" type="presParOf" srcId="{FC8F17A7-382E-4A1E-B2E7-DA36B42E1581}" destId="{1802013E-BF39-4EF9-9432-FA7C944D3582}" srcOrd="25" destOrd="0" presId="urn:microsoft.com/office/officeart/2005/8/layout/list1"/>
    <dgm:cxn modelId="{CED934B2-21C6-49D0-BA8A-9A83D7D02AB6}" type="presParOf" srcId="{FC8F17A7-382E-4A1E-B2E7-DA36B42E1581}" destId="{1BCA2504-F34B-4965-B98A-B14370556103}" srcOrd="26" destOrd="0" presId="urn:microsoft.com/office/officeart/2005/8/layout/list1"/>
    <dgm:cxn modelId="{A65D6436-F926-4D71-9EA5-C0DAB073241B}" type="presParOf" srcId="{FC8F17A7-382E-4A1E-B2E7-DA36B42E1581}" destId="{0FAAC69F-E085-4A39-B6CA-D9F5703A4618}" srcOrd="27" destOrd="0" presId="urn:microsoft.com/office/officeart/2005/8/layout/list1"/>
    <dgm:cxn modelId="{008E02F5-5BCC-4182-BA64-28C6AB2782E8}" type="presParOf" srcId="{FC8F17A7-382E-4A1E-B2E7-DA36B42E1581}" destId="{D8E4629F-6E0F-4A02-BADE-4218A3A65FF2}" srcOrd="28" destOrd="0" presId="urn:microsoft.com/office/officeart/2005/8/layout/list1"/>
    <dgm:cxn modelId="{2ED551CD-C3AC-47E3-B7AD-B8A358DFE864}" type="presParOf" srcId="{D8E4629F-6E0F-4A02-BADE-4218A3A65FF2}" destId="{FD05451A-4252-4BAC-BB45-636A73C8DE8B}" srcOrd="0" destOrd="0" presId="urn:microsoft.com/office/officeart/2005/8/layout/list1"/>
    <dgm:cxn modelId="{71BBACAB-1552-478B-AE64-D58C797520C3}" type="presParOf" srcId="{D8E4629F-6E0F-4A02-BADE-4218A3A65FF2}" destId="{FB41B348-582E-4F1B-8E8B-5AE516EA174B}" srcOrd="1" destOrd="0" presId="urn:microsoft.com/office/officeart/2005/8/layout/list1"/>
    <dgm:cxn modelId="{A4744AC5-2290-4B52-BF02-E2BD9F84E850}" type="presParOf" srcId="{FC8F17A7-382E-4A1E-B2E7-DA36B42E1581}" destId="{E7BC78D9-1A4C-4A98-B3F2-3EC605C1BE54}" srcOrd="29" destOrd="0" presId="urn:microsoft.com/office/officeart/2005/8/layout/list1"/>
    <dgm:cxn modelId="{6134EAC6-8EFD-42C0-BF7A-E93727C671D5}" type="presParOf" srcId="{FC8F17A7-382E-4A1E-B2E7-DA36B42E1581}" destId="{4AC2EB15-380B-4E95-A5FA-808E3B3AA859}" srcOrd="30" destOrd="0" presId="urn:microsoft.com/office/officeart/2005/8/layout/list1"/>
    <dgm:cxn modelId="{FFAA4FC7-1319-43B2-810E-47AC9F3B4137}" type="presParOf" srcId="{FC8F17A7-382E-4A1E-B2E7-DA36B42E1581}" destId="{38C0859C-7275-408F-8247-FDFC8F7D3597}" srcOrd="31" destOrd="0" presId="urn:microsoft.com/office/officeart/2005/8/layout/list1"/>
    <dgm:cxn modelId="{9022F5FA-BD78-4522-9D6A-D1EE71D47947}" type="presParOf" srcId="{FC8F17A7-382E-4A1E-B2E7-DA36B42E1581}" destId="{2B9B4077-7AD0-41BF-89A1-CCD579863653}" srcOrd="32" destOrd="0" presId="urn:microsoft.com/office/officeart/2005/8/layout/list1"/>
    <dgm:cxn modelId="{2979B449-051F-4BF9-BC83-AD76CC548C80}" type="presParOf" srcId="{2B9B4077-7AD0-41BF-89A1-CCD579863653}" destId="{194EB645-03DB-4718-8A2C-6FB775B61591}" srcOrd="0" destOrd="0" presId="urn:microsoft.com/office/officeart/2005/8/layout/list1"/>
    <dgm:cxn modelId="{72EC7E5A-324F-465A-AE99-998861022355}" type="presParOf" srcId="{2B9B4077-7AD0-41BF-89A1-CCD579863653}" destId="{424CBD1D-1FC5-4620-B1CA-CEE3B5CF2E9C}" srcOrd="1" destOrd="0" presId="urn:microsoft.com/office/officeart/2005/8/layout/list1"/>
    <dgm:cxn modelId="{B02E4227-E501-4D10-AB2A-D040DB301FE0}" type="presParOf" srcId="{FC8F17A7-382E-4A1E-B2E7-DA36B42E1581}" destId="{930D1122-9358-4F28-86F7-9B909D1379B5}" srcOrd="33" destOrd="0" presId="urn:microsoft.com/office/officeart/2005/8/layout/list1"/>
    <dgm:cxn modelId="{413D576F-7FE9-40F1-A9EA-3B9303958EDD}" type="presParOf" srcId="{FC8F17A7-382E-4A1E-B2E7-DA36B42E1581}" destId="{6B840818-1DBA-430E-8241-C14651C75AC3}" srcOrd="34" destOrd="0" presId="urn:microsoft.com/office/officeart/2005/8/layout/list1"/>
    <dgm:cxn modelId="{3677FEDC-DE7F-44FC-A555-88C05C124BA9}" type="presParOf" srcId="{FC8F17A7-382E-4A1E-B2E7-DA36B42E1581}" destId="{3546DACC-6EE4-495B-80ED-08D9CE3E49DC}" srcOrd="35" destOrd="0" presId="urn:microsoft.com/office/officeart/2005/8/layout/list1"/>
    <dgm:cxn modelId="{137F598F-44FC-44D9-894B-4DB19A40F991}" type="presParOf" srcId="{FC8F17A7-382E-4A1E-B2E7-DA36B42E1581}" destId="{149E7E05-9164-4FC0-AD4D-F6106392B578}" srcOrd="36" destOrd="0" presId="urn:microsoft.com/office/officeart/2005/8/layout/list1"/>
    <dgm:cxn modelId="{30B31746-13A5-479D-A6C7-8DCEA5AA565E}" type="presParOf" srcId="{149E7E05-9164-4FC0-AD4D-F6106392B578}" destId="{63C9172F-EE30-49E2-9E45-1A3F307167E0}" srcOrd="0" destOrd="0" presId="urn:microsoft.com/office/officeart/2005/8/layout/list1"/>
    <dgm:cxn modelId="{8771B726-99B5-4331-896C-899AC97BBD31}" type="presParOf" srcId="{149E7E05-9164-4FC0-AD4D-F6106392B578}" destId="{A2DC3E57-52E3-478D-A04E-E0C40B3A6D1E}" srcOrd="1" destOrd="0" presId="urn:microsoft.com/office/officeart/2005/8/layout/list1"/>
    <dgm:cxn modelId="{B0729983-232A-42C7-8852-33940184591B}" type="presParOf" srcId="{FC8F17A7-382E-4A1E-B2E7-DA36B42E1581}" destId="{DA5D1FDC-9886-44A2-80B4-CC785E870A80}" srcOrd="37" destOrd="0" presId="urn:microsoft.com/office/officeart/2005/8/layout/list1"/>
    <dgm:cxn modelId="{FFB839C0-7044-4661-82F4-93CB77CDFF4B}" type="presParOf" srcId="{FC8F17A7-382E-4A1E-B2E7-DA36B42E1581}" destId="{8CE27BDD-A1C0-4C19-8C7C-E1EE3FF8CD56}" srcOrd="38" destOrd="0" presId="urn:microsoft.com/office/officeart/2005/8/layout/list1"/>
    <dgm:cxn modelId="{ADE4B8AD-270E-4A94-85EB-105CBE032F15}" type="presParOf" srcId="{FC8F17A7-382E-4A1E-B2E7-DA36B42E1581}" destId="{C2B40191-EDD5-400F-821F-182ACFF6A277}" srcOrd="39" destOrd="0" presId="urn:microsoft.com/office/officeart/2005/8/layout/list1"/>
    <dgm:cxn modelId="{AB0599A4-9B29-435E-A364-C0F032E2F799}" type="presParOf" srcId="{FC8F17A7-382E-4A1E-B2E7-DA36B42E1581}" destId="{504A7B5C-197B-45D0-8D59-56F4D5C8E46C}" srcOrd="40" destOrd="0" presId="urn:microsoft.com/office/officeart/2005/8/layout/list1"/>
    <dgm:cxn modelId="{36B2247D-8320-43C4-99CA-C398CBF7DC4F}" type="presParOf" srcId="{504A7B5C-197B-45D0-8D59-56F4D5C8E46C}" destId="{A8C8CC9A-22FC-4541-8139-B4781DD01AEA}" srcOrd="0" destOrd="0" presId="urn:microsoft.com/office/officeart/2005/8/layout/list1"/>
    <dgm:cxn modelId="{65E48DB0-5386-46AA-90D0-4E78363EC835}" type="presParOf" srcId="{504A7B5C-197B-45D0-8D59-56F4D5C8E46C}" destId="{47212612-2112-4EE4-AB9A-FD294A321217}" srcOrd="1" destOrd="0" presId="urn:microsoft.com/office/officeart/2005/8/layout/list1"/>
    <dgm:cxn modelId="{34AC5437-32B1-45EA-9D9D-A570D0E573F6}" type="presParOf" srcId="{FC8F17A7-382E-4A1E-B2E7-DA36B42E1581}" destId="{D3B319EC-2AC4-4E0D-B8B8-8706C1A64A31}" srcOrd="41" destOrd="0" presId="urn:microsoft.com/office/officeart/2005/8/layout/list1"/>
    <dgm:cxn modelId="{4ACDE22A-2CD9-4C56-8C5E-BBBD8EDFFC3A}" type="presParOf" srcId="{FC8F17A7-382E-4A1E-B2E7-DA36B42E1581}" destId="{70EE8211-D7E5-4875-B1BE-DD896F61FF39}" srcOrd="42" destOrd="0" presId="urn:microsoft.com/office/officeart/2005/8/layout/list1"/>
    <dgm:cxn modelId="{1D107116-CA66-4388-A154-FCB129951884}" type="presParOf" srcId="{FC8F17A7-382E-4A1E-B2E7-DA36B42E1581}" destId="{BA39C67A-6FB0-4B00-8EF6-F7BD7AFEC80C}" srcOrd="43" destOrd="0" presId="urn:microsoft.com/office/officeart/2005/8/layout/list1"/>
    <dgm:cxn modelId="{FE7D1340-EDBF-4443-A9B7-24521AABE51D}" type="presParOf" srcId="{FC8F17A7-382E-4A1E-B2E7-DA36B42E1581}" destId="{236F3CB0-FC6A-42E7-9222-5EB9A2129B15}" srcOrd="44" destOrd="0" presId="urn:microsoft.com/office/officeart/2005/8/layout/list1"/>
    <dgm:cxn modelId="{BF73803B-F4AC-472C-8600-E9A4C7F41B2F}" type="presParOf" srcId="{236F3CB0-FC6A-42E7-9222-5EB9A2129B15}" destId="{CB8FA14D-F7C0-4BA7-B5FE-0AF92E1B5AEC}" srcOrd="0" destOrd="0" presId="urn:microsoft.com/office/officeart/2005/8/layout/list1"/>
    <dgm:cxn modelId="{75394A35-6E32-4225-A047-F9C489EFC242}" type="presParOf" srcId="{236F3CB0-FC6A-42E7-9222-5EB9A2129B15}" destId="{6D3E7738-9EC1-4E56-8866-13A3F1EA0EB5}" srcOrd="1" destOrd="0" presId="urn:microsoft.com/office/officeart/2005/8/layout/list1"/>
    <dgm:cxn modelId="{176D1CD5-8B9D-4C54-87FF-B7D295C9F153}" type="presParOf" srcId="{FC8F17A7-382E-4A1E-B2E7-DA36B42E1581}" destId="{0B3614BC-0986-4199-8F87-B76FDBA24601}" srcOrd="45" destOrd="0" presId="urn:microsoft.com/office/officeart/2005/8/layout/list1"/>
    <dgm:cxn modelId="{7105AC83-55BC-4C49-9F8E-5A208EFA6B89}" type="presParOf" srcId="{FC8F17A7-382E-4A1E-B2E7-DA36B42E1581}" destId="{930056F2-6EE0-4D60-B231-6A316CE5E782}" srcOrd="46" destOrd="0" presId="urn:microsoft.com/office/officeart/2005/8/layout/list1"/>
    <dgm:cxn modelId="{16494C8E-2450-4910-865E-3CE8F83AA500}" type="presParOf" srcId="{FC8F17A7-382E-4A1E-B2E7-DA36B42E1581}" destId="{7804978F-5F52-4A88-8118-87B4DD2E9E40}" srcOrd="47" destOrd="0" presId="urn:microsoft.com/office/officeart/2005/8/layout/list1"/>
    <dgm:cxn modelId="{278AD45C-3BEB-46D6-ACF1-1B4A3240FC1C}" type="presParOf" srcId="{FC8F17A7-382E-4A1E-B2E7-DA36B42E1581}" destId="{66065793-67F8-45E2-97F5-720CAC391988}" srcOrd="48" destOrd="0" presId="urn:microsoft.com/office/officeart/2005/8/layout/list1"/>
    <dgm:cxn modelId="{6DBEBE5D-1C14-42E9-8739-A1C48AB9C31D}" type="presParOf" srcId="{66065793-67F8-45E2-97F5-720CAC391988}" destId="{EBD57FE5-159F-4B83-AEF9-EA103400217F}" srcOrd="0" destOrd="0" presId="urn:microsoft.com/office/officeart/2005/8/layout/list1"/>
    <dgm:cxn modelId="{D930B8D5-E93B-446E-8BF2-620E8556DD02}" type="presParOf" srcId="{66065793-67F8-45E2-97F5-720CAC391988}" destId="{C9C4EDCF-0D7D-4178-80AC-3C28EDA936EA}" srcOrd="1" destOrd="0" presId="urn:microsoft.com/office/officeart/2005/8/layout/list1"/>
    <dgm:cxn modelId="{C9984A08-A322-465E-A991-318357387939}" type="presParOf" srcId="{FC8F17A7-382E-4A1E-B2E7-DA36B42E1581}" destId="{B0A39975-8ADA-4EB7-93AC-5B32CCFFA3D8}" srcOrd="49" destOrd="0" presId="urn:microsoft.com/office/officeart/2005/8/layout/list1"/>
    <dgm:cxn modelId="{458523F6-06BE-445C-AC64-6834754B9C15}" type="presParOf" srcId="{FC8F17A7-382E-4A1E-B2E7-DA36B42E1581}" destId="{18AAA3DA-65E3-4B54-856F-745A46DBA2A8}" srcOrd="50" destOrd="0" presId="urn:microsoft.com/office/officeart/2005/8/layout/list1"/>
    <dgm:cxn modelId="{6FFE8DE0-C0F0-44BF-8C1E-07169633D668}" type="presParOf" srcId="{FC8F17A7-382E-4A1E-B2E7-DA36B42E1581}" destId="{61137101-CB7A-4843-B2C9-5D9A72761D76}" srcOrd="51" destOrd="0" presId="urn:microsoft.com/office/officeart/2005/8/layout/list1"/>
    <dgm:cxn modelId="{0C7358BF-2402-4AD0-9198-E4D390888A79}" type="presParOf" srcId="{FC8F17A7-382E-4A1E-B2E7-DA36B42E1581}" destId="{FD56D612-0CA4-447A-8EF4-5D1FAC4FFEA3}" srcOrd="52" destOrd="0" presId="urn:microsoft.com/office/officeart/2005/8/layout/list1"/>
    <dgm:cxn modelId="{80243426-41DB-497A-B504-620D04AC1EDA}" type="presParOf" srcId="{FD56D612-0CA4-447A-8EF4-5D1FAC4FFEA3}" destId="{B1E43C84-89B8-494E-A5A6-627F9349E4E6}" srcOrd="0" destOrd="0" presId="urn:microsoft.com/office/officeart/2005/8/layout/list1"/>
    <dgm:cxn modelId="{FE37CB52-DFB2-4931-97C0-0773630C5DEB}" type="presParOf" srcId="{FD56D612-0CA4-447A-8EF4-5D1FAC4FFEA3}" destId="{D28A992A-D756-402D-AF4A-98AAC68826A9}" srcOrd="1" destOrd="0" presId="urn:microsoft.com/office/officeart/2005/8/layout/list1"/>
    <dgm:cxn modelId="{0345A666-FFF7-486C-A940-7C9AFA860963}" type="presParOf" srcId="{FC8F17A7-382E-4A1E-B2E7-DA36B42E1581}" destId="{941866A7-6FD7-4ED3-91E2-08BC5BCC62AD}" srcOrd="53" destOrd="0" presId="urn:microsoft.com/office/officeart/2005/8/layout/list1"/>
    <dgm:cxn modelId="{49C9C61B-6F7D-4E85-9E99-39F51B373CB7}" type="presParOf" srcId="{FC8F17A7-382E-4A1E-B2E7-DA36B42E1581}" destId="{E7CFED7A-E2E7-4DB2-B02D-12D73767FC9A}" srcOrd="54" destOrd="0" presId="urn:microsoft.com/office/officeart/2005/8/layout/list1"/>
    <dgm:cxn modelId="{A270EF9B-EC91-47F4-B523-0B8991D4C26D}" type="presParOf" srcId="{FC8F17A7-382E-4A1E-B2E7-DA36B42E1581}" destId="{F644A991-153E-437A-B7C0-E0F664592780}" srcOrd="55" destOrd="0" presId="urn:microsoft.com/office/officeart/2005/8/layout/list1"/>
    <dgm:cxn modelId="{0A52741C-D117-4A97-B5D6-D9B27E7F14B7}" type="presParOf" srcId="{FC8F17A7-382E-4A1E-B2E7-DA36B42E1581}" destId="{100D4A9F-8DD0-4AEF-81E4-E18A5C61997E}" srcOrd="56" destOrd="0" presId="urn:microsoft.com/office/officeart/2005/8/layout/list1"/>
    <dgm:cxn modelId="{7CA8559F-3FDF-4B69-A5E9-81F41DE69886}" type="presParOf" srcId="{100D4A9F-8DD0-4AEF-81E4-E18A5C61997E}" destId="{0B453DFD-6C13-430D-A27F-131F95FA4CA8}" srcOrd="0" destOrd="0" presId="urn:microsoft.com/office/officeart/2005/8/layout/list1"/>
    <dgm:cxn modelId="{55BE3115-6F69-4348-863F-FA1A5E690C40}" type="presParOf" srcId="{100D4A9F-8DD0-4AEF-81E4-E18A5C61997E}" destId="{829469C0-E15E-4D2E-9CAF-90A9B365C9CD}" srcOrd="1" destOrd="0" presId="urn:microsoft.com/office/officeart/2005/8/layout/list1"/>
    <dgm:cxn modelId="{56888601-261A-4EC4-8F34-161B8590304B}" type="presParOf" srcId="{FC8F17A7-382E-4A1E-B2E7-DA36B42E1581}" destId="{24A7FB08-CF40-42F6-B775-A2DDFFAB4B9F}" srcOrd="57" destOrd="0" presId="urn:microsoft.com/office/officeart/2005/8/layout/list1"/>
    <dgm:cxn modelId="{9FF2D79C-6980-4F7F-A053-F472524C06E7}" type="presParOf" srcId="{FC8F17A7-382E-4A1E-B2E7-DA36B42E1581}" destId="{C6F91460-8F15-4016-A895-41FD402867C8}" srcOrd="58" destOrd="0" presId="urn:microsoft.com/office/officeart/2005/8/layout/list1"/>
    <dgm:cxn modelId="{736B3AFF-E0BC-43D7-8975-F3ADC0E9349E}" type="presParOf" srcId="{FC8F17A7-382E-4A1E-B2E7-DA36B42E1581}" destId="{7BCB0CC1-7858-497D-8922-F9E792DD5B72}" srcOrd="59" destOrd="0" presId="urn:microsoft.com/office/officeart/2005/8/layout/list1"/>
    <dgm:cxn modelId="{217D5912-BC02-404F-9F49-18192DF0409B}" type="presParOf" srcId="{FC8F17A7-382E-4A1E-B2E7-DA36B42E1581}" destId="{435C3199-38BE-4D69-8B45-360EA83940B9}" srcOrd="60" destOrd="0" presId="urn:microsoft.com/office/officeart/2005/8/layout/list1"/>
    <dgm:cxn modelId="{A85926B8-E12B-43A7-AD3E-34546C32AD37}" type="presParOf" srcId="{435C3199-38BE-4D69-8B45-360EA83940B9}" destId="{E8FEF8F4-F88A-4857-BBB8-31D46153B273}" srcOrd="0" destOrd="0" presId="urn:microsoft.com/office/officeart/2005/8/layout/list1"/>
    <dgm:cxn modelId="{C71FF453-82C4-41A1-A2E9-C581BF80CA55}" type="presParOf" srcId="{435C3199-38BE-4D69-8B45-360EA83940B9}" destId="{329B42B8-ECD7-4885-9E08-72E31F850DA6}" srcOrd="1" destOrd="0" presId="urn:microsoft.com/office/officeart/2005/8/layout/list1"/>
    <dgm:cxn modelId="{58F3C7FF-ACEE-483A-9D0C-880317DFAFA6}" type="presParOf" srcId="{FC8F17A7-382E-4A1E-B2E7-DA36B42E1581}" destId="{8E39B7AA-8831-40EE-B03D-716E8CF2C21A}" srcOrd="61" destOrd="0" presId="urn:microsoft.com/office/officeart/2005/8/layout/list1"/>
    <dgm:cxn modelId="{145183A6-D01C-4844-B0F4-72296E6E13B4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D61B30F8-8DDA-48B2-BBD0-BB75821DE577}" type="presOf" srcId="{3F42973D-1A6B-4BAD-B7B3-793384490701}" destId="{B6237DF0-F405-480F-9EDB-6E2180B339B1}" srcOrd="0" destOrd="0" presId="urn:microsoft.com/office/officeart/2005/8/layout/list1"/>
    <dgm:cxn modelId="{DB151327-1819-46D8-921A-AC1AEF6BE00B}" type="presOf" srcId="{470BFF4D-607E-47BE-BE6D-F308DD98CD06}" destId="{FC8F17A7-382E-4A1E-B2E7-DA36B42E1581}" srcOrd="0" destOrd="0" presId="urn:microsoft.com/office/officeart/2005/8/layout/list1"/>
    <dgm:cxn modelId="{EE202540-AFE7-44BE-A602-C9CC9EC6C2A1}" type="presOf" srcId="{049F0A86-C80C-4922-98A6-14F0D8DFCDD0}" destId="{0B453DFD-6C13-430D-A27F-131F95FA4CA8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FDE64B5E-A584-4389-9A89-C9B1BC258353}" type="presOf" srcId="{517A7599-D39B-4136-B7F7-FC517C75373B}" destId="{B1E43C84-89B8-494E-A5A6-627F9349E4E6}" srcOrd="0" destOrd="0" presId="urn:microsoft.com/office/officeart/2005/8/layout/list1"/>
    <dgm:cxn modelId="{BD3C97F7-B80B-49FC-9D32-B578BA88D163}" type="presOf" srcId="{3F42973D-1A6B-4BAD-B7B3-793384490701}" destId="{46DB3FC9-62E0-4C58-A7D5-27187D2C5D7D}" srcOrd="1" destOrd="0" presId="urn:microsoft.com/office/officeart/2005/8/layout/list1"/>
    <dgm:cxn modelId="{473B0EC8-5AFE-4530-B6CD-F2F08D869677}" type="presOf" srcId="{B9374BCF-7B8D-43EA-AF42-3D675A166C28}" destId="{0CB65D4D-7011-4622-ADCA-FDF1A9C6A79F}" srcOrd="1" destOrd="0" presId="urn:microsoft.com/office/officeart/2005/8/layout/list1"/>
    <dgm:cxn modelId="{7812643C-0D60-4F9C-8AA8-DCE62B4FBD29}" type="presOf" srcId="{4F249EC0-E768-4341-AFD6-A149BC3B7897}" destId="{FB41B348-582E-4F1B-8E8B-5AE516EA174B}" srcOrd="1" destOrd="0" presId="urn:microsoft.com/office/officeart/2005/8/layout/list1"/>
    <dgm:cxn modelId="{B0949E79-1233-48B0-83F2-583C7418D00A}" type="presOf" srcId="{F1EBE354-C624-4FC0-9F90-4A91809A193E}" destId="{63C9172F-EE30-49E2-9E45-1A3F307167E0}" srcOrd="0" destOrd="0" presId="urn:microsoft.com/office/officeart/2005/8/layout/list1"/>
    <dgm:cxn modelId="{E709118B-35FB-4918-9367-F267CE72E75B}" type="presOf" srcId="{E9D59AC3-A711-4796-B192-1D13C75A69CF}" destId="{04BFF7BE-8A4B-43A8-811A-DA3705A638B4}" srcOrd="1" destOrd="0" presId="urn:microsoft.com/office/officeart/2005/8/layout/list1"/>
    <dgm:cxn modelId="{2323AB23-94F8-48EB-B7FF-6AF311DCDB83}" type="presOf" srcId="{8E2717DD-D037-46DD-AB7C-0D91C7CA05D2}" destId="{CB8FA14D-F7C0-4BA7-B5FE-0AF92E1B5AEC}" srcOrd="0" destOrd="0" presId="urn:microsoft.com/office/officeart/2005/8/layout/list1"/>
    <dgm:cxn modelId="{C8282BE0-CD30-4283-B350-73EE4BF72847}" type="presOf" srcId="{A6AA4029-2DA5-4CF0-99F3-5D6F6A831349}" destId="{10B64A83-F830-4AC6-9385-513A38D55826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124A0C54-C6BE-4427-8743-1A2DA32F60F1}" type="presOf" srcId="{E23C63D9-5F13-4E8F-B0BA-A4588E82099A}" destId="{A8C8CC9A-22FC-4541-8139-B4781DD01AEA}" srcOrd="0" destOrd="0" presId="urn:microsoft.com/office/officeart/2005/8/layout/list1"/>
    <dgm:cxn modelId="{D45FE137-2DFC-4E79-A2AD-AF14B41B8172}" type="presOf" srcId="{9A28537E-EBB5-45DA-B2FE-F991C881A5E8}" destId="{424CBD1D-1FC5-4620-B1CA-CEE3B5CF2E9C}" srcOrd="1" destOrd="0" presId="urn:microsoft.com/office/officeart/2005/8/layout/list1"/>
    <dgm:cxn modelId="{61CC5C2E-B0FB-448B-B645-A171D569446E}" type="presOf" srcId="{0F5738F0-9D40-4958-B108-0B2ECF3C2EBD}" destId="{C9C4EDCF-0D7D-4178-80AC-3C28EDA936EA}" srcOrd="1" destOrd="0" presId="urn:microsoft.com/office/officeart/2005/8/layout/list1"/>
    <dgm:cxn modelId="{BEF18165-1057-47B1-B649-2C26CB3BCACA}" type="presOf" srcId="{E23C63D9-5F13-4E8F-B0BA-A4588E82099A}" destId="{47212612-2112-4EE4-AB9A-FD294A321217}" srcOrd="1" destOrd="0" presId="urn:microsoft.com/office/officeart/2005/8/layout/list1"/>
    <dgm:cxn modelId="{12FBA0EB-658A-400B-95A5-23FC14C64A4F}" type="presOf" srcId="{4645654A-0DC5-46B0-95ED-49F72442FADF}" destId="{18DFF254-491E-49B4-A226-DB6AC9EDF287}" srcOrd="1" destOrd="0" presId="urn:microsoft.com/office/officeart/2005/8/layout/list1"/>
    <dgm:cxn modelId="{B078D71A-BAE8-4D7F-ADE5-0A812627487E}" type="presOf" srcId="{3F7C1AE6-D2D6-4A4C-896A-7CB304546092}" destId="{FE891326-686A-4C45-B79B-1B94C9E03A2E}" srcOrd="0" destOrd="0" presId="urn:microsoft.com/office/officeart/2005/8/layout/list1"/>
    <dgm:cxn modelId="{1FA40526-E5C4-49A4-80E0-8F65BCE7B7CC}" type="presOf" srcId="{4F249EC0-E768-4341-AFD6-A149BC3B7897}" destId="{FD05451A-4252-4BAC-BB45-636A73C8DE8B}" srcOrd="0" destOrd="0" presId="urn:microsoft.com/office/officeart/2005/8/layout/list1"/>
    <dgm:cxn modelId="{BD784067-0FD9-49A6-83F4-FDADC7346B09}" type="presOf" srcId="{3F7C1AE6-D2D6-4A4C-896A-7CB304546092}" destId="{61C61218-148C-4255-9C90-C651A43AA30B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79F2891A-786F-4F76-B2F2-5D9FD0D77491}" type="presOf" srcId="{06DF7B84-5155-4510-A4D1-41E62DBF20AA}" destId="{AF10899B-EDEE-40FE-9C40-8DDE3B25E72C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E9F2275B-73D5-463F-A60F-C7F8D60A317A}" type="presOf" srcId="{049F0A86-C80C-4922-98A6-14F0D8DFCDD0}" destId="{829469C0-E15E-4D2E-9CAF-90A9B365C9CD}" srcOrd="1" destOrd="0" presId="urn:microsoft.com/office/officeart/2005/8/layout/list1"/>
    <dgm:cxn modelId="{D9F5117F-6976-402A-BF60-329DE7D81CD8}" type="presOf" srcId="{B9374BCF-7B8D-43EA-AF42-3D675A166C28}" destId="{2F3F69BC-F4CD-4461-9478-6693505E9CAD}" srcOrd="0" destOrd="0" presId="urn:microsoft.com/office/officeart/2005/8/layout/list1"/>
    <dgm:cxn modelId="{CDA092B6-A547-4E1B-93F0-3962F9DD0AF6}" type="presOf" srcId="{8E2717DD-D037-46DD-AB7C-0D91C7CA05D2}" destId="{6D3E7738-9EC1-4E56-8866-13A3F1EA0EB5}" srcOrd="1" destOrd="0" presId="urn:microsoft.com/office/officeart/2005/8/layout/list1"/>
    <dgm:cxn modelId="{44E3A752-3574-47E6-8ACA-0C4CCA3E7BE5}" type="presOf" srcId="{06DF7B84-5155-4510-A4D1-41E62DBF20AA}" destId="{F8623298-42EC-4240-A896-C3B77D6A84BE}" srcOrd="1" destOrd="0" presId="urn:microsoft.com/office/officeart/2005/8/layout/list1"/>
    <dgm:cxn modelId="{36D66700-DC2A-48F4-887B-AA9CD1828C92}" type="presOf" srcId="{0F5738F0-9D40-4958-B108-0B2ECF3C2EBD}" destId="{EBD57FE5-159F-4B83-AEF9-EA103400217F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36CF1A3-FFCB-4A92-82CA-D1F4391CD6A0}" type="presOf" srcId="{E9D59AC3-A711-4796-B192-1D13C75A69CF}" destId="{0A9123C9-74E1-476A-A44C-7C00851B6B18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48415B-114D-413E-90B3-60D4DE6C4DA3}" type="presOf" srcId="{A6AA4029-2DA5-4CF0-99F3-5D6F6A831349}" destId="{41C2C4BE-FE64-4D2A-8759-19F25F7067C9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0DA1B686-A065-4D25-B588-D815FA0E6467}" type="presOf" srcId="{F1EBE354-C624-4FC0-9F90-4A91809A193E}" destId="{A2DC3E57-52E3-478D-A04E-E0C40B3A6D1E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7E58722C-9E09-4C75-ADB9-61A7DE4A79FA}" type="presOf" srcId="{517A7599-D39B-4136-B7F7-FC517C75373B}" destId="{D28A992A-D756-402D-AF4A-98AAC68826A9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D17382C-8DAA-4CA2-82E4-2F839EF0A31B}" type="presOf" srcId="{4645654A-0DC5-46B0-95ED-49F72442FADF}" destId="{63BAC6F4-37DE-4063-90F1-38293280B408}" srcOrd="0" destOrd="0" presId="urn:microsoft.com/office/officeart/2005/8/layout/list1"/>
    <dgm:cxn modelId="{894D18BA-0CF9-46B8-802B-BE4CCB6A7102}" type="presOf" srcId="{9A28537E-EBB5-45DA-B2FE-F991C881A5E8}" destId="{194EB645-03DB-4718-8A2C-6FB775B61591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B8FE4B75-046B-4E5D-8253-0CCE7A1A2A8A}" type="presParOf" srcId="{FC8F17A7-382E-4A1E-B2E7-DA36B42E1581}" destId="{A4AFC699-C35E-460D-A64E-55750FEB5D2F}" srcOrd="0" destOrd="0" presId="urn:microsoft.com/office/officeart/2005/8/layout/list1"/>
    <dgm:cxn modelId="{F23556CB-4C77-467E-831C-835F603BDF48}" type="presParOf" srcId="{A4AFC699-C35E-460D-A64E-55750FEB5D2F}" destId="{2F3F69BC-F4CD-4461-9478-6693505E9CAD}" srcOrd="0" destOrd="0" presId="urn:microsoft.com/office/officeart/2005/8/layout/list1"/>
    <dgm:cxn modelId="{9AE610E1-38B7-4221-8DF3-6EC7CB7C3A19}" type="presParOf" srcId="{A4AFC699-C35E-460D-A64E-55750FEB5D2F}" destId="{0CB65D4D-7011-4622-ADCA-FDF1A9C6A79F}" srcOrd="1" destOrd="0" presId="urn:microsoft.com/office/officeart/2005/8/layout/list1"/>
    <dgm:cxn modelId="{BF178A58-0EDD-4868-8E57-8721038B3852}" type="presParOf" srcId="{FC8F17A7-382E-4A1E-B2E7-DA36B42E1581}" destId="{0E61AAD7-843C-4A61-9057-1D4B1E6EB38A}" srcOrd="1" destOrd="0" presId="urn:microsoft.com/office/officeart/2005/8/layout/list1"/>
    <dgm:cxn modelId="{4FDA976E-A42A-466E-9847-D839543373D8}" type="presParOf" srcId="{FC8F17A7-382E-4A1E-B2E7-DA36B42E1581}" destId="{4C2768E2-ED89-431A-A486-281CC5329D11}" srcOrd="2" destOrd="0" presId="urn:microsoft.com/office/officeart/2005/8/layout/list1"/>
    <dgm:cxn modelId="{A940EF28-4535-4A18-A990-1030CF94A5A9}" type="presParOf" srcId="{FC8F17A7-382E-4A1E-B2E7-DA36B42E1581}" destId="{1B416E7A-1E06-4210-9A87-C9B7D190B309}" srcOrd="3" destOrd="0" presId="urn:microsoft.com/office/officeart/2005/8/layout/list1"/>
    <dgm:cxn modelId="{30AEBFF8-3CDB-456C-8558-1CB36AAE31C6}" type="presParOf" srcId="{FC8F17A7-382E-4A1E-B2E7-DA36B42E1581}" destId="{06690BC2-B387-4E14-8CD0-50904E7E7C3A}" srcOrd="4" destOrd="0" presId="urn:microsoft.com/office/officeart/2005/8/layout/list1"/>
    <dgm:cxn modelId="{1E818BF5-1563-4A48-A986-ADBFB332FE68}" type="presParOf" srcId="{06690BC2-B387-4E14-8CD0-50904E7E7C3A}" destId="{B6237DF0-F405-480F-9EDB-6E2180B339B1}" srcOrd="0" destOrd="0" presId="urn:microsoft.com/office/officeart/2005/8/layout/list1"/>
    <dgm:cxn modelId="{F36AB542-3776-480F-AB7A-6903D9CA0081}" type="presParOf" srcId="{06690BC2-B387-4E14-8CD0-50904E7E7C3A}" destId="{46DB3FC9-62E0-4C58-A7D5-27187D2C5D7D}" srcOrd="1" destOrd="0" presId="urn:microsoft.com/office/officeart/2005/8/layout/list1"/>
    <dgm:cxn modelId="{EF05876B-D6C5-4729-A842-C7664B44F78D}" type="presParOf" srcId="{FC8F17A7-382E-4A1E-B2E7-DA36B42E1581}" destId="{247B878D-BDED-49CB-B65A-A497AD500AE8}" srcOrd="5" destOrd="0" presId="urn:microsoft.com/office/officeart/2005/8/layout/list1"/>
    <dgm:cxn modelId="{972FBE7D-C571-43DD-A217-55D3B455A92F}" type="presParOf" srcId="{FC8F17A7-382E-4A1E-B2E7-DA36B42E1581}" destId="{4659EBC4-64D1-4B6C-92B5-9A0F3C2EF96C}" srcOrd="6" destOrd="0" presId="urn:microsoft.com/office/officeart/2005/8/layout/list1"/>
    <dgm:cxn modelId="{772B7502-7D39-426D-96A9-CAC394A2C8EE}" type="presParOf" srcId="{FC8F17A7-382E-4A1E-B2E7-DA36B42E1581}" destId="{BAF59938-BB53-474B-BAD2-F883FDDD4D15}" srcOrd="7" destOrd="0" presId="urn:microsoft.com/office/officeart/2005/8/layout/list1"/>
    <dgm:cxn modelId="{1619ECE7-A6D7-4E2D-9ED9-D6235F1A0FDA}" type="presParOf" srcId="{FC8F17A7-382E-4A1E-B2E7-DA36B42E1581}" destId="{B565232D-1520-461C-A256-E2F8182B90C8}" srcOrd="8" destOrd="0" presId="urn:microsoft.com/office/officeart/2005/8/layout/list1"/>
    <dgm:cxn modelId="{2956A714-9C0B-4349-A397-FF057DD32A66}" type="presParOf" srcId="{B565232D-1520-461C-A256-E2F8182B90C8}" destId="{10B64A83-F830-4AC6-9385-513A38D55826}" srcOrd="0" destOrd="0" presId="urn:microsoft.com/office/officeart/2005/8/layout/list1"/>
    <dgm:cxn modelId="{6B5E84DC-6876-4CB0-901B-F3DD71081D96}" type="presParOf" srcId="{B565232D-1520-461C-A256-E2F8182B90C8}" destId="{41C2C4BE-FE64-4D2A-8759-19F25F7067C9}" srcOrd="1" destOrd="0" presId="urn:microsoft.com/office/officeart/2005/8/layout/list1"/>
    <dgm:cxn modelId="{9DB240C1-07EC-49F1-91DC-2D5B53055FFD}" type="presParOf" srcId="{FC8F17A7-382E-4A1E-B2E7-DA36B42E1581}" destId="{1B336EED-E3B6-45CB-AC6A-6AFFDB107DB5}" srcOrd="9" destOrd="0" presId="urn:microsoft.com/office/officeart/2005/8/layout/list1"/>
    <dgm:cxn modelId="{31B6D92F-BA24-455B-9DFD-11E78F324751}" type="presParOf" srcId="{FC8F17A7-382E-4A1E-B2E7-DA36B42E1581}" destId="{30B5F34B-9541-42FB-BF55-BA19172ED350}" srcOrd="10" destOrd="0" presId="urn:microsoft.com/office/officeart/2005/8/layout/list1"/>
    <dgm:cxn modelId="{FE6A4FE8-CEFD-48F7-B859-B647B0984494}" type="presParOf" srcId="{FC8F17A7-382E-4A1E-B2E7-DA36B42E1581}" destId="{BA660269-BEB7-404B-BD93-4DFE7712AA9C}" srcOrd="11" destOrd="0" presId="urn:microsoft.com/office/officeart/2005/8/layout/list1"/>
    <dgm:cxn modelId="{5BD3BF21-B947-4D4A-A653-B31689197EFE}" type="presParOf" srcId="{FC8F17A7-382E-4A1E-B2E7-DA36B42E1581}" destId="{88BA583A-DC58-4047-A142-7FA2525DCFA3}" srcOrd="12" destOrd="0" presId="urn:microsoft.com/office/officeart/2005/8/layout/list1"/>
    <dgm:cxn modelId="{74DBAC28-EC28-4029-A22B-E5231029A837}" type="presParOf" srcId="{88BA583A-DC58-4047-A142-7FA2525DCFA3}" destId="{AF10899B-EDEE-40FE-9C40-8DDE3B25E72C}" srcOrd="0" destOrd="0" presId="urn:microsoft.com/office/officeart/2005/8/layout/list1"/>
    <dgm:cxn modelId="{AAA2D02D-69B3-4312-8756-D25DB3D2CAA3}" type="presParOf" srcId="{88BA583A-DC58-4047-A142-7FA2525DCFA3}" destId="{F8623298-42EC-4240-A896-C3B77D6A84BE}" srcOrd="1" destOrd="0" presId="urn:microsoft.com/office/officeart/2005/8/layout/list1"/>
    <dgm:cxn modelId="{8AD212BC-F51F-4FD5-9A0E-80B46B1F5FAD}" type="presParOf" srcId="{FC8F17A7-382E-4A1E-B2E7-DA36B42E1581}" destId="{6188435A-1102-4E5B-8D2B-58E6CD4E6435}" srcOrd="13" destOrd="0" presId="urn:microsoft.com/office/officeart/2005/8/layout/list1"/>
    <dgm:cxn modelId="{F317924F-15E1-447E-BA26-7890449A3D8F}" type="presParOf" srcId="{FC8F17A7-382E-4A1E-B2E7-DA36B42E1581}" destId="{AA0B205A-8584-47CB-8AB6-687C2A81A3A7}" srcOrd="14" destOrd="0" presId="urn:microsoft.com/office/officeart/2005/8/layout/list1"/>
    <dgm:cxn modelId="{AF4886BB-8577-4A90-B915-2F702616C424}" type="presParOf" srcId="{FC8F17A7-382E-4A1E-B2E7-DA36B42E1581}" destId="{36936875-2CE6-48CC-885F-460991F03499}" srcOrd="15" destOrd="0" presId="urn:microsoft.com/office/officeart/2005/8/layout/list1"/>
    <dgm:cxn modelId="{1ABC85A5-C7D5-4608-8DCF-66CCA2EF265B}" type="presParOf" srcId="{FC8F17A7-382E-4A1E-B2E7-DA36B42E1581}" destId="{70BBAC2E-3F84-4F66-B9BC-F7186ACAB38F}" srcOrd="16" destOrd="0" presId="urn:microsoft.com/office/officeart/2005/8/layout/list1"/>
    <dgm:cxn modelId="{77A699FC-236F-4916-83BC-59600EBA8543}" type="presParOf" srcId="{70BBAC2E-3F84-4F66-B9BC-F7186ACAB38F}" destId="{63BAC6F4-37DE-4063-90F1-38293280B408}" srcOrd="0" destOrd="0" presId="urn:microsoft.com/office/officeart/2005/8/layout/list1"/>
    <dgm:cxn modelId="{C8CF4B5A-5D6D-4C0B-A5DF-73BD9BF89121}" type="presParOf" srcId="{70BBAC2E-3F84-4F66-B9BC-F7186ACAB38F}" destId="{18DFF254-491E-49B4-A226-DB6AC9EDF287}" srcOrd="1" destOrd="0" presId="urn:microsoft.com/office/officeart/2005/8/layout/list1"/>
    <dgm:cxn modelId="{2E6D5933-9194-4E8B-9882-E9625EA16811}" type="presParOf" srcId="{FC8F17A7-382E-4A1E-B2E7-DA36B42E1581}" destId="{2F621F97-3C2B-4ED3-AF8D-5D7EA9471D3C}" srcOrd="17" destOrd="0" presId="urn:microsoft.com/office/officeart/2005/8/layout/list1"/>
    <dgm:cxn modelId="{AA9FD94E-0E14-4A36-B63A-FB092CC6C649}" type="presParOf" srcId="{FC8F17A7-382E-4A1E-B2E7-DA36B42E1581}" destId="{B17DE1A4-9BC0-46D0-9740-94D09C549B59}" srcOrd="18" destOrd="0" presId="urn:microsoft.com/office/officeart/2005/8/layout/list1"/>
    <dgm:cxn modelId="{7903945E-DCC4-4913-A82F-AE4458939DC8}" type="presParOf" srcId="{FC8F17A7-382E-4A1E-B2E7-DA36B42E1581}" destId="{0649D3E9-A605-40B6-B170-BC90BB6CACA7}" srcOrd="19" destOrd="0" presId="urn:microsoft.com/office/officeart/2005/8/layout/list1"/>
    <dgm:cxn modelId="{74BEF0E9-A2C0-487A-88AD-B1AAB7F2E7CB}" type="presParOf" srcId="{FC8F17A7-382E-4A1E-B2E7-DA36B42E1581}" destId="{5557BF4C-0B21-48C7-98F8-59E3BDB03DC7}" srcOrd="20" destOrd="0" presId="urn:microsoft.com/office/officeart/2005/8/layout/list1"/>
    <dgm:cxn modelId="{3553656C-5015-4593-9DAA-5F701A32F05A}" type="presParOf" srcId="{5557BF4C-0B21-48C7-98F8-59E3BDB03DC7}" destId="{0A9123C9-74E1-476A-A44C-7C00851B6B18}" srcOrd="0" destOrd="0" presId="urn:microsoft.com/office/officeart/2005/8/layout/list1"/>
    <dgm:cxn modelId="{6C8BB738-FBD2-494E-BF1F-8CFBA3CBDCAE}" type="presParOf" srcId="{5557BF4C-0B21-48C7-98F8-59E3BDB03DC7}" destId="{04BFF7BE-8A4B-43A8-811A-DA3705A638B4}" srcOrd="1" destOrd="0" presId="urn:microsoft.com/office/officeart/2005/8/layout/list1"/>
    <dgm:cxn modelId="{F5D6AEF1-39B5-4B78-8ACE-87D7DA1327D3}" type="presParOf" srcId="{FC8F17A7-382E-4A1E-B2E7-DA36B42E1581}" destId="{4A94990A-C322-4A85-9986-B15C0FF2B266}" srcOrd="21" destOrd="0" presId="urn:microsoft.com/office/officeart/2005/8/layout/list1"/>
    <dgm:cxn modelId="{55327703-CE44-414C-B09F-C9121E815BE9}" type="presParOf" srcId="{FC8F17A7-382E-4A1E-B2E7-DA36B42E1581}" destId="{C436068C-0248-4822-A0B2-7CB4D8C70A60}" srcOrd="22" destOrd="0" presId="urn:microsoft.com/office/officeart/2005/8/layout/list1"/>
    <dgm:cxn modelId="{5A18D3C1-D5B3-431C-83DE-799C2C389E06}" type="presParOf" srcId="{FC8F17A7-382E-4A1E-B2E7-DA36B42E1581}" destId="{1E506FD5-CE60-423F-B26B-10293B47C007}" srcOrd="23" destOrd="0" presId="urn:microsoft.com/office/officeart/2005/8/layout/list1"/>
    <dgm:cxn modelId="{78DB6D7C-6A9E-456E-BF3E-D02CE8126293}" type="presParOf" srcId="{FC8F17A7-382E-4A1E-B2E7-DA36B42E1581}" destId="{1D02F6B0-EBF4-45E3-82C7-E7801560D744}" srcOrd="24" destOrd="0" presId="urn:microsoft.com/office/officeart/2005/8/layout/list1"/>
    <dgm:cxn modelId="{5A9EEF9E-9092-43F3-9BC0-94FD51B03F75}" type="presParOf" srcId="{1D02F6B0-EBF4-45E3-82C7-E7801560D744}" destId="{FE891326-686A-4C45-B79B-1B94C9E03A2E}" srcOrd="0" destOrd="0" presId="urn:microsoft.com/office/officeart/2005/8/layout/list1"/>
    <dgm:cxn modelId="{636E3C82-F13C-44D9-A9CB-7333E6349A67}" type="presParOf" srcId="{1D02F6B0-EBF4-45E3-82C7-E7801560D744}" destId="{61C61218-148C-4255-9C90-C651A43AA30B}" srcOrd="1" destOrd="0" presId="urn:microsoft.com/office/officeart/2005/8/layout/list1"/>
    <dgm:cxn modelId="{97783E2F-39E5-4340-A712-B820BB99B341}" type="presParOf" srcId="{FC8F17A7-382E-4A1E-B2E7-DA36B42E1581}" destId="{1802013E-BF39-4EF9-9432-FA7C944D3582}" srcOrd="25" destOrd="0" presId="urn:microsoft.com/office/officeart/2005/8/layout/list1"/>
    <dgm:cxn modelId="{A4E05188-C474-4FA8-8859-73264050792C}" type="presParOf" srcId="{FC8F17A7-382E-4A1E-B2E7-DA36B42E1581}" destId="{1BCA2504-F34B-4965-B98A-B14370556103}" srcOrd="26" destOrd="0" presId="urn:microsoft.com/office/officeart/2005/8/layout/list1"/>
    <dgm:cxn modelId="{D4C2E7F3-27EB-4784-AC67-083AF37E14B2}" type="presParOf" srcId="{FC8F17A7-382E-4A1E-B2E7-DA36B42E1581}" destId="{0FAAC69F-E085-4A39-B6CA-D9F5703A4618}" srcOrd="27" destOrd="0" presId="urn:microsoft.com/office/officeart/2005/8/layout/list1"/>
    <dgm:cxn modelId="{D1476C39-A7F9-485D-8442-27ADFA435C24}" type="presParOf" srcId="{FC8F17A7-382E-4A1E-B2E7-DA36B42E1581}" destId="{D8E4629F-6E0F-4A02-BADE-4218A3A65FF2}" srcOrd="28" destOrd="0" presId="urn:microsoft.com/office/officeart/2005/8/layout/list1"/>
    <dgm:cxn modelId="{92B3CD8F-8BD8-4071-90D1-2BB148809F80}" type="presParOf" srcId="{D8E4629F-6E0F-4A02-BADE-4218A3A65FF2}" destId="{FD05451A-4252-4BAC-BB45-636A73C8DE8B}" srcOrd="0" destOrd="0" presId="urn:microsoft.com/office/officeart/2005/8/layout/list1"/>
    <dgm:cxn modelId="{34EA3252-04AB-4EC5-BD0D-4DAF53185803}" type="presParOf" srcId="{D8E4629F-6E0F-4A02-BADE-4218A3A65FF2}" destId="{FB41B348-582E-4F1B-8E8B-5AE516EA174B}" srcOrd="1" destOrd="0" presId="urn:microsoft.com/office/officeart/2005/8/layout/list1"/>
    <dgm:cxn modelId="{9450EA93-1B25-4414-804E-7011B07D748B}" type="presParOf" srcId="{FC8F17A7-382E-4A1E-B2E7-DA36B42E1581}" destId="{E7BC78D9-1A4C-4A98-B3F2-3EC605C1BE54}" srcOrd="29" destOrd="0" presId="urn:microsoft.com/office/officeart/2005/8/layout/list1"/>
    <dgm:cxn modelId="{E39BE516-09C6-4044-B5E7-0856AF4DC31C}" type="presParOf" srcId="{FC8F17A7-382E-4A1E-B2E7-DA36B42E1581}" destId="{4AC2EB15-380B-4E95-A5FA-808E3B3AA859}" srcOrd="30" destOrd="0" presId="urn:microsoft.com/office/officeart/2005/8/layout/list1"/>
    <dgm:cxn modelId="{E3EF2446-1B8C-461B-B622-5C2D83046474}" type="presParOf" srcId="{FC8F17A7-382E-4A1E-B2E7-DA36B42E1581}" destId="{38C0859C-7275-408F-8247-FDFC8F7D3597}" srcOrd="31" destOrd="0" presId="urn:microsoft.com/office/officeart/2005/8/layout/list1"/>
    <dgm:cxn modelId="{DA8D59C3-50C8-45BF-9414-3B0F5CB80E2C}" type="presParOf" srcId="{FC8F17A7-382E-4A1E-B2E7-DA36B42E1581}" destId="{2B9B4077-7AD0-41BF-89A1-CCD579863653}" srcOrd="32" destOrd="0" presId="urn:microsoft.com/office/officeart/2005/8/layout/list1"/>
    <dgm:cxn modelId="{BFE4DEF5-ED3D-4F0A-B205-8A8234D9BD05}" type="presParOf" srcId="{2B9B4077-7AD0-41BF-89A1-CCD579863653}" destId="{194EB645-03DB-4718-8A2C-6FB775B61591}" srcOrd="0" destOrd="0" presId="urn:microsoft.com/office/officeart/2005/8/layout/list1"/>
    <dgm:cxn modelId="{CE2BF798-3655-4A34-9165-A2649DCD8305}" type="presParOf" srcId="{2B9B4077-7AD0-41BF-89A1-CCD579863653}" destId="{424CBD1D-1FC5-4620-B1CA-CEE3B5CF2E9C}" srcOrd="1" destOrd="0" presId="urn:microsoft.com/office/officeart/2005/8/layout/list1"/>
    <dgm:cxn modelId="{9D626FC3-6713-4595-9B6E-E26E2F7117AD}" type="presParOf" srcId="{FC8F17A7-382E-4A1E-B2E7-DA36B42E1581}" destId="{930D1122-9358-4F28-86F7-9B909D1379B5}" srcOrd="33" destOrd="0" presId="urn:microsoft.com/office/officeart/2005/8/layout/list1"/>
    <dgm:cxn modelId="{EF6D1E5D-8605-4299-9C19-2750A256BFC5}" type="presParOf" srcId="{FC8F17A7-382E-4A1E-B2E7-DA36B42E1581}" destId="{6B840818-1DBA-430E-8241-C14651C75AC3}" srcOrd="34" destOrd="0" presId="urn:microsoft.com/office/officeart/2005/8/layout/list1"/>
    <dgm:cxn modelId="{3681C5A6-056A-49D4-91F6-AE2548D72F74}" type="presParOf" srcId="{FC8F17A7-382E-4A1E-B2E7-DA36B42E1581}" destId="{3546DACC-6EE4-495B-80ED-08D9CE3E49DC}" srcOrd="35" destOrd="0" presId="urn:microsoft.com/office/officeart/2005/8/layout/list1"/>
    <dgm:cxn modelId="{4167FDFD-7BB1-4674-BF28-A37BBC6D74A8}" type="presParOf" srcId="{FC8F17A7-382E-4A1E-B2E7-DA36B42E1581}" destId="{149E7E05-9164-4FC0-AD4D-F6106392B578}" srcOrd="36" destOrd="0" presId="urn:microsoft.com/office/officeart/2005/8/layout/list1"/>
    <dgm:cxn modelId="{9B3ADF44-2BBA-4919-8161-06F7E5306BA4}" type="presParOf" srcId="{149E7E05-9164-4FC0-AD4D-F6106392B578}" destId="{63C9172F-EE30-49E2-9E45-1A3F307167E0}" srcOrd="0" destOrd="0" presId="urn:microsoft.com/office/officeart/2005/8/layout/list1"/>
    <dgm:cxn modelId="{E6129B5F-9C4B-420D-AAAC-A6C059E73D45}" type="presParOf" srcId="{149E7E05-9164-4FC0-AD4D-F6106392B578}" destId="{A2DC3E57-52E3-478D-A04E-E0C40B3A6D1E}" srcOrd="1" destOrd="0" presId="urn:microsoft.com/office/officeart/2005/8/layout/list1"/>
    <dgm:cxn modelId="{01F90DDA-C071-4565-B5EA-0492330C4F07}" type="presParOf" srcId="{FC8F17A7-382E-4A1E-B2E7-DA36B42E1581}" destId="{DA5D1FDC-9886-44A2-80B4-CC785E870A80}" srcOrd="37" destOrd="0" presId="urn:microsoft.com/office/officeart/2005/8/layout/list1"/>
    <dgm:cxn modelId="{873CD883-2221-4F55-9924-908A2DEA00A2}" type="presParOf" srcId="{FC8F17A7-382E-4A1E-B2E7-DA36B42E1581}" destId="{8CE27BDD-A1C0-4C19-8C7C-E1EE3FF8CD56}" srcOrd="38" destOrd="0" presId="urn:microsoft.com/office/officeart/2005/8/layout/list1"/>
    <dgm:cxn modelId="{BF6602D8-0ED1-4B2C-B3DE-BCF90E21A171}" type="presParOf" srcId="{FC8F17A7-382E-4A1E-B2E7-DA36B42E1581}" destId="{C2B40191-EDD5-400F-821F-182ACFF6A277}" srcOrd="39" destOrd="0" presId="urn:microsoft.com/office/officeart/2005/8/layout/list1"/>
    <dgm:cxn modelId="{48DE2686-3F44-4C17-9AE7-46305BAB55E1}" type="presParOf" srcId="{FC8F17A7-382E-4A1E-B2E7-DA36B42E1581}" destId="{504A7B5C-197B-45D0-8D59-56F4D5C8E46C}" srcOrd="40" destOrd="0" presId="urn:microsoft.com/office/officeart/2005/8/layout/list1"/>
    <dgm:cxn modelId="{FCF210D3-D379-431A-AD73-5CE367CF2748}" type="presParOf" srcId="{504A7B5C-197B-45D0-8D59-56F4D5C8E46C}" destId="{A8C8CC9A-22FC-4541-8139-B4781DD01AEA}" srcOrd="0" destOrd="0" presId="urn:microsoft.com/office/officeart/2005/8/layout/list1"/>
    <dgm:cxn modelId="{AE281C0F-C778-4A56-80A1-3312A5B6E305}" type="presParOf" srcId="{504A7B5C-197B-45D0-8D59-56F4D5C8E46C}" destId="{47212612-2112-4EE4-AB9A-FD294A321217}" srcOrd="1" destOrd="0" presId="urn:microsoft.com/office/officeart/2005/8/layout/list1"/>
    <dgm:cxn modelId="{365973D2-6047-473A-931C-3089448FFFF1}" type="presParOf" srcId="{FC8F17A7-382E-4A1E-B2E7-DA36B42E1581}" destId="{D3B319EC-2AC4-4E0D-B8B8-8706C1A64A31}" srcOrd="41" destOrd="0" presId="urn:microsoft.com/office/officeart/2005/8/layout/list1"/>
    <dgm:cxn modelId="{7D389103-3250-4862-9D20-EB98F28E39EF}" type="presParOf" srcId="{FC8F17A7-382E-4A1E-B2E7-DA36B42E1581}" destId="{70EE8211-D7E5-4875-B1BE-DD896F61FF39}" srcOrd="42" destOrd="0" presId="urn:microsoft.com/office/officeart/2005/8/layout/list1"/>
    <dgm:cxn modelId="{B99C7FF9-7AF0-47B1-A396-0E6B372A1A56}" type="presParOf" srcId="{FC8F17A7-382E-4A1E-B2E7-DA36B42E1581}" destId="{BA39C67A-6FB0-4B00-8EF6-F7BD7AFEC80C}" srcOrd="43" destOrd="0" presId="urn:microsoft.com/office/officeart/2005/8/layout/list1"/>
    <dgm:cxn modelId="{B4824E49-9B08-4F9E-A08A-FD746E2B108D}" type="presParOf" srcId="{FC8F17A7-382E-4A1E-B2E7-DA36B42E1581}" destId="{236F3CB0-FC6A-42E7-9222-5EB9A2129B15}" srcOrd="44" destOrd="0" presId="urn:microsoft.com/office/officeart/2005/8/layout/list1"/>
    <dgm:cxn modelId="{6F212798-6127-4D17-80A8-F6E90C4445EF}" type="presParOf" srcId="{236F3CB0-FC6A-42E7-9222-5EB9A2129B15}" destId="{CB8FA14D-F7C0-4BA7-B5FE-0AF92E1B5AEC}" srcOrd="0" destOrd="0" presId="urn:microsoft.com/office/officeart/2005/8/layout/list1"/>
    <dgm:cxn modelId="{5A36B095-4587-47E4-9D82-1E15F444EB46}" type="presParOf" srcId="{236F3CB0-FC6A-42E7-9222-5EB9A2129B15}" destId="{6D3E7738-9EC1-4E56-8866-13A3F1EA0EB5}" srcOrd="1" destOrd="0" presId="urn:microsoft.com/office/officeart/2005/8/layout/list1"/>
    <dgm:cxn modelId="{F0446D9D-D9CA-47D7-920F-57C621715696}" type="presParOf" srcId="{FC8F17A7-382E-4A1E-B2E7-DA36B42E1581}" destId="{0B3614BC-0986-4199-8F87-B76FDBA24601}" srcOrd="45" destOrd="0" presId="urn:microsoft.com/office/officeart/2005/8/layout/list1"/>
    <dgm:cxn modelId="{0FF419D5-AFC6-4052-BC12-07D05F1917B3}" type="presParOf" srcId="{FC8F17A7-382E-4A1E-B2E7-DA36B42E1581}" destId="{930056F2-6EE0-4D60-B231-6A316CE5E782}" srcOrd="46" destOrd="0" presId="urn:microsoft.com/office/officeart/2005/8/layout/list1"/>
    <dgm:cxn modelId="{BAC75EBF-E38C-449B-A566-643CFFF697A9}" type="presParOf" srcId="{FC8F17A7-382E-4A1E-B2E7-DA36B42E1581}" destId="{7804978F-5F52-4A88-8118-87B4DD2E9E40}" srcOrd="47" destOrd="0" presId="urn:microsoft.com/office/officeart/2005/8/layout/list1"/>
    <dgm:cxn modelId="{41433CD2-1915-4378-BB09-69E007F12338}" type="presParOf" srcId="{FC8F17A7-382E-4A1E-B2E7-DA36B42E1581}" destId="{66065793-67F8-45E2-97F5-720CAC391988}" srcOrd="48" destOrd="0" presId="urn:microsoft.com/office/officeart/2005/8/layout/list1"/>
    <dgm:cxn modelId="{122203B8-1899-4DAB-B008-ED881A34356D}" type="presParOf" srcId="{66065793-67F8-45E2-97F5-720CAC391988}" destId="{EBD57FE5-159F-4B83-AEF9-EA103400217F}" srcOrd="0" destOrd="0" presId="urn:microsoft.com/office/officeart/2005/8/layout/list1"/>
    <dgm:cxn modelId="{92153E76-0C53-471D-ADCC-B910F9BD95B6}" type="presParOf" srcId="{66065793-67F8-45E2-97F5-720CAC391988}" destId="{C9C4EDCF-0D7D-4178-80AC-3C28EDA936EA}" srcOrd="1" destOrd="0" presId="urn:microsoft.com/office/officeart/2005/8/layout/list1"/>
    <dgm:cxn modelId="{2031555E-74E1-4CD5-AABB-BC9B85FE4C99}" type="presParOf" srcId="{FC8F17A7-382E-4A1E-B2E7-DA36B42E1581}" destId="{B0A39975-8ADA-4EB7-93AC-5B32CCFFA3D8}" srcOrd="49" destOrd="0" presId="urn:microsoft.com/office/officeart/2005/8/layout/list1"/>
    <dgm:cxn modelId="{379389DD-9272-4B4B-A576-3CC1D1B1A1F8}" type="presParOf" srcId="{FC8F17A7-382E-4A1E-B2E7-DA36B42E1581}" destId="{18AAA3DA-65E3-4B54-856F-745A46DBA2A8}" srcOrd="50" destOrd="0" presId="urn:microsoft.com/office/officeart/2005/8/layout/list1"/>
    <dgm:cxn modelId="{19CF666C-9084-474B-854F-66F50448248E}" type="presParOf" srcId="{FC8F17A7-382E-4A1E-B2E7-DA36B42E1581}" destId="{61137101-CB7A-4843-B2C9-5D9A72761D76}" srcOrd="51" destOrd="0" presId="urn:microsoft.com/office/officeart/2005/8/layout/list1"/>
    <dgm:cxn modelId="{9319E870-B95A-4888-9DCD-B3E8D2DEAB76}" type="presParOf" srcId="{FC8F17A7-382E-4A1E-B2E7-DA36B42E1581}" destId="{FD56D612-0CA4-447A-8EF4-5D1FAC4FFEA3}" srcOrd="52" destOrd="0" presId="urn:microsoft.com/office/officeart/2005/8/layout/list1"/>
    <dgm:cxn modelId="{80D962A5-9A30-43A3-8C59-985483B7C7D1}" type="presParOf" srcId="{FD56D612-0CA4-447A-8EF4-5D1FAC4FFEA3}" destId="{B1E43C84-89B8-494E-A5A6-627F9349E4E6}" srcOrd="0" destOrd="0" presId="urn:microsoft.com/office/officeart/2005/8/layout/list1"/>
    <dgm:cxn modelId="{EFFBBA7B-05CE-4563-B5FF-1DD902CBFD71}" type="presParOf" srcId="{FD56D612-0CA4-447A-8EF4-5D1FAC4FFEA3}" destId="{D28A992A-D756-402D-AF4A-98AAC68826A9}" srcOrd="1" destOrd="0" presId="urn:microsoft.com/office/officeart/2005/8/layout/list1"/>
    <dgm:cxn modelId="{625932B0-47F5-459D-B2D4-AEE830C6AAA2}" type="presParOf" srcId="{FC8F17A7-382E-4A1E-B2E7-DA36B42E1581}" destId="{941866A7-6FD7-4ED3-91E2-08BC5BCC62AD}" srcOrd="53" destOrd="0" presId="urn:microsoft.com/office/officeart/2005/8/layout/list1"/>
    <dgm:cxn modelId="{D8D2F8EF-E115-4071-8A13-258296007515}" type="presParOf" srcId="{FC8F17A7-382E-4A1E-B2E7-DA36B42E1581}" destId="{E7CFED7A-E2E7-4DB2-B02D-12D73767FC9A}" srcOrd="54" destOrd="0" presId="urn:microsoft.com/office/officeart/2005/8/layout/list1"/>
    <dgm:cxn modelId="{95AF43C0-A284-4F3C-86BA-67610DB10C17}" type="presParOf" srcId="{FC8F17A7-382E-4A1E-B2E7-DA36B42E1581}" destId="{F644A991-153E-437A-B7C0-E0F664592780}" srcOrd="55" destOrd="0" presId="urn:microsoft.com/office/officeart/2005/8/layout/list1"/>
    <dgm:cxn modelId="{5B6DA243-0C26-4E50-9EBD-793EA3A531A1}" type="presParOf" srcId="{FC8F17A7-382E-4A1E-B2E7-DA36B42E1581}" destId="{100D4A9F-8DD0-4AEF-81E4-E18A5C61997E}" srcOrd="56" destOrd="0" presId="urn:microsoft.com/office/officeart/2005/8/layout/list1"/>
    <dgm:cxn modelId="{F90EFAAA-96E2-4886-B7D0-126DC6E394F9}" type="presParOf" srcId="{100D4A9F-8DD0-4AEF-81E4-E18A5C61997E}" destId="{0B453DFD-6C13-430D-A27F-131F95FA4CA8}" srcOrd="0" destOrd="0" presId="urn:microsoft.com/office/officeart/2005/8/layout/list1"/>
    <dgm:cxn modelId="{BB835F60-5480-4E5E-A6D7-184EB1108938}" type="presParOf" srcId="{100D4A9F-8DD0-4AEF-81E4-E18A5C61997E}" destId="{829469C0-E15E-4D2E-9CAF-90A9B365C9CD}" srcOrd="1" destOrd="0" presId="urn:microsoft.com/office/officeart/2005/8/layout/list1"/>
    <dgm:cxn modelId="{E34250E3-BD37-41E1-BAAC-D665439728E9}" type="presParOf" srcId="{FC8F17A7-382E-4A1E-B2E7-DA36B42E1581}" destId="{24A7FB08-CF40-42F6-B775-A2DDFFAB4B9F}" srcOrd="57" destOrd="0" presId="urn:microsoft.com/office/officeart/2005/8/layout/list1"/>
    <dgm:cxn modelId="{8CBB1EFB-DCD9-4571-A789-ABF766E8ECB8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6858C98D-6660-4585-8903-CA2B37C20477}" type="presOf" srcId="{049F0A86-C80C-4922-98A6-14F0D8DFCDD0}" destId="{829469C0-E15E-4D2E-9CAF-90A9B365C9CD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208670E6-2206-4B4A-8A6A-16EB4C124A8E}" type="presOf" srcId="{64FCE72A-1FB1-4987-BA60-D350EF43FDF1}" destId="{329B42B8-ECD7-4885-9E08-72E31F850DA6}" srcOrd="1" destOrd="0" presId="urn:microsoft.com/office/officeart/2005/8/layout/list1"/>
    <dgm:cxn modelId="{D6003CC2-8E99-468F-986F-B7A29A19B1AE}" type="presOf" srcId="{A6AA4029-2DA5-4CF0-99F3-5D6F6A831349}" destId="{10B64A83-F830-4AC6-9385-513A38D55826}" srcOrd="0" destOrd="0" presId="urn:microsoft.com/office/officeart/2005/8/layout/list1"/>
    <dgm:cxn modelId="{00A22093-6387-42BE-912B-ED23315CD3FC}" type="presOf" srcId="{9A28537E-EBB5-45DA-B2FE-F991C881A5E8}" destId="{194EB645-03DB-4718-8A2C-6FB775B61591}" srcOrd="0" destOrd="0" presId="urn:microsoft.com/office/officeart/2005/8/layout/list1"/>
    <dgm:cxn modelId="{78721A3E-BF2C-4161-A2A5-FCDE8DDB8E49}" type="presOf" srcId="{8E2717DD-D037-46DD-AB7C-0D91C7CA05D2}" destId="{6D3E7738-9EC1-4E56-8866-13A3F1EA0EB5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875C3EDB-7E0E-4A6E-91E1-DD9CD2B040CE}" type="presOf" srcId="{B9374BCF-7B8D-43EA-AF42-3D675A166C28}" destId="{2F3F69BC-F4CD-4461-9478-6693505E9CAD}" srcOrd="0" destOrd="0" presId="urn:microsoft.com/office/officeart/2005/8/layout/list1"/>
    <dgm:cxn modelId="{78F40793-BD64-428D-8379-34DF845B6720}" type="presOf" srcId="{F1EBE354-C624-4FC0-9F90-4A91809A193E}" destId="{A2DC3E57-52E3-478D-A04E-E0C40B3A6D1E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A5C12739-3C16-4607-8352-E0971929CEAE}" type="presOf" srcId="{E23C63D9-5F13-4E8F-B0BA-A4588E82099A}" destId="{47212612-2112-4EE4-AB9A-FD294A321217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B0D5BB82-E715-4EC8-8135-4E45DFE75E59}" type="presOf" srcId="{470BFF4D-607E-47BE-BE6D-F308DD98CD06}" destId="{FC8F17A7-382E-4A1E-B2E7-DA36B42E1581}" srcOrd="0" destOrd="0" presId="urn:microsoft.com/office/officeart/2005/8/layout/list1"/>
    <dgm:cxn modelId="{FD31C2C9-EBEF-4E32-B1CB-D9B15730BB39}" type="presOf" srcId="{4F249EC0-E768-4341-AFD6-A149BC3B7897}" destId="{FD05451A-4252-4BAC-BB45-636A73C8DE8B}" srcOrd="0" destOrd="0" presId="urn:microsoft.com/office/officeart/2005/8/layout/list1"/>
    <dgm:cxn modelId="{04EB1D7F-ED62-461F-BB6F-01228DAD4EAE}" type="presOf" srcId="{3F7C1AE6-D2D6-4A4C-896A-7CB304546092}" destId="{FE891326-686A-4C45-B79B-1B94C9E03A2E}" srcOrd="0" destOrd="0" presId="urn:microsoft.com/office/officeart/2005/8/layout/list1"/>
    <dgm:cxn modelId="{1E95F934-6F0E-4ED4-86DC-97A628882C7C}" type="presOf" srcId="{3F7C1AE6-D2D6-4A4C-896A-7CB304546092}" destId="{61C61218-148C-4255-9C90-C651A43AA30B}" srcOrd="1" destOrd="0" presId="urn:microsoft.com/office/officeart/2005/8/layout/list1"/>
    <dgm:cxn modelId="{ED1BFDE5-F382-4985-8B3F-64669A3E11A3}" type="presOf" srcId="{0F5738F0-9D40-4958-B108-0B2ECF3C2EBD}" destId="{EBD57FE5-159F-4B83-AEF9-EA103400217F}" srcOrd="0" destOrd="0" presId="urn:microsoft.com/office/officeart/2005/8/layout/list1"/>
    <dgm:cxn modelId="{494A60B4-2E1C-4AF8-A006-738773E3BBA9}" type="presOf" srcId="{3F42973D-1A6B-4BAD-B7B3-793384490701}" destId="{46DB3FC9-62E0-4C58-A7D5-27187D2C5D7D}" srcOrd="1" destOrd="0" presId="urn:microsoft.com/office/officeart/2005/8/layout/list1"/>
    <dgm:cxn modelId="{5C4E8678-6619-4395-B3C4-1D0CAA237F83}" type="presOf" srcId="{4645654A-0DC5-46B0-95ED-49F72442FADF}" destId="{63BAC6F4-37DE-4063-90F1-38293280B408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AACE23BE-EAFC-47A9-A70D-044ECEB19FD1}" type="presOf" srcId="{4645654A-0DC5-46B0-95ED-49F72442FADF}" destId="{18DFF254-491E-49B4-A226-DB6AC9EDF287}" srcOrd="1" destOrd="0" presId="urn:microsoft.com/office/officeart/2005/8/layout/list1"/>
    <dgm:cxn modelId="{75E9D07F-C346-4CCC-8593-D8C537C50AA7}" type="presOf" srcId="{E9D59AC3-A711-4796-B192-1D13C75A69CF}" destId="{0A9123C9-74E1-476A-A44C-7C00851B6B18}" srcOrd="0" destOrd="0" presId="urn:microsoft.com/office/officeart/2005/8/layout/list1"/>
    <dgm:cxn modelId="{FA7498A4-DAD1-4C1D-9A45-B9809AE6AC69}" type="presOf" srcId="{8E2717DD-D037-46DD-AB7C-0D91C7CA05D2}" destId="{CB8FA14D-F7C0-4BA7-B5FE-0AF92E1B5AEC}" srcOrd="0" destOrd="0" presId="urn:microsoft.com/office/officeart/2005/8/layout/list1"/>
    <dgm:cxn modelId="{B5D51DD9-4A74-44B9-819D-1F6B4BEC30D0}" type="presOf" srcId="{9A28537E-EBB5-45DA-B2FE-F991C881A5E8}" destId="{424CBD1D-1FC5-4620-B1CA-CEE3B5CF2E9C}" srcOrd="1" destOrd="0" presId="urn:microsoft.com/office/officeart/2005/8/layout/list1"/>
    <dgm:cxn modelId="{D9613139-B9B2-44D5-8013-430C0DFEBDB6}" type="presOf" srcId="{0F5738F0-9D40-4958-B108-0B2ECF3C2EBD}" destId="{C9C4EDCF-0D7D-4178-80AC-3C28EDA936EA}" srcOrd="1" destOrd="0" presId="urn:microsoft.com/office/officeart/2005/8/layout/list1"/>
    <dgm:cxn modelId="{DBA0D252-0D72-4D5A-AC5C-115825AE340A}" type="presOf" srcId="{F1EBE354-C624-4FC0-9F90-4A91809A193E}" destId="{63C9172F-EE30-49E2-9E45-1A3F307167E0}" srcOrd="0" destOrd="0" presId="urn:microsoft.com/office/officeart/2005/8/layout/list1"/>
    <dgm:cxn modelId="{D766F659-66A2-4AF6-8CFF-B6F4DB064F4B}" type="presOf" srcId="{E9D59AC3-A711-4796-B192-1D13C75A69CF}" destId="{04BFF7BE-8A4B-43A8-811A-DA3705A638B4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69CFC501-46D3-4015-A12D-0AD71AD53DDA}" type="presOf" srcId="{517A7599-D39B-4136-B7F7-FC517C75373B}" destId="{B1E43C84-89B8-494E-A5A6-627F9349E4E6}" srcOrd="0" destOrd="0" presId="urn:microsoft.com/office/officeart/2005/8/layout/list1"/>
    <dgm:cxn modelId="{73FE38DB-C629-4579-9458-4F558A12E4BE}" type="presOf" srcId="{049F0A86-C80C-4922-98A6-14F0D8DFCDD0}" destId="{0B453DFD-6C13-430D-A27F-131F95FA4CA8}" srcOrd="0" destOrd="0" presId="urn:microsoft.com/office/officeart/2005/8/layout/list1"/>
    <dgm:cxn modelId="{AF217670-D767-44B5-84D7-3FA6CFBC122F}" type="presOf" srcId="{E23C63D9-5F13-4E8F-B0BA-A4588E82099A}" destId="{A8C8CC9A-22FC-4541-8139-B4781DD01AEA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58EFA27F-6141-46AE-9C48-679C9E7F6E84}" type="presOf" srcId="{64FCE72A-1FB1-4987-BA60-D350EF43FDF1}" destId="{E8FEF8F4-F88A-4857-BBB8-31D46153B273}" srcOrd="0" destOrd="0" presId="urn:microsoft.com/office/officeart/2005/8/layout/list1"/>
    <dgm:cxn modelId="{441319A7-8F0C-455A-BC6E-6339EE9C7367}" type="presOf" srcId="{A6AA4029-2DA5-4CF0-99F3-5D6F6A831349}" destId="{41C2C4BE-FE64-4D2A-8759-19F25F7067C9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A0736B5B-7AAC-42BD-ACE5-3D5441B8F05C}" type="presOf" srcId="{4F249EC0-E768-4341-AFD6-A149BC3B7897}" destId="{FB41B348-582E-4F1B-8E8B-5AE516EA174B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57E2863B-503D-4812-AD7D-0D1F1BAE0744}" type="presOf" srcId="{06DF7B84-5155-4510-A4D1-41E62DBF20AA}" destId="{AF10899B-EDEE-40FE-9C40-8DDE3B25E72C}" srcOrd="0" destOrd="0" presId="urn:microsoft.com/office/officeart/2005/8/layout/list1"/>
    <dgm:cxn modelId="{1DC5D18A-FF04-40CE-93E8-BDB7D59DFFFB}" type="presOf" srcId="{06DF7B84-5155-4510-A4D1-41E62DBF20AA}" destId="{F8623298-42EC-4240-A896-C3B77D6A84BE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C2FFEFC4-A51B-478C-89A4-579A08C35B4A}" type="presOf" srcId="{B9374BCF-7B8D-43EA-AF42-3D675A166C28}" destId="{0CB65D4D-7011-4622-ADCA-FDF1A9C6A79F}" srcOrd="1" destOrd="0" presId="urn:microsoft.com/office/officeart/2005/8/layout/list1"/>
    <dgm:cxn modelId="{9B5D4B4D-046B-4C2F-B167-7C1A5D2C6D2D}" type="presOf" srcId="{517A7599-D39B-4136-B7F7-FC517C75373B}" destId="{D28A992A-D756-402D-AF4A-98AAC68826A9}" srcOrd="1" destOrd="0" presId="urn:microsoft.com/office/officeart/2005/8/layout/list1"/>
    <dgm:cxn modelId="{1549A1AD-4B4F-4C18-8224-69EDB20545E4}" type="presOf" srcId="{3F42973D-1A6B-4BAD-B7B3-793384490701}" destId="{B6237DF0-F405-480F-9EDB-6E2180B339B1}" srcOrd="0" destOrd="0" presId="urn:microsoft.com/office/officeart/2005/8/layout/list1"/>
    <dgm:cxn modelId="{F8EAF983-D9F3-4894-8AEA-B1F39FFDE230}" type="presParOf" srcId="{FC8F17A7-382E-4A1E-B2E7-DA36B42E1581}" destId="{A4AFC699-C35E-460D-A64E-55750FEB5D2F}" srcOrd="0" destOrd="0" presId="urn:microsoft.com/office/officeart/2005/8/layout/list1"/>
    <dgm:cxn modelId="{572AC5E1-77C2-4218-83C8-0FE5845443D3}" type="presParOf" srcId="{A4AFC699-C35E-460D-A64E-55750FEB5D2F}" destId="{2F3F69BC-F4CD-4461-9478-6693505E9CAD}" srcOrd="0" destOrd="0" presId="urn:microsoft.com/office/officeart/2005/8/layout/list1"/>
    <dgm:cxn modelId="{259AD2DA-76BE-43FC-94D0-27E17D45FA22}" type="presParOf" srcId="{A4AFC699-C35E-460D-A64E-55750FEB5D2F}" destId="{0CB65D4D-7011-4622-ADCA-FDF1A9C6A79F}" srcOrd="1" destOrd="0" presId="urn:microsoft.com/office/officeart/2005/8/layout/list1"/>
    <dgm:cxn modelId="{077A8FBF-860B-4BD8-AB7E-95A8776E13CD}" type="presParOf" srcId="{FC8F17A7-382E-4A1E-B2E7-DA36B42E1581}" destId="{0E61AAD7-843C-4A61-9057-1D4B1E6EB38A}" srcOrd="1" destOrd="0" presId="urn:microsoft.com/office/officeart/2005/8/layout/list1"/>
    <dgm:cxn modelId="{88AB38E5-39F9-416F-9B1E-4F367A7C8844}" type="presParOf" srcId="{FC8F17A7-382E-4A1E-B2E7-DA36B42E1581}" destId="{4C2768E2-ED89-431A-A486-281CC5329D11}" srcOrd="2" destOrd="0" presId="urn:microsoft.com/office/officeart/2005/8/layout/list1"/>
    <dgm:cxn modelId="{E01A3B63-E850-4831-AD29-319FF416F7D6}" type="presParOf" srcId="{FC8F17A7-382E-4A1E-B2E7-DA36B42E1581}" destId="{1B416E7A-1E06-4210-9A87-C9B7D190B309}" srcOrd="3" destOrd="0" presId="urn:microsoft.com/office/officeart/2005/8/layout/list1"/>
    <dgm:cxn modelId="{076519FF-7EBB-4928-AD82-E086EEAD07AA}" type="presParOf" srcId="{FC8F17A7-382E-4A1E-B2E7-DA36B42E1581}" destId="{06690BC2-B387-4E14-8CD0-50904E7E7C3A}" srcOrd="4" destOrd="0" presId="urn:microsoft.com/office/officeart/2005/8/layout/list1"/>
    <dgm:cxn modelId="{6A124D9C-633E-41D1-9B93-31FC2B1C2994}" type="presParOf" srcId="{06690BC2-B387-4E14-8CD0-50904E7E7C3A}" destId="{B6237DF0-F405-480F-9EDB-6E2180B339B1}" srcOrd="0" destOrd="0" presId="urn:microsoft.com/office/officeart/2005/8/layout/list1"/>
    <dgm:cxn modelId="{22864BD5-9BDE-41DD-B2E8-B2DB20A673C4}" type="presParOf" srcId="{06690BC2-B387-4E14-8CD0-50904E7E7C3A}" destId="{46DB3FC9-62E0-4C58-A7D5-27187D2C5D7D}" srcOrd="1" destOrd="0" presId="urn:microsoft.com/office/officeart/2005/8/layout/list1"/>
    <dgm:cxn modelId="{EBA31F67-6A75-4B95-8E6F-2E2B5E32DC84}" type="presParOf" srcId="{FC8F17A7-382E-4A1E-B2E7-DA36B42E1581}" destId="{247B878D-BDED-49CB-B65A-A497AD500AE8}" srcOrd="5" destOrd="0" presId="urn:microsoft.com/office/officeart/2005/8/layout/list1"/>
    <dgm:cxn modelId="{32C8DE3F-25AB-4146-801F-985D31C392CD}" type="presParOf" srcId="{FC8F17A7-382E-4A1E-B2E7-DA36B42E1581}" destId="{4659EBC4-64D1-4B6C-92B5-9A0F3C2EF96C}" srcOrd="6" destOrd="0" presId="urn:microsoft.com/office/officeart/2005/8/layout/list1"/>
    <dgm:cxn modelId="{7C496371-87DE-478C-8ECE-0F3073300C31}" type="presParOf" srcId="{FC8F17A7-382E-4A1E-B2E7-DA36B42E1581}" destId="{BAF59938-BB53-474B-BAD2-F883FDDD4D15}" srcOrd="7" destOrd="0" presId="urn:microsoft.com/office/officeart/2005/8/layout/list1"/>
    <dgm:cxn modelId="{9427B9C9-877E-45E4-AB9F-F74AC2FB7636}" type="presParOf" srcId="{FC8F17A7-382E-4A1E-B2E7-DA36B42E1581}" destId="{B565232D-1520-461C-A256-E2F8182B90C8}" srcOrd="8" destOrd="0" presId="urn:microsoft.com/office/officeart/2005/8/layout/list1"/>
    <dgm:cxn modelId="{C122E424-FA34-4F8E-A783-7FDC235CD8B8}" type="presParOf" srcId="{B565232D-1520-461C-A256-E2F8182B90C8}" destId="{10B64A83-F830-4AC6-9385-513A38D55826}" srcOrd="0" destOrd="0" presId="urn:microsoft.com/office/officeart/2005/8/layout/list1"/>
    <dgm:cxn modelId="{FA50CE43-5E9F-4764-B9BE-42667E226738}" type="presParOf" srcId="{B565232D-1520-461C-A256-E2F8182B90C8}" destId="{41C2C4BE-FE64-4D2A-8759-19F25F7067C9}" srcOrd="1" destOrd="0" presId="urn:microsoft.com/office/officeart/2005/8/layout/list1"/>
    <dgm:cxn modelId="{0217B79A-2888-463E-A83C-E9FF86E1C43F}" type="presParOf" srcId="{FC8F17A7-382E-4A1E-B2E7-DA36B42E1581}" destId="{1B336EED-E3B6-45CB-AC6A-6AFFDB107DB5}" srcOrd="9" destOrd="0" presId="urn:microsoft.com/office/officeart/2005/8/layout/list1"/>
    <dgm:cxn modelId="{1B9B87E7-91E5-47F5-9EDD-31575DF90A67}" type="presParOf" srcId="{FC8F17A7-382E-4A1E-B2E7-DA36B42E1581}" destId="{30B5F34B-9541-42FB-BF55-BA19172ED350}" srcOrd="10" destOrd="0" presId="urn:microsoft.com/office/officeart/2005/8/layout/list1"/>
    <dgm:cxn modelId="{1B8C720E-8253-49E5-A71C-E5EA5924835D}" type="presParOf" srcId="{FC8F17A7-382E-4A1E-B2E7-DA36B42E1581}" destId="{BA660269-BEB7-404B-BD93-4DFE7712AA9C}" srcOrd="11" destOrd="0" presId="urn:microsoft.com/office/officeart/2005/8/layout/list1"/>
    <dgm:cxn modelId="{7C143083-2684-4D74-942B-2B5F4C3BEBD6}" type="presParOf" srcId="{FC8F17A7-382E-4A1E-B2E7-DA36B42E1581}" destId="{88BA583A-DC58-4047-A142-7FA2525DCFA3}" srcOrd="12" destOrd="0" presId="urn:microsoft.com/office/officeart/2005/8/layout/list1"/>
    <dgm:cxn modelId="{18FDBB85-FFCC-4BDE-AA19-B85D96CA0F2B}" type="presParOf" srcId="{88BA583A-DC58-4047-A142-7FA2525DCFA3}" destId="{AF10899B-EDEE-40FE-9C40-8DDE3B25E72C}" srcOrd="0" destOrd="0" presId="urn:microsoft.com/office/officeart/2005/8/layout/list1"/>
    <dgm:cxn modelId="{518A216E-2705-43E5-80A4-05B5149FE2FD}" type="presParOf" srcId="{88BA583A-DC58-4047-A142-7FA2525DCFA3}" destId="{F8623298-42EC-4240-A896-C3B77D6A84BE}" srcOrd="1" destOrd="0" presId="urn:microsoft.com/office/officeart/2005/8/layout/list1"/>
    <dgm:cxn modelId="{50CFD08B-464F-4F83-AECA-F100BDD64A49}" type="presParOf" srcId="{FC8F17A7-382E-4A1E-B2E7-DA36B42E1581}" destId="{6188435A-1102-4E5B-8D2B-58E6CD4E6435}" srcOrd="13" destOrd="0" presId="urn:microsoft.com/office/officeart/2005/8/layout/list1"/>
    <dgm:cxn modelId="{0FD4424E-E296-4E41-8D9C-86B930843C4C}" type="presParOf" srcId="{FC8F17A7-382E-4A1E-B2E7-DA36B42E1581}" destId="{AA0B205A-8584-47CB-8AB6-687C2A81A3A7}" srcOrd="14" destOrd="0" presId="urn:microsoft.com/office/officeart/2005/8/layout/list1"/>
    <dgm:cxn modelId="{03F592AD-7B80-45E4-B8F5-3C20BBE2473F}" type="presParOf" srcId="{FC8F17A7-382E-4A1E-B2E7-DA36B42E1581}" destId="{36936875-2CE6-48CC-885F-460991F03499}" srcOrd="15" destOrd="0" presId="urn:microsoft.com/office/officeart/2005/8/layout/list1"/>
    <dgm:cxn modelId="{CC10F34A-371C-49CB-BC63-3CD12C523A84}" type="presParOf" srcId="{FC8F17A7-382E-4A1E-B2E7-DA36B42E1581}" destId="{70BBAC2E-3F84-4F66-B9BC-F7186ACAB38F}" srcOrd="16" destOrd="0" presId="urn:microsoft.com/office/officeart/2005/8/layout/list1"/>
    <dgm:cxn modelId="{D2CF32FF-E1DC-43DD-98D9-B7AA27FF371D}" type="presParOf" srcId="{70BBAC2E-3F84-4F66-B9BC-F7186ACAB38F}" destId="{63BAC6F4-37DE-4063-90F1-38293280B408}" srcOrd="0" destOrd="0" presId="urn:microsoft.com/office/officeart/2005/8/layout/list1"/>
    <dgm:cxn modelId="{1EA8EA69-AEC3-4773-90E3-6A80831FA3A8}" type="presParOf" srcId="{70BBAC2E-3F84-4F66-B9BC-F7186ACAB38F}" destId="{18DFF254-491E-49B4-A226-DB6AC9EDF287}" srcOrd="1" destOrd="0" presId="urn:microsoft.com/office/officeart/2005/8/layout/list1"/>
    <dgm:cxn modelId="{B7BEDEC3-9A5F-4B44-BCD4-67979A32C124}" type="presParOf" srcId="{FC8F17A7-382E-4A1E-B2E7-DA36B42E1581}" destId="{2F621F97-3C2B-4ED3-AF8D-5D7EA9471D3C}" srcOrd="17" destOrd="0" presId="urn:microsoft.com/office/officeart/2005/8/layout/list1"/>
    <dgm:cxn modelId="{41FE2519-679E-453C-A779-065790B82F72}" type="presParOf" srcId="{FC8F17A7-382E-4A1E-B2E7-DA36B42E1581}" destId="{B17DE1A4-9BC0-46D0-9740-94D09C549B59}" srcOrd="18" destOrd="0" presId="urn:microsoft.com/office/officeart/2005/8/layout/list1"/>
    <dgm:cxn modelId="{EC46BDDE-2310-4A2C-B832-2F53A6D9EBF0}" type="presParOf" srcId="{FC8F17A7-382E-4A1E-B2E7-DA36B42E1581}" destId="{0649D3E9-A605-40B6-B170-BC90BB6CACA7}" srcOrd="19" destOrd="0" presId="urn:microsoft.com/office/officeart/2005/8/layout/list1"/>
    <dgm:cxn modelId="{8D0FEED6-01EC-4C71-BAAC-FAED9C933863}" type="presParOf" srcId="{FC8F17A7-382E-4A1E-B2E7-DA36B42E1581}" destId="{5557BF4C-0B21-48C7-98F8-59E3BDB03DC7}" srcOrd="20" destOrd="0" presId="urn:microsoft.com/office/officeart/2005/8/layout/list1"/>
    <dgm:cxn modelId="{DA6CB00D-9B64-4648-8D06-946ED8AC465F}" type="presParOf" srcId="{5557BF4C-0B21-48C7-98F8-59E3BDB03DC7}" destId="{0A9123C9-74E1-476A-A44C-7C00851B6B18}" srcOrd="0" destOrd="0" presId="urn:microsoft.com/office/officeart/2005/8/layout/list1"/>
    <dgm:cxn modelId="{6BF2C37A-EC55-4B30-A5F7-EDEAC86018CA}" type="presParOf" srcId="{5557BF4C-0B21-48C7-98F8-59E3BDB03DC7}" destId="{04BFF7BE-8A4B-43A8-811A-DA3705A638B4}" srcOrd="1" destOrd="0" presId="urn:microsoft.com/office/officeart/2005/8/layout/list1"/>
    <dgm:cxn modelId="{140CFF5B-AC60-4BE5-8F6F-406C81F1516B}" type="presParOf" srcId="{FC8F17A7-382E-4A1E-B2E7-DA36B42E1581}" destId="{4A94990A-C322-4A85-9986-B15C0FF2B266}" srcOrd="21" destOrd="0" presId="urn:microsoft.com/office/officeart/2005/8/layout/list1"/>
    <dgm:cxn modelId="{665E4EB0-B5C6-4FE3-8D2D-649FDB0944BA}" type="presParOf" srcId="{FC8F17A7-382E-4A1E-B2E7-DA36B42E1581}" destId="{C436068C-0248-4822-A0B2-7CB4D8C70A60}" srcOrd="22" destOrd="0" presId="urn:microsoft.com/office/officeart/2005/8/layout/list1"/>
    <dgm:cxn modelId="{C2B5414A-FCF9-4AA9-BB1B-3D701E5BF607}" type="presParOf" srcId="{FC8F17A7-382E-4A1E-B2E7-DA36B42E1581}" destId="{1E506FD5-CE60-423F-B26B-10293B47C007}" srcOrd="23" destOrd="0" presId="urn:microsoft.com/office/officeart/2005/8/layout/list1"/>
    <dgm:cxn modelId="{1E537041-54D2-4F44-B8A6-87155B7E31F7}" type="presParOf" srcId="{FC8F17A7-382E-4A1E-B2E7-DA36B42E1581}" destId="{1D02F6B0-EBF4-45E3-82C7-E7801560D744}" srcOrd="24" destOrd="0" presId="urn:microsoft.com/office/officeart/2005/8/layout/list1"/>
    <dgm:cxn modelId="{A851592D-D91B-45D5-B8BE-077E68088E78}" type="presParOf" srcId="{1D02F6B0-EBF4-45E3-82C7-E7801560D744}" destId="{FE891326-686A-4C45-B79B-1B94C9E03A2E}" srcOrd="0" destOrd="0" presId="urn:microsoft.com/office/officeart/2005/8/layout/list1"/>
    <dgm:cxn modelId="{5052E458-4109-4FB9-A81F-84A9BCC676D1}" type="presParOf" srcId="{1D02F6B0-EBF4-45E3-82C7-E7801560D744}" destId="{61C61218-148C-4255-9C90-C651A43AA30B}" srcOrd="1" destOrd="0" presId="urn:microsoft.com/office/officeart/2005/8/layout/list1"/>
    <dgm:cxn modelId="{5CD2227C-D009-49B4-8017-5BE60F16D5C9}" type="presParOf" srcId="{FC8F17A7-382E-4A1E-B2E7-DA36B42E1581}" destId="{1802013E-BF39-4EF9-9432-FA7C944D3582}" srcOrd="25" destOrd="0" presId="urn:microsoft.com/office/officeart/2005/8/layout/list1"/>
    <dgm:cxn modelId="{49192F07-D98B-45BA-B01E-1CA8D9AD92FD}" type="presParOf" srcId="{FC8F17A7-382E-4A1E-B2E7-DA36B42E1581}" destId="{1BCA2504-F34B-4965-B98A-B14370556103}" srcOrd="26" destOrd="0" presId="urn:microsoft.com/office/officeart/2005/8/layout/list1"/>
    <dgm:cxn modelId="{EF99BF09-0D2F-4A32-A2E3-4AC1AF4E0C16}" type="presParOf" srcId="{FC8F17A7-382E-4A1E-B2E7-DA36B42E1581}" destId="{0FAAC69F-E085-4A39-B6CA-D9F5703A4618}" srcOrd="27" destOrd="0" presId="urn:microsoft.com/office/officeart/2005/8/layout/list1"/>
    <dgm:cxn modelId="{1FF25797-9023-4187-B7C0-1BC4DA1C127A}" type="presParOf" srcId="{FC8F17A7-382E-4A1E-B2E7-DA36B42E1581}" destId="{D8E4629F-6E0F-4A02-BADE-4218A3A65FF2}" srcOrd="28" destOrd="0" presId="urn:microsoft.com/office/officeart/2005/8/layout/list1"/>
    <dgm:cxn modelId="{234BAFB8-D806-4226-A650-5B6F3D08F09A}" type="presParOf" srcId="{D8E4629F-6E0F-4A02-BADE-4218A3A65FF2}" destId="{FD05451A-4252-4BAC-BB45-636A73C8DE8B}" srcOrd="0" destOrd="0" presId="urn:microsoft.com/office/officeart/2005/8/layout/list1"/>
    <dgm:cxn modelId="{437B65D7-6613-4821-BD87-F128CAE166BA}" type="presParOf" srcId="{D8E4629F-6E0F-4A02-BADE-4218A3A65FF2}" destId="{FB41B348-582E-4F1B-8E8B-5AE516EA174B}" srcOrd="1" destOrd="0" presId="urn:microsoft.com/office/officeart/2005/8/layout/list1"/>
    <dgm:cxn modelId="{214E6163-14C5-4874-9643-43EE98680BEF}" type="presParOf" srcId="{FC8F17A7-382E-4A1E-B2E7-DA36B42E1581}" destId="{E7BC78D9-1A4C-4A98-B3F2-3EC605C1BE54}" srcOrd="29" destOrd="0" presId="urn:microsoft.com/office/officeart/2005/8/layout/list1"/>
    <dgm:cxn modelId="{DF30D67C-4A53-4B7B-9355-8E9661437DC5}" type="presParOf" srcId="{FC8F17A7-382E-4A1E-B2E7-DA36B42E1581}" destId="{4AC2EB15-380B-4E95-A5FA-808E3B3AA859}" srcOrd="30" destOrd="0" presId="urn:microsoft.com/office/officeart/2005/8/layout/list1"/>
    <dgm:cxn modelId="{9B4E0C9F-8980-40C6-84A3-DCB2F37D7CBD}" type="presParOf" srcId="{FC8F17A7-382E-4A1E-B2E7-DA36B42E1581}" destId="{38C0859C-7275-408F-8247-FDFC8F7D3597}" srcOrd="31" destOrd="0" presId="urn:microsoft.com/office/officeart/2005/8/layout/list1"/>
    <dgm:cxn modelId="{7A946991-0D09-4CC4-9A86-D43B5A314B92}" type="presParOf" srcId="{FC8F17A7-382E-4A1E-B2E7-DA36B42E1581}" destId="{2B9B4077-7AD0-41BF-89A1-CCD579863653}" srcOrd="32" destOrd="0" presId="urn:microsoft.com/office/officeart/2005/8/layout/list1"/>
    <dgm:cxn modelId="{06E272B5-6516-488B-8A6B-30F1024605C8}" type="presParOf" srcId="{2B9B4077-7AD0-41BF-89A1-CCD579863653}" destId="{194EB645-03DB-4718-8A2C-6FB775B61591}" srcOrd="0" destOrd="0" presId="urn:microsoft.com/office/officeart/2005/8/layout/list1"/>
    <dgm:cxn modelId="{90F6399C-74C3-40FA-8758-BE242B5F8E54}" type="presParOf" srcId="{2B9B4077-7AD0-41BF-89A1-CCD579863653}" destId="{424CBD1D-1FC5-4620-B1CA-CEE3B5CF2E9C}" srcOrd="1" destOrd="0" presId="urn:microsoft.com/office/officeart/2005/8/layout/list1"/>
    <dgm:cxn modelId="{8AC34E64-987A-4CB3-AAF8-A4BFFB49DDFA}" type="presParOf" srcId="{FC8F17A7-382E-4A1E-B2E7-DA36B42E1581}" destId="{930D1122-9358-4F28-86F7-9B909D1379B5}" srcOrd="33" destOrd="0" presId="urn:microsoft.com/office/officeart/2005/8/layout/list1"/>
    <dgm:cxn modelId="{CFDE48D5-D84B-4AA7-9430-EE52D0D547CF}" type="presParOf" srcId="{FC8F17A7-382E-4A1E-B2E7-DA36B42E1581}" destId="{6B840818-1DBA-430E-8241-C14651C75AC3}" srcOrd="34" destOrd="0" presId="urn:microsoft.com/office/officeart/2005/8/layout/list1"/>
    <dgm:cxn modelId="{CA521664-D9FD-433F-B2E1-2F05B76429F7}" type="presParOf" srcId="{FC8F17A7-382E-4A1E-B2E7-DA36B42E1581}" destId="{3546DACC-6EE4-495B-80ED-08D9CE3E49DC}" srcOrd="35" destOrd="0" presId="urn:microsoft.com/office/officeart/2005/8/layout/list1"/>
    <dgm:cxn modelId="{8AD08531-5B9A-47F2-BA2E-8337DDF7A31D}" type="presParOf" srcId="{FC8F17A7-382E-4A1E-B2E7-DA36B42E1581}" destId="{149E7E05-9164-4FC0-AD4D-F6106392B578}" srcOrd="36" destOrd="0" presId="urn:microsoft.com/office/officeart/2005/8/layout/list1"/>
    <dgm:cxn modelId="{43804278-DB21-4DFE-9097-BAE0D38A2BA2}" type="presParOf" srcId="{149E7E05-9164-4FC0-AD4D-F6106392B578}" destId="{63C9172F-EE30-49E2-9E45-1A3F307167E0}" srcOrd="0" destOrd="0" presId="urn:microsoft.com/office/officeart/2005/8/layout/list1"/>
    <dgm:cxn modelId="{E11DBF11-9861-4DBF-91ED-AB40820AF272}" type="presParOf" srcId="{149E7E05-9164-4FC0-AD4D-F6106392B578}" destId="{A2DC3E57-52E3-478D-A04E-E0C40B3A6D1E}" srcOrd="1" destOrd="0" presId="urn:microsoft.com/office/officeart/2005/8/layout/list1"/>
    <dgm:cxn modelId="{73DCCE9E-E1A0-479C-AACF-BFE95E6FFECA}" type="presParOf" srcId="{FC8F17A7-382E-4A1E-B2E7-DA36B42E1581}" destId="{DA5D1FDC-9886-44A2-80B4-CC785E870A80}" srcOrd="37" destOrd="0" presId="urn:microsoft.com/office/officeart/2005/8/layout/list1"/>
    <dgm:cxn modelId="{329E27D9-32CF-489B-98D4-B9DD4545ACED}" type="presParOf" srcId="{FC8F17A7-382E-4A1E-B2E7-DA36B42E1581}" destId="{8CE27BDD-A1C0-4C19-8C7C-E1EE3FF8CD56}" srcOrd="38" destOrd="0" presId="urn:microsoft.com/office/officeart/2005/8/layout/list1"/>
    <dgm:cxn modelId="{796678B5-6EC3-4373-B6E7-F0FE2A22E25E}" type="presParOf" srcId="{FC8F17A7-382E-4A1E-B2E7-DA36B42E1581}" destId="{C2B40191-EDD5-400F-821F-182ACFF6A277}" srcOrd="39" destOrd="0" presId="urn:microsoft.com/office/officeart/2005/8/layout/list1"/>
    <dgm:cxn modelId="{DEC254AA-7689-46B4-8513-0D6BB091F1C0}" type="presParOf" srcId="{FC8F17A7-382E-4A1E-B2E7-DA36B42E1581}" destId="{504A7B5C-197B-45D0-8D59-56F4D5C8E46C}" srcOrd="40" destOrd="0" presId="urn:microsoft.com/office/officeart/2005/8/layout/list1"/>
    <dgm:cxn modelId="{A9D6C99A-8B20-484F-A49E-8C4B47036C15}" type="presParOf" srcId="{504A7B5C-197B-45D0-8D59-56F4D5C8E46C}" destId="{A8C8CC9A-22FC-4541-8139-B4781DD01AEA}" srcOrd="0" destOrd="0" presId="urn:microsoft.com/office/officeart/2005/8/layout/list1"/>
    <dgm:cxn modelId="{46490E6C-4B73-4AAD-B587-94A345922779}" type="presParOf" srcId="{504A7B5C-197B-45D0-8D59-56F4D5C8E46C}" destId="{47212612-2112-4EE4-AB9A-FD294A321217}" srcOrd="1" destOrd="0" presId="urn:microsoft.com/office/officeart/2005/8/layout/list1"/>
    <dgm:cxn modelId="{B50236ED-F02F-4170-8AB2-4B358C80E9A1}" type="presParOf" srcId="{FC8F17A7-382E-4A1E-B2E7-DA36B42E1581}" destId="{D3B319EC-2AC4-4E0D-B8B8-8706C1A64A31}" srcOrd="41" destOrd="0" presId="urn:microsoft.com/office/officeart/2005/8/layout/list1"/>
    <dgm:cxn modelId="{9385854F-A87F-4C21-87A1-CDF456BECB53}" type="presParOf" srcId="{FC8F17A7-382E-4A1E-B2E7-DA36B42E1581}" destId="{70EE8211-D7E5-4875-B1BE-DD896F61FF39}" srcOrd="42" destOrd="0" presId="urn:microsoft.com/office/officeart/2005/8/layout/list1"/>
    <dgm:cxn modelId="{73F129F3-8E04-47A1-9B0C-70353D1EBC9B}" type="presParOf" srcId="{FC8F17A7-382E-4A1E-B2E7-DA36B42E1581}" destId="{BA39C67A-6FB0-4B00-8EF6-F7BD7AFEC80C}" srcOrd="43" destOrd="0" presId="urn:microsoft.com/office/officeart/2005/8/layout/list1"/>
    <dgm:cxn modelId="{3B7C8827-D16D-4F19-9A87-549CFEBD3DDA}" type="presParOf" srcId="{FC8F17A7-382E-4A1E-B2E7-DA36B42E1581}" destId="{236F3CB0-FC6A-42E7-9222-5EB9A2129B15}" srcOrd="44" destOrd="0" presId="urn:microsoft.com/office/officeart/2005/8/layout/list1"/>
    <dgm:cxn modelId="{1B4BA445-8328-4D7E-9B27-7335D386FBDD}" type="presParOf" srcId="{236F3CB0-FC6A-42E7-9222-5EB9A2129B15}" destId="{CB8FA14D-F7C0-4BA7-B5FE-0AF92E1B5AEC}" srcOrd="0" destOrd="0" presId="urn:microsoft.com/office/officeart/2005/8/layout/list1"/>
    <dgm:cxn modelId="{91D7319A-EAC6-4F74-8EE9-B308352E39DB}" type="presParOf" srcId="{236F3CB0-FC6A-42E7-9222-5EB9A2129B15}" destId="{6D3E7738-9EC1-4E56-8866-13A3F1EA0EB5}" srcOrd="1" destOrd="0" presId="urn:microsoft.com/office/officeart/2005/8/layout/list1"/>
    <dgm:cxn modelId="{6C62D258-50E1-4D58-B012-2E61EE48471D}" type="presParOf" srcId="{FC8F17A7-382E-4A1E-B2E7-DA36B42E1581}" destId="{0B3614BC-0986-4199-8F87-B76FDBA24601}" srcOrd="45" destOrd="0" presId="urn:microsoft.com/office/officeart/2005/8/layout/list1"/>
    <dgm:cxn modelId="{4DA07E5D-51E9-4046-8E8C-67E568702D79}" type="presParOf" srcId="{FC8F17A7-382E-4A1E-B2E7-DA36B42E1581}" destId="{930056F2-6EE0-4D60-B231-6A316CE5E782}" srcOrd="46" destOrd="0" presId="urn:microsoft.com/office/officeart/2005/8/layout/list1"/>
    <dgm:cxn modelId="{8C3F8705-321A-4FE9-B56E-AB6AC0B0902C}" type="presParOf" srcId="{FC8F17A7-382E-4A1E-B2E7-DA36B42E1581}" destId="{7804978F-5F52-4A88-8118-87B4DD2E9E40}" srcOrd="47" destOrd="0" presId="urn:microsoft.com/office/officeart/2005/8/layout/list1"/>
    <dgm:cxn modelId="{127D4CD2-A129-40CE-A376-513AFB9F5424}" type="presParOf" srcId="{FC8F17A7-382E-4A1E-B2E7-DA36B42E1581}" destId="{66065793-67F8-45E2-97F5-720CAC391988}" srcOrd="48" destOrd="0" presId="urn:microsoft.com/office/officeart/2005/8/layout/list1"/>
    <dgm:cxn modelId="{C8F2732B-84D9-4BD8-BE36-EBD8CC978902}" type="presParOf" srcId="{66065793-67F8-45E2-97F5-720CAC391988}" destId="{EBD57FE5-159F-4B83-AEF9-EA103400217F}" srcOrd="0" destOrd="0" presId="urn:microsoft.com/office/officeart/2005/8/layout/list1"/>
    <dgm:cxn modelId="{51785A32-3BBF-4EA1-B6A7-937DCCF01A08}" type="presParOf" srcId="{66065793-67F8-45E2-97F5-720CAC391988}" destId="{C9C4EDCF-0D7D-4178-80AC-3C28EDA936EA}" srcOrd="1" destOrd="0" presId="urn:microsoft.com/office/officeart/2005/8/layout/list1"/>
    <dgm:cxn modelId="{1FDA50C7-7585-45BC-AD99-DB6534CD0035}" type="presParOf" srcId="{FC8F17A7-382E-4A1E-B2E7-DA36B42E1581}" destId="{B0A39975-8ADA-4EB7-93AC-5B32CCFFA3D8}" srcOrd="49" destOrd="0" presId="urn:microsoft.com/office/officeart/2005/8/layout/list1"/>
    <dgm:cxn modelId="{F843FC58-94A6-4E4A-BA92-A8E7D2ED9C1C}" type="presParOf" srcId="{FC8F17A7-382E-4A1E-B2E7-DA36B42E1581}" destId="{18AAA3DA-65E3-4B54-856F-745A46DBA2A8}" srcOrd="50" destOrd="0" presId="urn:microsoft.com/office/officeart/2005/8/layout/list1"/>
    <dgm:cxn modelId="{8D96B7CC-B185-4E15-A7DF-02DD0DF3DD31}" type="presParOf" srcId="{FC8F17A7-382E-4A1E-B2E7-DA36B42E1581}" destId="{61137101-CB7A-4843-B2C9-5D9A72761D76}" srcOrd="51" destOrd="0" presId="urn:microsoft.com/office/officeart/2005/8/layout/list1"/>
    <dgm:cxn modelId="{7D81F1E9-BBFF-4E6D-9C39-EE34FEC37DE4}" type="presParOf" srcId="{FC8F17A7-382E-4A1E-B2E7-DA36B42E1581}" destId="{FD56D612-0CA4-447A-8EF4-5D1FAC4FFEA3}" srcOrd="52" destOrd="0" presId="urn:microsoft.com/office/officeart/2005/8/layout/list1"/>
    <dgm:cxn modelId="{4DA15093-1CDC-43E9-BE1C-0E0085ABA64D}" type="presParOf" srcId="{FD56D612-0CA4-447A-8EF4-5D1FAC4FFEA3}" destId="{B1E43C84-89B8-494E-A5A6-627F9349E4E6}" srcOrd="0" destOrd="0" presId="urn:microsoft.com/office/officeart/2005/8/layout/list1"/>
    <dgm:cxn modelId="{9CD376A0-4DE0-4F09-A196-37074D9D079C}" type="presParOf" srcId="{FD56D612-0CA4-447A-8EF4-5D1FAC4FFEA3}" destId="{D28A992A-D756-402D-AF4A-98AAC68826A9}" srcOrd="1" destOrd="0" presId="urn:microsoft.com/office/officeart/2005/8/layout/list1"/>
    <dgm:cxn modelId="{CF34C101-1D26-421A-ABF8-5E7DA035EEB2}" type="presParOf" srcId="{FC8F17A7-382E-4A1E-B2E7-DA36B42E1581}" destId="{941866A7-6FD7-4ED3-91E2-08BC5BCC62AD}" srcOrd="53" destOrd="0" presId="urn:microsoft.com/office/officeart/2005/8/layout/list1"/>
    <dgm:cxn modelId="{A371FC0F-3CF9-43D8-A48A-D692E4A1C37F}" type="presParOf" srcId="{FC8F17A7-382E-4A1E-B2E7-DA36B42E1581}" destId="{E7CFED7A-E2E7-4DB2-B02D-12D73767FC9A}" srcOrd="54" destOrd="0" presId="urn:microsoft.com/office/officeart/2005/8/layout/list1"/>
    <dgm:cxn modelId="{7A660378-9596-45FD-BEA3-FC58C3C8B342}" type="presParOf" srcId="{FC8F17A7-382E-4A1E-B2E7-DA36B42E1581}" destId="{F644A991-153E-437A-B7C0-E0F664592780}" srcOrd="55" destOrd="0" presId="urn:microsoft.com/office/officeart/2005/8/layout/list1"/>
    <dgm:cxn modelId="{964FE9D0-008E-40FA-9592-9D9F1F7B9937}" type="presParOf" srcId="{FC8F17A7-382E-4A1E-B2E7-DA36B42E1581}" destId="{100D4A9F-8DD0-4AEF-81E4-E18A5C61997E}" srcOrd="56" destOrd="0" presId="urn:microsoft.com/office/officeart/2005/8/layout/list1"/>
    <dgm:cxn modelId="{1FB7BE13-FFF0-4398-B542-1407FDFBD5C9}" type="presParOf" srcId="{100D4A9F-8DD0-4AEF-81E4-E18A5C61997E}" destId="{0B453DFD-6C13-430D-A27F-131F95FA4CA8}" srcOrd="0" destOrd="0" presId="urn:microsoft.com/office/officeart/2005/8/layout/list1"/>
    <dgm:cxn modelId="{B9FD94F9-33D0-4FAD-8C40-F2FF3EAC2958}" type="presParOf" srcId="{100D4A9F-8DD0-4AEF-81E4-E18A5C61997E}" destId="{829469C0-E15E-4D2E-9CAF-90A9B365C9CD}" srcOrd="1" destOrd="0" presId="urn:microsoft.com/office/officeart/2005/8/layout/list1"/>
    <dgm:cxn modelId="{25F0FAF0-C6AA-4CE8-8568-FC6F9D31CD4C}" type="presParOf" srcId="{FC8F17A7-382E-4A1E-B2E7-DA36B42E1581}" destId="{24A7FB08-CF40-42F6-B775-A2DDFFAB4B9F}" srcOrd="57" destOrd="0" presId="urn:microsoft.com/office/officeart/2005/8/layout/list1"/>
    <dgm:cxn modelId="{0609C161-60E2-4BDD-BB1A-49FE38CF52DA}" type="presParOf" srcId="{FC8F17A7-382E-4A1E-B2E7-DA36B42E1581}" destId="{C6F91460-8F15-4016-A895-41FD402867C8}" srcOrd="58" destOrd="0" presId="urn:microsoft.com/office/officeart/2005/8/layout/list1"/>
    <dgm:cxn modelId="{C9FA1BB7-1D01-4BF4-B170-B5EB2BFD50A8}" type="presParOf" srcId="{FC8F17A7-382E-4A1E-B2E7-DA36B42E1581}" destId="{7BCB0CC1-7858-497D-8922-F9E792DD5B72}" srcOrd="59" destOrd="0" presId="urn:microsoft.com/office/officeart/2005/8/layout/list1"/>
    <dgm:cxn modelId="{12CB92FA-EC9D-4DB6-9C22-E2E7F9AFB875}" type="presParOf" srcId="{FC8F17A7-382E-4A1E-B2E7-DA36B42E1581}" destId="{435C3199-38BE-4D69-8B45-360EA83940B9}" srcOrd="60" destOrd="0" presId="urn:microsoft.com/office/officeart/2005/8/layout/list1"/>
    <dgm:cxn modelId="{13183E8E-F5D4-46AB-AF02-5203D886C3AB}" type="presParOf" srcId="{435C3199-38BE-4D69-8B45-360EA83940B9}" destId="{E8FEF8F4-F88A-4857-BBB8-31D46153B273}" srcOrd="0" destOrd="0" presId="urn:microsoft.com/office/officeart/2005/8/layout/list1"/>
    <dgm:cxn modelId="{2F3FA31E-BC7A-4147-8FD6-A1FF9651126B}" type="presParOf" srcId="{435C3199-38BE-4D69-8B45-360EA83940B9}" destId="{329B42B8-ECD7-4885-9E08-72E31F850DA6}" srcOrd="1" destOrd="0" presId="urn:microsoft.com/office/officeart/2005/8/layout/list1"/>
    <dgm:cxn modelId="{99E08E35-3479-45F4-B45B-91A05169D866}" type="presParOf" srcId="{FC8F17A7-382E-4A1E-B2E7-DA36B42E1581}" destId="{8E39B7AA-8831-40EE-B03D-716E8CF2C21A}" srcOrd="61" destOrd="0" presId="urn:microsoft.com/office/officeart/2005/8/layout/list1"/>
    <dgm:cxn modelId="{6C795054-E2DB-401A-A292-DE4D2E70BFB8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614F41B2-E484-4474-A8D0-4B83F4A3E8DC}" type="presOf" srcId="{F1EBE354-C624-4FC0-9F90-4A91809A193E}" destId="{A2DC3E57-52E3-478D-A04E-E0C40B3A6D1E}" srcOrd="1" destOrd="0" presId="urn:microsoft.com/office/officeart/2005/8/layout/list1"/>
    <dgm:cxn modelId="{79B96305-BB26-48C1-A3FE-681C71AEEB29}" type="presOf" srcId="{3F42973D-1A6B-4BAD-B7B3-793384490701}" destId="{46DB3FC9-62E0-4C58-A7D5-27187D2C5D7D}" srcOrd="1" destOrd="0" presId="urn:microsoft.com/office/officeart/2005/8/layout/list1"/>
    <dgm:cxn modelId="{A2B7408A-F88E-44C4-952A-7523EE39075D}" type="presOf" srcId="{3F42973D-1A6B-4BAD-B7B3-793384490701}" destId="{B6237DF0-F405-480F-9EDB-6E2180B339B1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884862DB-68FF-48D6-AC5D-5800BF059B7A}" type="presOf" srcId="{4F249EC0-E768-4341-AFD6-A149BC3B7897}" destId="{FB41B348-582E-4F1B-8E8B-5AE516EA174B}" srcOrd="1" destOrd="0" presId="urn:microsoft.com/office/officeart/2005/8/layout/list1"/>
    <dgm:cxn modelId="{87F46824-BE95-49A5-A06A-E025495D16A8}" type="presOf" srcId="{3F7C1AE6-D2D6-4A4C-896A-7CB304546092}" destId="{FE891326-686A-4C45-B79B-1B94C9E03A2E}" srcOrd="0" destOrd="0" presId="urn:microsoft.com/office/officeart/2005/8/layout/list1"/>
    <dgm:cxn modelId="{7E9B5281-ECAF-43AD-9DBF-04F6D180411C}" type="presOf" srcId="{8E2717DD-D037-46DD-AB7C-0D91C7CA05D2}" destId="{6D3E7738-9EC1-4E56-8866-13A3F1EA0EB5}" srcOrd="1" destOrd="0" presId="urn:microsoft.com/office/officeart/2005/8/layout/list1"/>
    <dgm:cxn modelId="{33022C16-7F24-4F97-BF78-47350583B91B}" type="presOf" srcId="{A6AA4029-2DA5-4CF0-99F3-5D6F6A831349}" destId="{41C2C4BE-FE64-4D2A-8759-19F25F7067C9}" srcOrd="1" destOrd="0" presId="urn:microsoft.com/office/officeart/2005/8/layout/list1"/>
    <dgm:cxn modelId="{FCD0B6F6-8F14-47FB-BD0A-FC473C45E992}" type="presOf" srcId="{517A7599-D39B-4136-B7F7-FC517C75373B}" destId="{B1E43C84-89B8-494E-A5A6-627F9349E4E6}" srcOrd="0" destOrd="0" presId="urn:microsoft.com/office/officeart/2005/8/layout/list1"/>
    <dgm:cxn modelId="{738678EF-4D48-46E8-9CCB-E3206FD684CE}" type="presOf" srcId="{B9374BCF-7B8D-43EA-AF42-3D675A166C28}" destId="{0CB65D4D-7011-4622-ADCA-FDF1A9C6A79F}" srcOrd="1" destOrd="0" presId="urn:microsoft.com/office/officeart/2005/8/layout/list1"/>
    <dgm:cxn modelId="{4BED3027-AEE5-4BDD-81B8-C78A6737E097}" type="presOf" srcId="{A6AA4029-2DA5-4CF0-99F3-5D6F6A831349}" destId="{10B64A83-F830-4AC6-9385-513A38D55826}" srcOrd="0" destOrd="0" presId="urn:microsoft.com/office/officeart/2005/8/layout/list1"/>
    <dgm:cxn modelId="{8CD01FB6-9131-4030-8A57-3FC7E9D32947}" type="presOf" srcId="{06DF7B84-5155-4510-A4D1-41E62DBF20AA}" destId="{AF10899B-EDEE-40FE-9C40-8DDE3B25E72C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9138C7AC-5518-41F8-8018-6D77E95744A8}" type="presOf" srcId="{F1EBE354-C624-4FC0-9F90-4A91809A193E}" destId="{63C9172F-EE30-49E2-9E45-1A3F307167E0}" srcOrd="0" destOrd="0" presId="urn:microsoft.com/office/officeart/2005/8/layout/list1"/>
    <dgm:cxn modelId="{2BFBEE0A-2A91-4DC5-8CFE-51BE33DB472C}" type="presOf" srcId="{3F7C1AE6-D2D6-4A4C-896A-7CB304546092}" destId="{61C61218-148C-4255-9C90-C651A43AA30B}" srcOrd="1" destOrd="0" presId="urn:microsoft.com/office/officeart/2005/8/layout/list1"/>
    <dgm:cxn modelId="{710F58BB-A098-4DD0-96AE-F8DCD5FF2088}" type="presOf" srcId="{4645654A-0DC5-46B0-95ED-49F72442FADF}" destId="{18DFF254-491E-49B4-A226-DB6AC9EDF287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7721711E-DF37-4D0A-B664-05A5B96C0777}" type="presOf" srcId="{E9D59AC3-A711-4796-B192-1D13C75A69CF}" destId="{0A9123C9-74E1-476A-A44C-7C00851B6B18}" srcOrd="0" destOrd="0" presId="urn:microsoft.com/office/officeart/2005/8/layout/list1"/>
    <dgm:cxn modelId="{25BF10F8-079D-445B-A551-F8F30D5CC7DE}" type="presOf" srcId="{470BFF4D-607E-47BE-BE6D-F308DD98CD06}" destId="{FC8F17A7-382E-4A1E-B2E7-DA36B42E1581}" srcOrd="0" destOrd="0" presId="urn:microsoft.com/office/officeart/2005/8/layout/list1"/>
    <dgm:cxn modelId="{107984D3-F0A7-4E9A-AC27-E070963485B4}" type="presOf" srcId="{8E2717DD-D037-46DD-AB7C-0D91C7CA05D2}" destId="{CB8FA14D-F7C0-4BA7-B5FE-0AF92E1B5AEC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2C9431AD-13E4-4F40-A713-D495F4756938}" type="presOf" srcId="{E23C63D9-5F13-4E8F-B0BA-A4588E82099A}" destId="{47212612-2112-4EE4-AB9A-FD294A321217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C8E987C7-9526-4AB2-AD6C-2314DEB5D866}" type="presOf" srcId="{06DF7B84-5155-4510-A4D1-41E62DBF20AA}" destId="{F8623298-42EC-4240-A896-C3B77D6A84BE}" srcOrd="1" destOrd="0" presId="urn:microsoft.com/office/officeart/2005/8/layout/list1"/>
    <dgm:cxn modelId="{744219F7-1C11-4521-A5BA-8D2371F44293}" type="presOf" srcId="{9A28537E-EBB5-45DA-B2FE-F991C881A5E8}" destId="{194EB645-03DB-4718-8A2C-6FB775B61591}" srcOrd="0" destOrd="0" presId="urn:microsoft.com/office/officeart/2005/8/layout/list1"/>
    <dgm:cxn modelId="{BEAA9785-5BDC-4117-91AF-FFAB3BCA0E22}" type="presOf" srcId="{B9374BCF-7B8D-43EA-AF42-3D675A166C28}" destId="{2F3F69BC-F4CD-4461-9478-6693505E9CAD}" srcOrd="0" destOrd="0" presId="urn:microsoft.com/office/officeart/2005/8/layout/list1"/>
    <dgm:cxn modelId="{B502DD66-6856-48E4-ABEB-62480558B0A9}" type="presOf" srcId="{517A7599-D39B-4136-B7F7-FC517C75373B}" destId="{D28A992A-D756-402D-AF4A-98AAC68826A9}" srcOrd="1" destOrd="0" presId="urn:microsoft.com/office/officeart/2005/8/layout/list1"/>
    <dgm:cxn modelId="{9843D360-F211-4528-85DC-DD8FFAEDD127}" type="presOf" srcId="{E9D59AC3-A711-4796-B192-1D13C75A69CF}" destId="{04BFF7BE-8A4B-43A8-811A-DA3705A638B4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41485B02-2A66-4B7F-AB5C-6F1D4F55E800}" type="presOf" srcId="{0F5738F0-9D40-4958-B108-0B2ECF3C2EBD}" destId="{EBD57FE5-159F-4B83-AEF9-EA103400217F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E4872A47-D309-4A73-AB15-59C8144DA5E0}" type="presOf" srcId="{4645654A-0DC5-46B0-95ED-49F72442FADF}" destId="{63BAC6F4-37DE-4063-90F1-38293280B408}" srcOrd="0" destOrd="0" presId="urn:microsoft.com/office/officeart/2005/8/layout/list1"/>
    <dgm:cxn modelId="{C3C1DC81-328A-4B84-864E-76367F2796E0}" type="presOf" srcId="{0F5738F0-9D40-4958-B108-0B2ECF3C2EBD}" destId="{C9C4EDCF-0D7D-4178-80AC-3C28EDA936EA}" srcOrd="1" destOrd="0" presId="urn:microsoft.com/office/officeart/2005/8/layout/list1"/>
    <dgm:cxn modelId="{03EBDCE4-B3A2-4E97-9D24-88A37717FB65}" type="presOf" srcId="{049F0A86-C80C-4922-98A6-14F0D8DFCDD0}" destId="{0B453DFD-6C13-430D-A27F-131F95FA4CA8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D2C00BBB-EF0C-4D61-98E8-C76B21DE5D22}" type="presOf" srcId="{9A28537E-EBB5-45DA-B2FE-F991C881A5E8}" destId="{424CBD1D-1FC5-4620-B1CA-CEE3B5CF2E9C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61B558DF-1B37-4F1C-B9F0-211C4E3963A9}" type="presOf" srcId="{4F249EC0-E768-4341-AFD6-A149BC3B7897}" destId="{FD05451A-4252-4BAC-BB45-636A73C8DE8B}" srcOrd="0" destOrd="0" presId="urn:microsoft.com/office/officeart/2005/8/layout/list1"/>
    <dgm:cxn modelId="{AEE239FD-6E77-4149-A45D-3921024C4276}" type="presOf" srcId="{049F0A86-C80C-4922-98A6-14F0D8DFCDD0}" destId="{829469C0-E15E-4D2E-9CAF-90A9B365C9CD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270A6D2-8087-47C7-85E8-32E2BAC81F20}" type="presOf" srcId="{E23C63D9-5F13-4E8F-B0BA-A4588E82099A}" destId="{A8C8CC9A-22FC-4541-8139-B4781DD01AEA}" srcOrd="0" destOrd="0" presId="urn:microsoft.com/office/officeart/2005/8/layout/list1"/>
    <dgm:cxn modelId="{21CF7F28-C5AB-4DAE-A35C-784D112042DB}" type="presParOf" srcId="{FC8F17A7-382E-4A1E-B2E7-DA36B42E1581}" destId="{A4AFC699-C35E-460D-A64E-55750FEB5D2F}" srcOrd="0" destOrd="0" presId="urn:microsoft.com/office/officeart/2005/8/layout/list1"/>
    <dgm:cxn modelId="{42CF579E-3E2B-4633-877C-446914C04CBB}" type="presParOf" srcId="{A4AFC699-C35E-460D-A64E-55750FEB5D2F}" destId="{2F3F69BC-F4CD-4461-9478-6693505E9CAD}" srcOrd="0" destOrd="0" presId="urn:microsoft.com/office/officeart/2005/8/layout/list1"/>
    <dgm:cxn modelId="{4C9811CA-8701-4486-B748-1A9DBC9E148E}" type="presParOf" srcId="{A4AFC699-C35E-460D-A64E-55750FEB5D2F}" destId="{0CB65D4D-7011-4622-ADCA-FDF1A9C6A79F}" srcOrd="1" destOrd="0" presId="urn:microsoft.com/office/officeart/2005/8/layout/list1"/>
    <dgm:cxn modelId="{D9795F4B-4733-4C63-8342-A7BD3A0BBD64}" type="presParOf" srcId="{FC8F17A7-382E-4A1E-B2E7-DA36B42E1581}" destId="{0E61AAD7-843C-4A61-9057-1D4B1E6EB38A}" srcOrd="1" destOrd="0" presId="urn:microsoft.com/office/officeart/2005/8/layout/list1"/>
    <dgm:cxn modelId="{97215233-82B6-4397-A36A-CED50A974EB4}" type="presParOf" srcId="{FC8F17A7-382E-4A1E-B2E7-DA36B42E1581}" destId="{4C2768E2-ED89-431A-A486-281CC5329D11}" srcOrd="2" destOrd="0" presId="urn:microsoft.com/office/officeart/2005/8/layout/list1"/>
    <dgm:cxn modelId="{51B8483A-E4AC-4360-AA21-8F3BC448ED18}" type="presParOf" srcId="{FC8F17A7-382E-4A1E-B2E7-DA36B42E1581}" destId="{1B416E7A-1E06-4210-9A87-C9B7D190B309}" srcOrd="3" destOrd="0" presId="urn:microsoft.com/office/officeart/2005/8/layout/list1"/>
    <dgm:cxn modelId="{7854D4CA-630D-41CD-870D-FCE226927FAF}" type="presParOf" srcId="{FC8F17A7-382E-4A1E-B2E7-DA36B42E1581}" destId="{06690BC2-B387-4E14-8CD0-50904E7E7C3A}" srcOrd="4" destOrd="0" presId="urn:microsoft.com/office/officeart/2005/8/layout/list1"/>
    <dgm:cxn modelId="{EB8B8720-5460-498C-9EE4-4965C36A4739}" type="presParOf" srcId="{06690BC2-B387-4E14-8CD0-50904E7E7C3A}" destId="{B6237DF0-F405-480F-9EDB-6E2180B339B1}" srcOrd="0" destOrd="0" presId="urn:microsoft.com/office/officeart/2005/8/layout/list1"/>
    <dgm:cxn modelId="{0848AF9B-DC9A-490D-9E3A-B5CB3888A48F}" type="presParOf" srcId="{06690BC2-B387-4E14-8CD0-50904E7E7C3A}" destId="{46DB3FC9-62E0-4C58-A7D5-27187D2C5D7D}" srcOrd="1" destOrd="0" presId="urn:microsoft.com/office/officeart/2005/8/layout/list1"/>
    <dgm:cxn modelId="{8CCBE2F0-7E19-44C9-A998-D9FC69345ED3}" type="presParOf" srcId="{FC8F17A7-382E-4A1E-B2E7-DA36B42E1581}" destId="{247B878D-BDED-49CB-B65A-A497AD500AE8}" srcOrd="5" destOrd="0" presId="urn:microsoft.com/office/officeart/2005/8/layout/list1"/>
    <dgm:cxn modelId="{230AAC04-492D-4D57-A739-40F518F34AB0}" type="presParOf" srcId="{FC8F17A7-382E-4A1E-B2E7-DA36B42E1581}" destId="{4659EBC4-64D1-4B6C-92B5-9A0F3C2EF96C}" srcOrd="6" destOrd="0" presId="urn:microsoft.com/office/officeart/2005/8/layout/list1"/>
    <dgm:cxn modelId="{68FBBA1F-B8AB-4792-BE19-B6CBB2C6C851}" type="presParOf" srcId="{FC8F17A7-382E-4A1E-B2E7-DA36B42E1581}" destId="{BAF59938-BB53-474B-BAD2-F883FDDD4D15}" srcOrd="7" destOrd="0" presId="urn:microsoft.com/office/officeart/2005/8/layout/list1"/>
    <dgm:cxn modelId="{82318CC9-A559-4149-8BCC-50ABDE47B273}" type="presParOf" srcId="{FC8F17A7-382E-4A1E-B2E7-DA36B42E1581}" destId="{B565232D-1520-461C-A256-E2F8182B90C8}" srcOrd="8" destOrd="0" presId="urn:microsoft.com/office/officeart/2005/8/layout/list1"/>
    <dgm:cxn modelId="{DD2D0B28-8F03-4325-A442-BD1210AA7A9B}" type="presParOf" srcId="{B565232D-1520-461C-A256-E2F8182B90C8}" destId="{10B64A83-F830-4AC6-9385-513A38D55826}" srcOrd="0" destOrd="0" presId="urn:microsoft.com/office/officeart/2005/8/layout/list1"/>
    <dgm:cxn modelId="{17FB331C-EEE8-4DA5-8D89-609E87595352}" type="presParOf" srcId="{B565232D-1520-461C-A256-E2F8182B90C8}" destId="{41C2C4BE-FE64-4D2A-8759-19F25F7067C9}" srcOrd="1" destOrd="0" presId="urn:microsoft.com/office/officeart/2005/8/layout/list1"/>
    <dgm:cxn modelId="{9394A691-2272-4FBC-8711-D78F8C62DFFF}" type="presParOf" srcId="{FC8F17A7-382E-4A1E-B2E7-DA36B42E1581}" destId="{1B336EED-E3B6-45CB-AC6A-6AFFDB107DB5}" srcOrd="9" destOrd="0" presId="urn:microsoft.com/office/officeart/2005/8/layout/list1"/>
    <dgm:cxn modelId="{96AFDD0D-04AD-4CCF-8DA8-9380AB2D18AF}" type="presParOf" srcId="{FC8F17A7-382E-4A1E-B2E7-DA36B42E1581}" destId="{30B5F34B-9541-42FB-BF55-BA19172ED350}" srcOrd="10" destOrd="0" presId="urn:microsoft.com/office/officeart/2005/8/layout/list1"/>
    <dgm:cxn modelId="{3A174D02-7883-4F2E-B358-099C546D2B32}" type="presParOf" srcId="{FC8F17A7-382E-4A1E-B2E7-DA36B42E1581}" destId="{BA660269-BEB7-404B-BD93-4DFE7712AA9C}" srcOrd="11" destOrd="0" presId="urn:microsoft.com/office/officeart/2005/8/layout/list1"/>
    <dgm:cxn modelId="{9988F418-43AB-4455-B1AE-EADC483E59E3}" type="presParOf" srcId="{FC8F17A7-382E-4A1E-B2E7-DA36B42E1581}" destId="{88BA583A-DC58-4047-A142-7FA2525DCFA3}" srcOrd="12" destOrd="0" presId="urn:microsoft.com/office/officeart/2005/8/layout/list1"/>
    <dgm:cxn modelId="{91C7D7BE-F500-4642-9DED-59CD255BE7FD}" type="presParOf" srcId="{88BA583A-DC58-4047-A142-7FA2525DCFA3}" destId="{AF10899B-EDEE-40FE-9C40-8DDE3B25E72C}" srcOrd="0" destOrd="0" presId="urn:microsoft.com/office/officeart/2005/8/layout/list1"/>
    <dgm:cxn modelId="{9C715718-82EC-4DFC-9CE9-A01438B2D6A9}" type="presParOf" srcId="{88BA583A-DC58-4047-A142-7FA2525DCFA3}" destId="{F8623298-42EC-4240-A896-C3B77D6A84BE}" srcOrd="1" destOrd="0" presId="urn:microsoft.com/office/officeart/2005/8/layout/list1"/>
    <dgm:cxn modelId="{27643780-8E33-4B4D-9783-E0F17ED3F3F4}" type="presParOf" srcId="{FC8F17A7-382E-4A1E-B2E7-DA36B42E1581}" destId="{6188435A-1102-4E5B-8D2B-58E6CD4E6435}" srcOrd="13" destOrd="0" presId="urn:microsoft.com/office/officeart/2005/8/layout/list1"/>
    <dgm:cxn modelId="{1D4E16E1-0621-4929-863E-1A2718516DA0}" type="presParOf" srcId="{FC8F17A7-382E-4A1E-B2E7-DA36B42E1581}" destId="{AA0B205A-8584-47CB-8AB6-687C2A81A3A7}" srcOrd="14" destOrd="0" presId="urn:microsoft.com/office/officeart/2005/8/layout/list1"/>
    <dgm:cxn modelId="{E5ACC1F6-4707-4215-A23E-3267335B75D7}" type="presParOf" srcId="{FC8F17A7-382E-4A1E-B2E7-DA36B42E1581}" destId="{36936875-2CE6-48CC-885F-460991F03499}" srcOrd="15" destOrd="0" presId="urn:microsoft.com/office/officeart/2005/8/layout/list1"/>
    <dgm:cxn modelId="{631C62A4-739F-4D5B-BCC9-C2737B4726E2}" type="presParOf" srcId="{FC8F17A7-382E-4A1E-B2E7-DA36B42E1581}" destId="{70BBAC2E-3F84-4F66-B9BC-F7186ACAB38F}" srcOrd="16" destOrd="0" presId="urn:microsoft.com/office/officeart/2005/8/layout/list1"/>
    <dgm:cxn modelId="{2043FC1A-BAD5-44B4-84AA-6D3D056A799D}" type="presParOf" srcId="{70BBAC2E-3F84-4F66-B9BC-F7186ACAB38F}" destId="{63BAC6F4-37DE-4063-90F1-38293280B408}" srcOrd="0" destOrd="0" presId="urn:microsoft.com/office/officeart/2005/8/layout/list1"/>
    <dgm:cxn modelId="{51A869D7-9024-46FA-B8E7-8A8B1A20D374}" type="presParOf" srcId="{70BBAC2E-3F84-4F66-B9BC-F7186ACAB38F}" destId="{18DFF254-491E-49B4-A226-DB6AC9EDF287}" srcOrd="1" destOrd="0" presId="urn:microsoft.com/office/officeart/2005/8/layout/list1"/>
    <dgm:cxn modelId="{DD31BAA0-9591-4A03-9401-8E5875F3353C}" type="presParOf" srcId="{FC8F17A7-382E-4A1E-B2E7-DA36B42E1581}" destId="{2F621F97-3C2B-4ED3-AF8D-5D7EA9471D3C}" srcOrd="17" destOrd="0" presId="urn:microsoft.com/office/officeart/2005/8/layout/list1"/>
    <dgm:cxn modelId="{7A3E47DA-03AB-4E89-BF0E-651F02A61F81}" type="presParOf" srcId="{FC8F17A7-382E-4A1E-B2E7-DA36B42E1581}" destId="{B17DE1A4-9BC0-46D0-9740-94D09C549B59}" srcOrd="18" destOrd="0" presId="urn:microsoft.com/office/officeart/2005/8/layout/list1"/>
    <dgm:cxn modelId="{AACFF2E1-C3B7-4BBB-8073-4B2F8342761F}" type="presParOf" srcId="{FC8F17A7-382E-4A1E-B2E7-DA36B42E1581}" destId="{0649D3E9-A605-40B6-B170-BC90BB6CACA7}" srcOrd="19" destOrd="0" presId="urn:microsoft.com/office/officeart/2005/8/layout/list1"/>
    <dgm:cxn modelId="{35333CDD-51AE-4C7C-8458-ED6B9DA5C403}" type="presParOf" srcId="{FC8F17A7-382E-4A1E-B2E7-DA36B42E1581}" destId="{5557BF4C-0B21-48C7-98F8-59E3BDB03DC7}" srcOrd="20" destOrd="0" presId="urn:microsoft.com/office/officeart/2005/8/layout/list1"/>
    <dgm:cxn modelId="{A8800B17-B5C5-4573-880C-EDF69690BB31}" type="presParOf" srcId="{5557BF4C-0B21-48C7-98F8-59E3BDB03DC7}" destId="{0A9123C9-74E1-476A-A44C-7C00851B6B18}" srcOrd="0" destOrd="0" presId="urn:microsoft.com/office/officeart/2005/8/layout/list1"/>
    <dgm:cxn modelId="{A4E12A3B-8903-4BF8-A45B-BBDA8F873E5D}" type="presParOf" srcId="{5557BF4C-0B21-48C7-98F8-59E3BDB03DC7}" destId="{04BFF7BE-8A4B-43A8-811A-DA3705A638B4}" srcOrd="1" destOrd="0" presId="urn:microsoft.com/office/officeart/2005/8/layout/list1"/>
    <dgm:cxn modelId="{38304DA3-0DA2-42BA-9B7A-D0E38E19A53E}" type="presParOf" srcId="{FC8F17A7-382E-4A1E-B2E7-DA36B42E1581}" destId="{4A94990A-C322-4A85-9986-B15C0FF2B266}" srcOrd="21" destOrd="0" presId="urn:microsoft.com/office/officeart/2005/8/layout/list1"/>
    <dgm:cxn modelId="{A73CB029-F9B3-4DE5-82EA-F13138C4FC46}" type="presParOf" srcId="{FC8F17A7-382E-4A1E-B2E7-DA36B42E1581}" destId="{C436068C-0248-4822-A0B2-7CB4D8C70A60}" srcOrd="22" destOrd="0" presId="urn:microsoft.com/office/officeart/2005/8/layout/list1"/>
    <dgm:cxn modelId="{C07BD556-3C12-47FF-86D2-982EDDCEA1AE}" type="presParOf" srcId="{FC8F17A7-382E-4A1E-B2E7-DA36B42E1581}" destId="{1E506FD5-CE60-423F-B26B-10293B47C007}" srcOrd="23" destOrd="0" presId="urn:microsoft.com/office/officeart/2005/8/layout/list1"/>
    <dgm:cxn modelId="{A84C1B28-23BB-40D4-A394-6B57FBEA8B0C}" type="presParOf" srcId="{FC8F17A7-382E-4A1E-B2E7-DA36B42E1581}" destId="{1D02F6B0-EBF4-45E3-82C7-E7801560D744}" srcOrd="24" destOrd="0" presId="urn:microsoft.com/office/officeart/2005/8/layout/list1"/>
    <dgm:cxn modelId="{E61B1E51-E638-4E93-8665-E62B107F2A9D}" type="presParOf" srcId="{1D02F6B0-EBF4-45E3-82C7-E7801560D744}" destId="{FE891326-686A-4C45-B79B-1B94C9E03A2E}" srcOrd="0" destOrd="0" presId="urn:microsoft.com/office/officeart/2005/8/layout/list1"/>
    <dgm:cxn modelId="{BE6C92DA-2C5F-4745-9CFF-713297AB787C}" type="presParOf" srcId="{1D02F6B0-EBF4-45E3-82C7-E7801560D744}" destId="{61C61218-148C-4255-9C90-C651A43AA30B}" srcOrd="1" destOrd="0" presId="urn:microsoft.com/office/officeart/2005/8/layout/list1"/>
    <dgm:cxn modelId="{D133F89C-8E5F-44AF-A677-13F7B6E3A124}" type="presParOf" srcId="{FC8F17A7-382E-4A1E-B2E7-DA36B42E1581}" destId="{1802013E-BF39-4EF9-9432-FA7C944D3582}" srcOrd="25" destOrd="0" presId="urn:microsoft.com/office/officeart/2005/8/layout/list1"/>
    <dgm:cxn modelId="{54467816-968A-4300-8D6B-FC663E321342}" type="presParOf" srcId="{FC8F17A7-382E-4A1E-B2E7-DA36B42E1581}" destId="{1BCA2504-F34B-4965-B98A-B14370556103}" srcOrd="26" destOrd="0" presId="urn:microsoft.com/office/officeart/2005/8/layout/list1"/>
    <dgm:cxn modelId="{D3624856-9C1D-4E2A-96A6-A399A4123AD8}" type="presParOf" srcId="{FC8F17A7-382E-4A1E-B2E7-DA36B42E1581}" destId="{0FAAC69F-E085-4A39-B6CA-D9F5703A4618}" srcOrd="27" destOrd="0" presId="urn:microsoft.com/office/officeart/2005/8/layout/list1"/>
    <dgm:cxn modelId="{09885FDD-7E47-4472-845C-A61590DCFB86}" type="presParOf" srcId="{FC8F17A7-382E-4A1E-B2E7-DA36B42E1581}" destId="{D8E4629F-6E0F-4A02-BADE-4218A3A65FF2}" srcOrd="28" destOrd="0" presId="urn:microsoft.com/office/officeart/2005/8/layout/list1"/>
    <dgm:cxn modelId="{4103F1C3-5AA2-46F4-8434-877AA48E634F}" type="presParOf" srcId="{D8E4629F-6E0F-4A02-BADE-4218A3A65FF2}" destId="{FD05451A-4252-4BAC-BB45-636A73C8DE8B}" srcOrd="0" destOrd="0" presId="urn:microsoft.com/office/officeart/2005/8/layout/list1"/>
    <dgm:cxn modelId="{952647D9-9086-4C6A-97B1-5108C5881C22}" type="presParOf" srcId="{D8E4629F-6E0F-4A02-BADE-4218A3A65FF2}" destId="{FB41B348-582E-4F1B-8E8B-5AE516EA174B}" srcOrd="1" destOrd="0" presId="urn:microsoft.com/office/officeart/2005/8/layout/list1"/>
    <dgm:cxn modelId="{9B47D351-C1E1-4994-B3DB-A871C52F6735}" type="presParOf" srcId="{FC8F17A7-382E-4A1E-B2E7-DA36B42E1581}" destId="{E7BC78D9-1A4C-4A98-B3F2-3EC605C1BE54}" srcOrd="29" destOrd="0" presId="urn:microsoft.com/office/officeart/2005/8/layout/list1"/>
    <dgm:cxn modelId="{2374AA93-8766-4E76-AEC9-E3B4D284EB50}" type="presParOf" srcId="{FC8F17A7-382E-4A1E-B2E7-DA36B42E1581}" destId="{4AC2EB15-380B-4E95-A5FA-808E3B3AA859}" srcOrd="30" destOrd="0" presId="urn:microsoft.com/office/officeart/2005/8/layout/list1"/>
    <dgm:cxn modelId="{94C15DF8-7385-43F0-A05A-E92D7681E3B1}" type="presParOf" srcId="{FC8F17A7-382E-4A1E-B2E7-DA36B42E1581}" destId="{38C0859C-7275-408F-8247-FDFC8F7D3597}" srcOrd="31" destOrd="0" presId="urn:microsoft.com/office/officeart/2005/8/layout/list1"/>
    <dgm:cxn modelId="{17ECE9BC-49FF-479C-8F7C-FB505A1F9C5E}" type="presParOf" srcId="{FC8F17A7-382E-4A1E-B2E7-DA36B42E1581}" destId="{2B9B4077-7AD0-41BF-89A1-CCD579863653}" srcOrd="32" destOrd="0" presId="urn:microsoft.com/office/officeart/2005/8/layout/list1"/>
    <dgm:cxn modelId="{F435DDCB-D227-40C7-B11E-0DBE1F7DA396}" type="presParOf" srcId="{2B9B4077-7AD0-41BF-89A1-CCD579863653}" destId="{194EB645-03DB-4718-8A2C-6FB775B61591}" srcOrd="0" destOrd="0" presId="urn:microsoft.com/office/officeart/2005/8/layout/list1"/>
    <dgm:cxn modelId="{ACD1DA03-F42A-4765-A74D-7873954CE4A4}" type="presParOf" srcId="{2B9B4077-7AD0-41BF-89A1-CCD579863653}" destId="{424CBD1D-1FC5-4620-B1CA-CEE3B5CF2E9C}" srcOrd="1" destOrd="0" presId="urn:microsoft.com/office/officeart/2005/8/layout/list1"/>
    <dgm:cxn modelId="{0D36A530-2A46-4E30-AD28-14FC5585A747}" type="presParOf" srcId="{FC8F17A7-382E-4A1E-B2E7-DA36B42E1581}" destId="{930D1122-9358-4F28-86F7-9B909D1379B5}" srcOrd="33" destOrd="0" presId="urn:microsoft.com/office/officeart/2005/8/layout/list1"/>
    <dgm:cxn modelId="{DCCA3ECD-CDC9-44A6-8F7B-3F97B406E0F2}" type="presParOf" srcId="{FC8F17A7-382E-4A1E-B2E7-DA36B42E1581}" destId="{6B840818-1DBA-430E-8241-C14651C75AC3}" srcOrd="34" destOrd="0" presId="urn:microsoft.com/office/officeart/2005/8/layout/list1"/>
    <dgm:cxn modelId="{4D8AAD2A-9E4C-4BBC-8912-34A2DF3F2B79}" type="presParOf" srcId="{FC8F17A7-382E-4A1E-B2E7-DA36B42E1581}" destId="{3546DACC-6EE4-495B-80ED-08D9CE3E49DC}" srcOrd="35" destOrd="0" presId="urn:microsoft.com/office/officeart/2005/8/layout/list1"/>
    <dgm:cxn modelId="{44392E9C-8A5F-46BC-A306-AE16F7083133}" type="presParOf" srcId="{FC8F17A7-382E-4A1E-B2E7-DA36B42E1581}" destId="{149E7E05-9164-4FC0-AD4D-F6106392B578}" srcOrd="36" destOrd="0" presId="urn:microsoft.com/office/officeart/2005/8/layout/list1"/>
    <dgm:cxn modelId="{3E3F7CE9-0ADA-4CD5-84A4-10B407DC4388}" type="presParOf" srcId="{149E7E05-9164-4FC0-AD4D-F6106392B578}" destId="{63C9172F-EE30-49E2-9E45-1A3F307167E0}" srcOrd="0" destOrd="0" presId="urn:microsoft.com/office/officeart/2005/8/layout/list1"/>
    <dgm:cxn modelId="{D0D87672-33A8-4B66-A1CE-C836A3BCA233}" type="presParOf" srcId="{149E7E05-9164-4FC0-AD4D-F6106392B578}" destId="{A2DC3E57-52E3-478D-A04E-E0C40B3A6D1E}" srcOrd="1" destOrd="0" presId="urn:microsoft.com/office/officeart/2005/8/layout/list1"/>
    <dgm:cxn modelId="{8334311D-CAD6-4016-B380-EB737D91F0B5}" type="presParOf" srcId="{FC8F17A7-382E-4A1E-B2E7-DA36B42E1581}" destId="{DA5D1FDC-9886-44A2-80B4-CC785E870A80}" srcOrd="37" destOrd="0" presId="urn:microsoft.com/office/officeart/2005/8/layout/list1"/>
    <dgm:cxn modelId="{1668680E-BC71-484F-B22C-5875B31E291D}" type="presParOf" srcId="{FC8F17A7-382E-4A1E-B2E7-DA36B42E1581}" destId="{8CE27BDD-A1C0-4C19-8C7C-E1EE3FF8CD56}" srcOrd="38" destOrd="0" presId="urn:microsoft.com/office/officeart/2005/8/layout/list1"/>
    <dgm:cxn modelId="{562E4D80-3E9B-4C74-B526-D56151C9ECB1}" type="presParOf" srcId="{FC8F17A7-382E-4A1E-B2E7-DA36B42E1581}" destId="{C2B40191-EDD5-400F-821F-182ACFF6A277}" srcOrd="39" destOrd="0" presId="urn:microsoft.com/office/officeart/2005/8/layout/list1"/>
    <dgm:cxn modelId="{49EA5873-ADB7-480D-9C8F-D858C9349F45}" type="presParOf" srcId="{FC8F17A7-382E-4A1E-B2E7-DA36B42E1581}" destId="{504A7B5C-197B-45D0-8D59-56F4D5C8E46C}" srcOrd="40" destOrd="0" presId="urn:microsoft.com/office/officeart/2005/8/layout/list1"/>
    <dgm:cxn modelId="{939A6A26-7098-4654-B6AD-1467EC751ADB}" type="presParOf" srcId="{504A7B5C-197B-45D0-8D59-56F4D5C8E46C}" destId="{A8C8CC9A-22FC-4541-8139-B4781DD01AEA}" srcOrd="0" destOrd="0" presId="urn:microsoft.com/office/officeart/2005/8/layout/list1"/>
    <dgm:cxn modelId="{BE0CDBFC-0628-4FA3-B57F-E0BBF7D58A42}" type="presParOf" srcId="{504A7B5C-197B-45D0-8D59-56F4D5C8E46C}" destId="{47212612-2112-4EE4-AB9A-FD294A321217}" srcOrd="1" destOrd="0" presId="urn:microsoft.com/office/officeart/2005/8/layout/list1"/>
    <dgm:cxn modelId="{78FB03DB-ECFB-4B00-92BD-21EAB4198A6E}" type="presParOf" srcId="{FC8F17A7-382E-4A1E-B2E7-DA36B42E1581}" destId="{D3B319EC-2AC4-4E0D-B8B8-8706C1A64A31}" srcOrd="41" destOrd="0" presId="urn:microsoft.com/office/officeart/2005/8/layout/list1"/>
    <dgm:cxn modelId="{B22BCA4E-05B4-4C7C-B3E4-1CC2EB8758FD}" type="presParOf" srcId="{FC8F17A7-382E-4A1E-B2E7-DA36B42E1581}" destId="{70EE8211-D7E5-4875-B1BE-DD896F61FF39}" srcOrd="42" destOrd="0" presId="urn:microsoft.com/office/officeart/2005/8/layout/list1"/>
    <dgm:cxn modelId="{0A167170-9205-4D7A-BB78-468D56F2E38C}" type="presParOf" srcId="{FC8F17A7-382E-4A1E-B2E7-DA36B42E1581}" destId="{BA39C67A-6FB0-4B00-8EF6-F7BD7AFEC80C}" srcOrd="43" destOrd="0" presId="urn:microsoft.com/office/officeart/2005/8/layout/list1"/>
    <dgm:cxn modelId="{8099DE86-D4EF-4BB7-82B4-93B58BD1FB4C}" type="presParOf" srcId="{FC8F17A7-382E-4A1E-B2E7-DA36B42E1581}" destId="{236F3CB0-FC6A-42E7-9222-5EB9A2129B15}" srcOrd="44" destOrd="0" presId="urn:microsoft.com/office/officeart/2005/8/layout/list1"/>
    <dgm:cxn modelId="{FD893BD7-7B64-4E6D-896C-F83353EA148B}" type="presParOf" srcId="{236F3CB0-FC6A-42E7-9222-5EB9A2129B15}" destId="{CB8FA14D-F7C0-4BA7-B5FE-0AF92E1B5AEC}" srcOrd="0" destOrd="0" presId="urn:microsoft.com/office/officeart/2005/8/layout/list1"/>
    <dgm:cxn modelId="{F876C5FC-6F42-4099-8DF0-05F7ECDCEE48}" type="presParOf" srcId="{236F3CB0-FC6A-42E7-9222-5EB9A2129B15}" destId="{6D3E7738-9EC1-4E56-8866-13A3F1EA0EB5}" srcOrd="1" destOrd="0" presId="urn:microsoft.com/office/officeart/2005/8/layout/list1"/>
    <dgm:cxn modelId="{39AB6FF7-4796-4C32-AC01-EDB34FC9CAA0}" type="presParOf" srcId="{FC8F17A7-382E-4A1E-B2E7-DA36B42E1581}" destId="{0B3614BC-0986-4199-8F87-B76FDBA24601}" srcOrd="45" destOrd="0" presId="urn:microsoft.com/office/officeart/2005/8/layout/list1"/>
    <dgm:cxn modelId="{101918FC-2562-44D1-8AE0-58CB0CCBB424}" type="presParOf" srcId="{FC8F17A7-382E-4A1E-B2E7-DA36B42E1581}" destId="{930056F2-6EE0-4D60-B231-6A316CE5E782}" srcOrd="46" destOrd="0" presId="urn:microsoft.com/office/officeart/2005/8/layout/list1"/>
    <dgm:cxn modelId="{02A8109B-D85A-4F3E-BD6A-370DA1E3BDE0}" type="presParOf" srcId="{FC8F17A7-382E-4A1E-B2E7-DA36B42E1581}" destId="{7804978F-5F52-4A88-8118-87B4DD2E9E40}" srcOrd="47" destOrd="0" presId="urn:microsoft.com/office/officeart/2005/8/layout/list1"/>
    <dgm:cxn modelId="{B14A0083-972B-4FDE-9542-2C7737E430F0}" type="presParOf" srcId="{FC8F17A7-382E-4A1E-B2E7-DA36B42E1581}" destId="{66065793-67F8-45E2-97F5-720CAC391988}" srcOrd="48" destOrd="0" presId="urn:microsoft.com/office/officeart/2005/8/layout/list1"/>
    <dgm:cxn modelId="{E0152133-BD4C-4ECC-8C72-8D4CCEABF13A}" type="presParOf" srcId="{66065793-67F8-45E2-97F5-720CAC391988}" destId="{EBD57FE5-159F-4B83-AEF9-EA103400217F}" srcOrd="0" destOrd="0" presId="urn:microsoft.com/office/officeart/2005/8/layout/list1"/>
    <dgm:cxn modelId="{ED97B71C-F0DD-44AD-8B52-0FF54C25717B}" type="presParOf" srcId="{66065793-67F8-45E2-97F5-720CAC391988}" destId="{C9C4EDCF-0D7D-4178-80AC-3C28EDA936EA}" srcOrd="1" destOrd="0" presId="urn:microsoft.com/office/officeart/2005/8/layout/list1"/>
    <dgm:cxn modelId="{E4E1B85E-9CF4-43BB-96ED-C0E81DBF3BF1}" type="presParOf" srcId="{FC8F17A7-382E-4A1E-B2E7-DA36B42E1581}" destId="{B0A39975-8ADA-4EB7-93AC-5B32CCFFA3D8}" srcOrd="49" destOrd="0" presId="urn:microsoft.com/office/officeart/2005/8/layout/list1"/>
    <dgm:cxn modelId="{53416DFA-1835-4421-BB30-30D1437B21B7}" type="presParOf" srcId="{FC8F17A7-382E-4A1E-B2E7-DA36B42E1581}" destId="{18AAA3DA-65E3-4B54-856F-745A46DBA2A8}" srcOrd="50" destOrd="0" presId="urn:microsoft.com/office/officeart/2005/8/layout/list1"/>
    <dgm:cxn modelId="{18E34B2B-F447-4FF0-B04F-641928122B31}" type="presParOf" srcId="{FC8F17A7-382E-4A1E-B2E7-DA36B42E1581}" destId="{61137101-CB7A-4843-B2C9-5D9A72761D76}" srcOrd="51" destOrd="0" presId="urn:microsoft.com/office/officeart/2005/8/layout/list1"/>
    <dgm:cxn modelId="{FBB7BDEB-5EEF-4FDD-8FDD-95D001EE5508}" type="presParOf" srcId="{FC8F17A7-382E-4A1E-B2E7-DA36B42E1581}" destId="{FD56D612-0CA4-447A-8EF4-5D1FAC4FFEA3}" srcOrd="52" destOrd="0" presId="urn:microsoft.com/office/officeart/2005/8/layout/list1"/>
    <dgm:cxn modelId="{9E04F5C0-4840-40DA-A876-62FC66F79B4F}" type="presParOf" srcId="{FD56D612-0CA4-447A-8EF4-5D1FAC4FFEA3}" destId="{B1E43C84-89B8-494E-A5A6-627F9349E4E6}" srcOrd="0" destOrd="0" presId="urn:microsoft.com/office/officeart/2005/8/layout/list1"/>
    <dgm:cxn modelId="{3571BBC6-00E3-4BF9-849D-D9246F182B9F}" type="presParOf" srcId="{FD56D612-0CA4-447A-8EF4-5D1FAC4FFEA3}" destId="{D28A992A-D756-402D-AF4A-98AAC68826A9}" srcOrd="1" destOrd="0" presId="urn:microsoft.com/office/officeart/2005/8/layout/list1"/>
    <dgm:cxn modelId="{8C305548-A8E0-4EAA-96E0-617CBC9A8786}" type="presParOf" srcId="{FC8F17A7-382E-4A1E-B2E7-DA36B42E1581}" destId="{941866A7-6FD7-4ED3-91E2-08BC5BCC62AD}" srcOrd="53" destOrd="0" presId="urn:microsoft.com/office/officeart/2005/8/layout/list1"/>
    <dgm:cxn modelId="{DF7D15B2-9776-4BF9-9851-43B3C4B140D6}" type="presParOf" srcId="{FC8F17A7-382E-4A1E-B2E7-DA36B42E1581}" destId="{E7CFED7A-E2E7-4DB2-B02D-12D73767FC9A}" srcOrd="54" destOrd="0" presId="urn:microsoft.com/office/officeart/2005/8/layout/list1"/>
    <dgm:cxn modelId="{BB444533-A79B-4946-BC19-7D343E59E1E4}" type="presParOf" srcId="{FC8F17A7-382E-4A1E-B2E7-DA36B42E1581}" destId="{F644A991-153E-437A-B7C0-E0F664592780}" srcOrd="55" destOrd="0" presId="urn:microsoft.com/office/officeart/2005/8/layout/list1"/>
    <dgm:cxn modelId="{DD9CBB2E-C341-4203-9F13-49E94C87D1ED}" type="presParOf" srcId="{FC8F17A7-382E-4A1E-B2E7-DA36B42E1581}" destId="{100D4A9F-8DD0-4AEF-81E4-E18A5C61997E}" srcOrd="56" destOrd="0" presId="urn:microsoft.com/office/officeart/2005/8/layout/list1"/>
    <dgm:cxn modelId="{5FD6DC60-76B9-4C98-A015-8DE99E35621E}" type="presParOf" srcId="{100D4A9F-8DD0-4AEF-81E4-E18A5C61997E}" destId="{0B453DFD-6C13-430D-A27F-131F95FA4CA8}" srcOrd="0" destOrd="0" presId="urn:microsoft.com/office/officeart/2005/8/layout/list1"/>
    <dgm:cxn modelId="{388D0828-DF58-484E-AB36-5C2C520E6E27}" type="presParOf" srcId="{100D4A9F-8DD0-4AEF-81E4-E18A5C61997E}" destId="{829469C0-E15E-4D2E-9CAF-90A9B365C9CD}" srcOrd="1" destOrd="0" presId="urn:microsoft.com/office/officeart/2005/8/layout/list1"/>
    <dgm:cxn modelId="{84AF2389-4696-4253-A236-19FBE11822EF}" type="presParOf" srcId="{FC8F17A7-382E-4A1E-B2E7-DA36B42E1581}" destId="{24A7FB08-CF40-42F6-B775-A2DDFFAB4B9F}" srcOrd="57" destOrd="0" presId="urn:microsoft.com/office/officeart/2005/8/layout/list1"/>
    <dgm:cxn modelId="{16EBCC66-8A61-4B13-BBD6-582E282A40C2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1CCFF43E-B4C5-4D57-8C1E-D94B888519B3}" type="presOf" srcId="{049F0A86-C80C-4922-98A6-14F0D8DFCDD0}" destId="{0B453DFD-6C13-430D-A27F-131F95FA4CA8}" srcOrd="0" destOrd="0" presId="urn:microsoft.com/office/officeart/2005/8/layout/list1"/>
    <dgm:cxn modelId="{134FEFC2-8B30-466D-BB84-E35D35C57699}" type="presOf" srcId="{06DF7B84-5155-4510-A4D1-41E62DBF20AA}" destId="{F8623298-42EC-4240-A896-C3B77D6A84BE}" srcOrd="1" destOrd="0" presId="urn:microsoft.com/office/officeart/2005/8/layout/list1"/>
    <dgm:cxn modelId="{F90B3707-2D2C-4DCE-9FA0-4B1C26104234}" type="presOf" srcId="{B9374BCF-7B8D-43EA-AF42-3D675A166C28}" destId="{2F3F69BC-F4CD-4461-9478-6693505E9CAD}" srcOrd="0" destOrd="0" presId="urn:microsoft.com/office/officeart/2005/8/layout/list1"/>
    <dgm:cxn modelId="{A8708974-04FC-43D2-8956-DFEE9B41DD1A}" type="presOf" srcId="{3F7C1AE6-D2D6-4A4C-896A-7CB304546092}" destId="{61C61218-148C-4255-9C90-C651A43AA30B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8267B05F-2905-4B52-924F-EEAC7FABD851}" type="presOf" srcId="{3F42973D-1A6B-4BAD-B7B3-793384490701}" destId="{B6237DF0-F405-480F-9EDB-6E2180B339B1}" srcOrd="0" destOrd="0" presId="urn:microsoft.com/office/officeart/2005/8/layout/list1"/>
    <dgm:cxn modelId="{CD1F6CF0-6BDE-4FC3-A9C8-6FA6C9BF8CC0}" type="presOf" srcId="{A6AA4029-2DA5-4CF0-99F3-5D6F6A831349}" destId="{10B64A83-F830-4AC6-9385-513A38D55826}" srcOrd="0" destOrd="0" presId="urn:microsoft.com/office/officeart/2005/8/layout/list1"/>
    <dgm:cxn modelId="{2BF21DA1-DC94-40A7-B459-44935A728BEC}" type="presOf" srcId="{3F7C1AE6-D2D6-4A4C-896A-7CB304546092}" destId="{FE891326-686A-4C45-B79B-1B94C9E03A2E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1EC8396D-B264-43CF-96DF-0CA9057938E0}" type="presOf" srcId="{3F42973D-1A6B-4BAD-B7B3-793384490701}" destId="{46DB3FC9-62E0-4C58-A7D5-27187D2C5D7D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14A771D7-A85B-4DCE-BAAF-9E71F0A08293}" type="presOf" srcId="{9A28537E-EBB5-45DA-B2FE-F991C881A5E8}" destId="{424CBD1D-1FC5-4620-B1CA-CEE3B5CF2E9C}" srcOrd="1" destOrd="0" presId="urn:microsoft.com/office/officeart/2005/8/layout/list1"/>
    <dgm:cxn modelId="{2F0C7C84-4A52-4F39-9498-319A0226EB9B}" type="presOf" srcId="{64FCE72A-1FB1-4987-BA60-D350EF43FDF1}" destId="{E8FEF8F4-F88A-4857-BBB8-31D46153B273}" srcOrd="0" destOrd="0" presId="urn:microsoft.com/office/officeart/2005/8/layout/list1"/>
    <dgm:cxn modelId="{C301B566-B81E-4422-AB91-DB3A84158E2D}" type="presOf" srcId="{4645654A-0DC5-46B0-95ED-49F72442FADF}" destId="{18DFF254-491E-49B4-A226-DB6AC9EDF287}" srcOrd="1" destOrd="0" presId="urn:microsoft.com/office/officeart/2005/8/layout/list1"/>
    <dgm:cxn modelId="{C00B3B34-0BE1-4685-B998-8C75F9E26C2E}" type="presOf" srcId="{8E2717DD-D037-46DD-AB7C-0D91C7CA05D2}" destId="{CB8FA14D-F7C0-4BA7-B5FE-0AF92E1B5AEC}" srcOrd="0" destOrd="0" presId="urn:microsoft.com/office/officeart/2005/8/layout/list1"/>
    <dgm:cxn modelId="{190FD8CB-8B7A-4D07-B4DB-17307EB60C83}" type="presOf" srcId="{4F249EC0-E768-4341-AFD6-A149BC3B7897}" destId="{FB41B348-582E-4F1B-8E8B-5AE516EA174B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3DF5AF67-E84E-4638-9451-F4F6C8A1156F}" type="presOf" srcId="{0F5738F0-9D40-4958-B108-0B2ECF3C2EBD}" destId="{EBD57FE5-159F-4B83-AEF9-EA103400217F}" srcOrd="0" destOrd="0" presId="urn:microsoft.com/office/officeart/2005/8/layout/list1"/>
    <dgm:cxn modelId="{6BDB274E-7AC4-4DE3-8CFA-5D2E5ABE907D}" type="presOf" srcId="{049F0A86-C80C-4922-98A6-14F0D8DFCDD0}" destId="{829469C0-E15E-4D2E-9CAF-90A9B365C9CD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59150517-9D9C-46F0-887A-A7B97E2064CB}" type="presOf" srcId="{517A7599-D39B-4136-B7F7-FC517C75373B}" destId="{D28A992A-D756-402D-AF4A-98AAC68826A9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1EBAF8B4-3191-48EC-B8DC-AF4D15F582CF}" type="presOf" srcId="{470BFF4D-607E-47BE-BE6D-F308DD98CD06}" destId="{FC8F17A7-382E-4A1E-B2E7-DA36B42E1581}" srcOrd="0" destOrd="0" presId="urn:microsoft.com/office/officeart/2005/8/layout/list1"/>
    <dgm:cxn modelId="{1B0A1502-3692-4F9F-80C5-2FDA03D1619F}" type="presOf" srcId="{F1EBE354-C624-4FC0-9F90-4A91809A193E}" destId="{63C9172F-EE30-49E2-9E45-1A3F307167E0}" srcOrd="0" destOrd="0" presId="urn:microsoft.com/office/officeart/2005/8/layout/list1"/>
    <dgm:cxn modelId="{330D2896-7EB7-4361-B300-73DB3C10EA3E}" type="presOf" srcId="{8E2717DD-D037-46DD-AB7C-0D91C7CA05D2}" destId="{6D3E7738-9EC1-4E56-8866-13A3F1EA0EB5}" srcOrd="1" destOrd="0" presId="urn:microsoft.com/office/officeart/2005/8/layout/list1"/>
    <dgm:cxn modelId="{578A45F4-096C-4604-8E42-C3EE4E1AFCAB}" type="presOf" srcId="{E9D59AC3-A711-4796-B192-1D13C75A69CF}" destId="{0A9123C9-74E1-476A-A44C-7C00851B6B18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22905084-0C6B-4A81-B464-1CE877B47FB3}" type="presOf" srcId="{E23C63D9-5F13-4E8F-B0BA-A4588E82099A}" destId="{A8C8CC9A-22FC-4541-8139-B4781DD01AEA}" srcOrd="0" destOrd="0" presId="urn:microsoft.com/office/officeart/2005/8/layout/list1"/>
    <dgm:cxn modelId="{F5BEA902-59FA-4D06-8BC1-485D1BA7C7B6}" type="presOf" srcId="{A6AA4029-2DA5-4CF0-99F3-5D6F6A831349}" destId="{41C2C4BE-FE64-4D2A-8759-19F25F7067C9}" srcOrd="1" destOrd="0" presId="urn:microsoft.com/office/officeart/2005/8/layout/list1"/>
    <dgm:cxn modelId="{3F7D56A7-776B-4965-9611-5746865A3322}" type="presOf" srcId="{B9374BCF-7B8D-43EA-AF42-3D675A166C28}" destId="{0CB65D4D-7011-4622-ADCA-FDF1A9C6A79F}" srcOrd="1" destOrd="0" presId="urn:microsoft.com/office/officeart/2005/8/layout/list1"/>
    <dgm:cxn modelId="{699527A8-E6E6-451C-88D5-437DE2A11892}" type="presOf" srcId="{E23C63D9-5F13-4E8F-B0BA-A4588E82099A}" destId="{47212612-2112-4EE4-AB9A-FD294A321217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D65B0F7-D976-47FC-80FB-758193FBF7EA}" type="presOf" srcId="{64FCE72A-1FB1-4987-BA60-D350EF43FDF1}" destId="{329B42B8-ECD7-4885-9E08-72E31F850DA6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692E7740-77C6-4B54-A453-3F1E284C33A9}" type="presOf" srcId="{F1EBE354-C624-4FC0-9F90-4A91809A193E}" destId="{A2DC3E57-52E3-478D-A04E-E0C40B3A6D1E}" srcOrd="1" destOrd="0" presId="urn:microsoft.com/office/officeart/2005/8/layout/list1"/>
    <dgm:cxn modelId="{024A93B4-3439-401D-937F-8949C79AB9F5}" type="presOf" srcId="{4F249EC0-E768-4341-AFD6-A149BC3B7897}" destId="{FD05451A-4252-4BAC-BB45-636A73C8DE8B}" srcOrd="0" destOrd="0" presId="urn:microsoft.com/office/officeart/2005/8/layout/list1"/>
    <dgm:cxn modelId="{575FD9AC-5503-445D-9437-612FB5712DA9}" type="presOf" srcId="{517A7599-D39B-4136-B7F7-FC517C75373B}" destId="{B1E43C84-89B8-494E-A5A6-627F9349E4E6}" srcOrd="0" destOrd="0" presId="urn:microsoft.com/office/officeart/2005/8/layout/list1"/>
    <dgm:cxn modelId="{A717BB15-6737-4EFE-9953-FEC4B01CCB29}" type="presOf" srcId="{E9D59AC3-A711-4796-B192-1D13C75A69CF}" destId="{04BFF7BE-8A4B-43A8-811A-DA3705A638B4}" srcOrd="1" destOrd="0" presId="urn:microsoft.com/office/officeart/2005/8/layout/list1"/>
    <dgm:cxn modelId="{95B0185A-B8A8-46D7-9E3A-B54E69EBE4A4}" type="presOf" srcId="{4645654A-0DC5-46B0-95ED-49F72442FADF}" destId="{63BAC6F4-37DE-4063-90F1-38293280B408}" srcOrd="0" destOrd="0" presId="urn:microsoft.com/office/officeart/2005/8/layout/list1"/>
    <dgm:cxn modelId="{5FF3F18C-4D10-4032-8BD9-771E9DFB08AB}" type="presOf" srcId="{9A28537E-EBB5-45DA-B2FE-F991C881A5E8}" destId="{194EB645-03DB-4718-8A2C-6FB775B61591}" srcOrd="0" destOrd="0" presId="urn:microsoft.com/office/officeart/2005/8/layout/list1"/>
    <dgm:cxn modelId="{17F26C81-2F7C-47C1-A619-DF75CFE01DB6}" type="presOf" srcId="{0F5738F0-9D40-4958-B108-0B2ECF3C2EBD}" destId="{C9C4EDCF-0D7D-4178-80AC-3C28EDA936EA}" srcOrd="1" destOrd="0" presId="urn:microsoft.com/office/officeart/2005/8/layout/list1"/>
    <dgm:cxn modelId="{296010C0-0BD9-475C-ADB9-12179430D1DB}" type="presOf" srcId="{06DF7B84-5155-4510-A4D1-41E62DBF20AA}" destId="{AF10899B-EDEE-40FE-9C40-8DDE3B25E72C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D8EC3AC-8247-46F3-AEA5-56FC2CF4CAA2}" type="presParOf" srcId="{FC8F17A7-382E-4A1E-B2E7-DA36B42E1581}" destId="{A4AFC699-C35E-460D-A64E-55750FEB5D2F}" srcOrd="0" destOrd="0" presId="urn:microsoft.com/office/officeart/2005/8/layout/list1"/>
    <dgm:cxn modelId="{722AD653-696E-4A62-89CE-85957CBDE0AD}" type="presParOf" srcId="{A4AFC699-C35E-460D-A64E-55750FEB5D2F}" destId="{2F3F69BC-F4CD-4461-9478-6693505E9CAD}" srcOrd="0" destOrd="0" presId="urn:microsoft.com/office/officeart/2005/8/layout/list1"/>
    <dgm:cxn modelId="{F3E5D782-C127-496A-8E98-ABEA31DA6C04}" type="presParOf" srcId="{A4AFC699-C35E-460D-A64E-55750FEB5D2F}" destId="{0CB65D4D-7011-4622-ADCA-FDF1A9C6A79F}" srcOrd="1" destOrd="0" presId="urn:microsoft.com/office/officeart/2005/8/layout/list1"/>
    <dgm:cxn modelId="{61E57B36-0DF7-45FA-863C-4C3C74906363}" type="presParOf" srcId="{FC8F17A7-382E-4A1E-B2E7-DA36B42E1581}" destId="{0E61AAD7-843C-4A61-9057-1D4B1E6EB38A}" srcOrd="1" destOrd="0" presId="urn:microsoft.com/office/officeart/2005/8/layout/list1"/>
    <dgm:cxn modelId="{33688990-1FDC-46A9-890A-D4D1285EC723}" type="presParOf" srcId="{FC8F17A7-382E-4A1E-B2E7-DA36B42E1581}" destId="{4C2768E2-ED89-431A-A486-281CC5329D11}" srcOrd="2" destOrd="0" presId="urn:microsoft.com/office/officeart/2005/8/layout/list1"/>
    <dgm:cxn modelId="{18689F0B-AE22-4B8C-B6C8-4E6264F63D08}" type="presParOf" srcId="{FC8F17A7-382E-4A1E-B2E7-DA36B42E1581}" destId="{1B416E7A-1E06-4210-9A87-C9B7D190B309}" srcOrd="3" destOrd="0" presId="urn:microsoft.com/office/officeart/2005/8/layout/list1"/>
    <dgm:cxn modelId="{F8750C70-F452-415D-AF4A-E23C39384392}" type="presParOf" srcId="{FC8F17A7-382E-4A1E-B2E7-DA36B42E1581}" destId="{06690BC2-B387-4E14-8CD0-50904E7E7C3A}" srcOrd="4" destOrd="0" presId="urn:microsoft.com/office/officeart/2005/8/layout/list1"/>
    <dgm:cxn modelId="{760CC8C4-A9D6-48FC-B1F0-E2CB7AEB86AA}" type="presParOf" srcId="{06690BC2-B387-4E14-8CD0-50904E7E7C3A}" destId="{B6237DF0-F405-480F-9EDB-6E2180B339B1}" srcOrd="0" destOrd="0" presId="urn:microsoft.com/office/officeart/2005/8/layout/list1"/>
    <dgm:cxn modelId="{6B5D3CAE-8DE8-4996-9978-BE7F18B4A1AE}" type="presParOf" srcId="{06690BC2-B387-4E14-8CD0-50904E7E7C3A}" destId="{46DB3FC9-62E0-4C58-A7D5-27187D2C5D7D}" srcOrd="1" destOrd="0" presId="urn:microsoft.com/office/officeart/2005/8/layout/list1"/>
    <dgm:cxn modelId="{BCB4E1A6-8210-4156-B503-D5F8A4FD2768}" type="presParOf" srcId="{FC8F17A7-382E-4A1E-B2E7-DA36B42E1581}" destId="{247B878D-BDED-49CB-B65A-A497AD500AE8}" srcOrd="5" destOrd="0" presId="urn:microsoft.com/office/officeart/2005/8/layout/list1"/>
    <dgm:cxn modelId="{653EFEAF-BE54-4828-8BE1-C97F0D521BAE}" type="presParOf" srcId="{FC8F17A7-382E-4A1E-B2E7-DA36B42E1581}" destId="{4659EBC4-64D1-4B6C-92B5-9A0F3C2EF96C}" srcOrd="6" destOrd="0" presId="urn:microsoft.com/office/officeart/2005/8/layout/list1"/>
    <dgm:cxn modelId="{5CBCE0EE-DE2C-4183-811C-8D9245DC46A2}" type="presParOf" srcId="{FC8F17A7-382E-4A1E-B2E7-DA36B42E1581}" destId="{BAF59938-BB53-474B-BAD2-F883FDDD4D15}" srcOrd="7" destOrd="0" presId="urn:microsoft.com/office/officeart/2005/8/layout/list1"/>
    <dgm:cxn modelId="{1AAF76A0-7BD9-42E5-B6EB-23DBACC39B23}" type="presParOf" srcId="{FC8F17A7-382E-4A1E-B2E7-DA36B42E1581}" destId="{B565232D-1520-461C-A256-E2F8182B90C8}" srcOrd="8" destOrd="0" presId="urn:microsoft.com/office/officeart/2005/8/layout/list1"/>
    <dgm:cxn modelId="{2B8E0C11-BAB0-442D-AAFD-8A747F6C62E8}" type="presParOf" srcId="{B565232D-1520-461C-A256-E2F8182B90C8}" destId="{10B64A83-F830-4AC6-9385-513A38D55826}" srcOrd="0" destOrd="0" presId="urn:microsoft.com/office/officeart/2005/8/layout/list1"/>
    <dgm:cxn modelId="{3BEB0760-A9B4-4BBA-9D06-D79D92C3AC28}" type="presParOf" srcId="{B565232D-1520-461C-A256-E2F8182B90C8}" destId="{41C2C4BE-FE64-4D2A-8759-19F25F7067C9}" srcOrd="1" destOrd="0" presId="urn:microsoft.com/office/officeart/2005/8/layout/list1"/>
    <dgm:cxn modelId="{625CC06D-7CB0-4684-80C7-48A50398D13A}" type="presParOf" srcId="{FC8F17A7-382E-4A1E-B2E7-DA36B42E1581}" destId="{1B336EED-E3B6-45CB-AC6A-6AFFDB107DB5}" srcOrd="9" destOrd="0" presId="urn:microsoft.com/office/officeart/2005/8/layout/list1"/>
    <dgm:cxn modelId="{7AF19452-E487-4F1D-AB84-9CF2CEDC53BC}" type="presParOf" srcId="{FC8F17A7-382E-4A1E-B2E7-DA36B42E1581}" destId="{30B5F34B-9541-42FB-BF55-BA19172ED350}" srcOrd="10" destOrd="0" presId="urn:microsoft.com/office/officeart/2005/8/layout/list1"/>
    <dgm:cxn modelId="{9667AE80-6AAB-4F9C-B47C-B014DFB1AEB2}" type="presParOf" srcId="{FC8F17A7-382E-4A1E-B2E7-DA36B42E1581}" destId="{BA660269-BEB7-404B-BD93-4DFE7712AA9C}" srcOrd="11" destOrd="0" presId="urn:microsoft.com/office/officeart/2005/8/layout/list1"/>
    <dgm:cxn modelId="{2D5AEF95-38D2-44D3-902A-BEFA50DB89EB}" type="presParOf" srcId="{FC8F17A7-382E-4A1E-B2E7-DA36B42E1581}" destId="{88BA583A-DC58-4047-A142-7FA2525DCFA3}" srcOrd="12" destOrd="0" presId="urn:microsoft.com/office/officeart/2005/8/layout/list1"/>
    <dgm:cxn modelId="{C78BBC4A-C720-4F5D-9452-406BBCF29FB2}" type="presParOf" srcId="{88BA583A-DC58-4047-A142-7FA2525DCFA3}" destId="{AF10899B-EDEE-40FE-9C40-8DDE3B25E72C}" srcOrd="0" destOrd="0" presId="urn:microsoft.com/office/officeart/2005/8/layout/list1"/>
    <dgm:cxn modelId="{1324C294-E535-432E-AE04-541811360A78}" type="presParOf" srcId="{88BA583A-DC58-4047-A142-7FA2525DCFA3}" destId="{F8623298-42EC-4240-A896-C3B77D6A84BE}" srcOrd="1" destOrd="0" presId="urn:microsoft.com/office/officeart/2005/8/layout/list1"/>
    <dgm:cxn modelId="{6123CD65-88C4-4FC0-9E51-627B26C2F374}" type="presParOf" srcId="{FC8F17A7-382E-4A1E-B2E7-DA36B42E1581}" destId="{6188435A-1102-4E5B-8D2B-58E6CD4E6435}" srcOrd="13" destOrd="0" presId="urn:microsoft.com/office/officeart/2005/8/layout/list1"/>
    <dgm:cxn modelId="{3A63C13A-070B-472C-9E60-FBF08C686BF6}" type="presParOf" srcId="{FC8F17A7-382E-4A1E-B2E7-DA36B42E1581}" destId="{AA0B205A-8584-47CB-8AB6-687C2A81A3A7}" srcOrd="14" destOrd="0" presId="urn:microsoft.com/office/officeart/2005/8/layout/list1"/>
    <dgm:cxn modelId="{CBE2AC78-7605-4CEA-BE80-16743E20D9AC}" type="presParOf" srcId="{FC8F17A7-382E-4A1E-B2E7-DA36B42E1581}" destId="{36936875-2CE6-48CC-885F-460991F03499}" srcOrd="15" destOrd="0" presId="urn:microsoft.com/office/officeart/2005/8/layout/list1"/>
    <dgm:cxn modelId="{D8120D14-D257-4F97-848E-AC510F2CB572}" type="presParOf" srcId="{FC8F17A7-382E-4A1E-B2E7-DA36B42E1581}" destId="{70BBAC2E-3F84-4F66-B9BC-F7186ACAB38F}" srcOrd="16" destOrd="0" presId="urn:microsoft.com/office/officeart/2005/8/layout/list1"/>
    <dgm:cxn modelId="{DC69F63C-4C0D-49F7-9CD5-837F453662A0}" type="presParOf" srcId="{70BBAC2E-3F84-4F66-B9BC-F7186ACAB38F}" destId="{63BAC6F4-37DE-4063-90F1-38293280B408}" srcOrd="0" destOrd="0" presId="urn:microsoft.com/office/officeart/2005/8/layout/list1"/>
    <dgm:cxn modelId="{5E13AA4F-6049-4915-A47F-139E0904C8F7}" type="presParOf" srcId="{70BBAC2E-3F84-4F66-B9BC-F7186ACAB38F}" destId="{18DFF254-491E-49B4-A226-DB6AC9EDF287}" srcOrd="1" destOrd="0" presId="urn:microsoft.com/office/officeart/2005/8/layout/list1"/>
    <dgm:cxn modelId="{10A8CBD1-D8C5-45D2-BB8D-D18C8D505DDE}" type="presParOf" srcId="{FC8F17A7-382E-4A1E-B2E7-DA36B42E1581}" destId="{2F621F97-3C2B-4ED3-AF8D-5D7EA9471D3C}" srcOrd="17" destOrd="0" presId="urn:microsoft.com/office/officeart/2005/8/layout/list1"/>
    <dgm:cxn modelId="{F4DF90DE-A9FC-4237-8F9A-21888DBF7CAD}" type="presParOf" srcId="{FC8F17A7-382E-4A1E-B2E7-DA36B42E1581}" destId="{B17DE1A4-9BC0-46D0-9740-94D09C549B59}" srcOrd="18" destOrd="0" presId="urn:microsoft.com/office/officeart/2005/8/layout/list1"/>
    <dgm:cxn modelId="{0C90BF1F-3D94-4128-AFB6-B032AD693726}" type="presParOf" srcId="{FC8F17A7-382E-4A1E-B2E7-DA36B42E1581}" destId="{0649D3E9-A605-40B6-B170-BC90BB6CACA7}" srcOrd="19" destOrd="0" presId="urn:microsoft.com/office/officeart/2005/8/layout/list1"/>
    <dgm:cxn modelId="{1AE6CC14-FE1D-4D42-80C7-FBB879D3EF65}" type="presParOf" srcId="{FC8F17A7-382E-4A1E-B2E7-DA36B42E1581}" destId="{5557BF4C-0B21-48C7-98F8-59E3BDB03DC7}" srcOrd="20" destOrd="0" presId="urn:microsoft.com/office/officeart/2005/8/layout/list1"/>
    <dgm:cxn modelId="{D92D4ECC-4973-44F3-B7BD-F31F829AD59A}" type="presParOf" srcId="{5557BF4C-0B21-48C7-98F8-59E3BDB03DC7}" destId="{0A9123C9-74E1-476A-A44C-7C00851B6B18}" srcOrd="0" destOrd="0" presId="urn:microsoft.com/office/officeart/2005/8/layout/list1"/>
    <dgm:cxn modelId="{A067F08F-6ADF-401C-8A53-CD4794B2AEF2}" type="presParOf" srcId="{5557BF4C-0B21-48C7-98F8-59E3BDB03DC7}" destId="{04BFF7BE-8A4B-43A8-811A-DA3705A638B4}" srcOrd="1" destOrd="0" presId="urn:microsoft.com/office/officeart/2005/8/layout/list1"/>
    <dgm:cxn modelId="{4E70359E-DDA2-4746-96AD-9BB6E3C663D4}" type="presParOf" srcId="{FC8F17A7-382E-4A1E-B2E7-DA36B42E1581}" destId="{4A94990A-C322-4A85-9986-B15C0FF2B266}" srcOrd="21" destOrd="0" presId="urn:microsoft.com/office/officeart/2005/8/layout/list1"/>
    <dgm:cxn modelId="{84E9F936-291B-44CE-853A-10A8AB6CED4E}" type="presParOf" srcId="{FC8F17A7-382E-4A1E-B2E7-DA36B42E1581}" destId="{C436068C-0248-4822-A0B2-7CB4D8C70A60}" srcOrd="22" destOrd="0" presId="urn:microsoft.com/office/officeart/2005/8/layout/list1"/>
    <dgm:cxn modelId="{97557505-D4F5-44D5-AC15-FE86191F68E3}" type="presParOf" srcId="{FC8F17A7-382E-4A1E-B2E7-DA36B42E1581}" destId="{1E506FD5-CE60-423F-B26B-10293B47C007}" srcOrd="23" destOrd="0" presId="urn:microsoft.com/office/officeart/2005/8/layout/list1"/>
    <dgm:cxn modelId="{371630AC-A123-43CE-ADE8-9D01C0E0E7F2}" type="presParOf" srcId="{FC8F17A7-382E-4A1E-B2E7-DA36B42E1581}" destId="{1D02F6B0-EBF4-45E3-82C7-E7801560D744}" srcOrd="24" destOrd="0" presId="urn:microsoft.com/office/officeart/2005/8/layout/list1"/>
    <dgm:cxn modelId="{AEAD4AE6-F77C-4C26-BDF1-42FCA2062C4B}" type="presParOf" srcId="{1D02F6B0-EBF4-45E3-82C7-E7801560D744}" destId="{FE891326-686A-4C45-B79B-1B94C9E03A2E}" srcOrd="0" destOrd="0" presId="urn:microsoft.com/office/officeart/2005/8/layout/list1"/>
    <dgm:cxn modelId="{229D5051-3228-462B-9496-0EEAF2AB6486}" type="presParOf" srcId="{1D02F6B0-EBF4-45E3-82C7-E7801560D744}" destId="{61C61218-148C-4255-9C90-C651A43AA30B}" srcOrd="1" destOrd="0" presId="urn:microsoft.com/office/officeart/2005/8/layout/list1"/>
    <dgm:cxn modelId="{0F65412A-4D40-41C7-AAF4-25D7D55AAD80}" type="presParOf" srcId="{FC8F17A7-382E-4A1E-B2E7-DA36B42E1581}" destId="{1802013E-BF39-4EF9-9432-FA7C944D3582}" srcOrd="25" destOrd="0" presId="urn:microsoft.com/office/officeart/2005/8/layout/list1"/>
    <dgm:cxn modelId="{99F9D8F4-069C-4B5E-8822-002EE45A52B5}" type="presParOf" srcId="{FC8F17A7-382E-4A1E-B2E7-DA36B42E1581}" destId="{1BCA2504-F34B-4965-B98A-B14370556103}" srcOrd="26" destOrd="0" presId="urn:microsoft.com/office/officeart/2005/8/layout/list1"/>
    <dgm:cxn modelId="{6B888046-A278-417F-8580-D7BC727F88F4}" type="presParOf" srcId="{FC8F17A7-382E-4A1E-B2E7-DA36B42E1581}" destId="{0FAAC69F-E085-4A39-B6CA-D9F5703A4618}" srcOrd="27" destOrd="0" presId="urn:microsoft.com/office/officeart/2005/8/layout/list1"/>
    <dgm:cxn modelId="{F914BBDF-5074-4E16-B910-D6B0B5531BAF}" type="presParOf" srcId="{FC8F17A7-382E-4A1E-B2E7-DA36B42E1581}" destId="{D8E4629F-6E0F-4A02-BADE-4218A3A65FF2}" srcOrd="28" destOrd="0" presId="urn:microsoft.com/office/officeart/2005/8/layout/list1"/>
    <dgm:cxn modelId="{4E535A0B-CD81-46FA-A97B-FEBF22D072E3}" type="presParOf" srcId="{D8E4629F-6E0F-4A02-BADE-4218A3A65FF2}" destId="{FD05451A-4252-4BAC-BB45-636A73C8DE8B}" srcOrd="0" destOrd="0" presId="urn:microsoft.com/office/officeart/2005/8/layout/list1"/>
    <dgm:cxn modelId="{3E069683-E26A-4169-A8F6-B13DE0C3A558}" type="presParOf" srcId="{D8E4629F-6E0F-4A02-BADE-4218A3A65FF2}" destId="{FB41B348-582E-4F1B-8E8B-5AE516EA174B}" srcOrd="1" destOrd="0" presId="urn:microsoft.com/office/officeart/2005/8/layout/list1"/>
    <dgm:cxn modelId="{AEE3B826-9941-4E74-B40F-1BBAAA1E2AFA}" type="presParOf" srcId="{FC8F17A7-382E-4A1E-B2E7-DA36B42E1581}" destId="{E7BC78D9-1A4C-4A98-B3F2-3EC605C1BE54}" srcOrd="29" destOrd="0" presId="urn:microsoft.com/office/officeart/2005/8/layout/list1"/>
    <dgm:cxn modelId="{1450F901-6ED7-4DEA-AAC3-B33BDB532468}" type="presParOf" srcId="{FC8F17A7-382E-4A1E-B2E7-DA36B42E1581}" destId="{4AC2EB15-380B-4E95-A5FA-808E3B3AA859}" srcOrd="30" destOrd="0" presId="urn:microsoft.com/office/officeart/2005/8/layout/list1"/>
    <dgm:cxn modelId="{6C7C64BA-55E4-4F5A-BE22-C812121522A7}" type="presParOf" srcId="{FC8F17A7-382E-4A1E-B2E7-DA36B42E1581}" destId="{38C0859C-7275-408F-8247-FDFC8F7D3597}" srcOrd="31" destOrd="0" presId="urn:microsoft.com/office/officeart/2005/8/layout/list1"/>
    <dgm:cxn modelId="{24B16D2C-A055-40BF-81DC-9EF875EC88FF}" type="presParOf" srcId="{FC8F17A7-382E-4A1E-B2E7-DA36B42E1581}" destId="{2B9B4077-7AD0-41BF-89A1-CCD579863653}" srcOrd="32" destOrd="0" presId="urn:microsoft.com/office/officeart/2005/8/layout/list1"/>
    <dgm:cxn modelId="{022760B7-AA5C-4801-94B7-FBEB805737EA}" type="presParOf" srcId="{2B9B4077-7AD0-41BF-89A1-CCD579863653}" destId="{194EB645-03DB-4718-8A2C-6FB775B61591}" srcOrd="0" destOrd="0" presId="urn:microsoft.com/office/officeart/2005/8/layout/list1"/>
    <dgm:cxn modelId="{72AE47A9-440F-4FC4-B31F-609C1B7964DF}" type="presParOf" srcId="{2B9B4077-7AD0-41BF-89A1-CCD579863653}" destId="{424CBD1D-1FC5-4620-B1CA-CEE3B5CF2E9C}" srcOrd="1" destOrd="0" presId="urn:microsoft.com/office/officeart/2005/8/layout/list1"/>
    <dgm:cxn modelId="{EBE9FE14-5FF1-414C-B8C4-2D931B04BEF3}" type="presParOf" srcId="{FC8F17A7-382E-4A1E-B2E7-DA36B42E1581}" destId="{930D1122-9358-4F28-86F7-9B909D1379B5}" srcOrd="33" destOrd="0" presId="urn:microsoft.com/office/officeart/2005/8/layout/list1"/>
    <dgm:cxn modelId="{83E99471-7915-4C66-9EE5-8D2C9F058033}" type="presParOf" srcId="{FC8F17A7-382E-4A1E-B2E7-DA36B42E1581}" destId="{6B840818-1DBA-430E-8241-C14651C75AC3}" srcOrd="34" destOrd="0" presId="urn:microsoft.com/office/officeart/2005/8/layout/list1"/>
    <dgm:cxn modelId="{4E781F73-606B-43B3-92C9-ED12DBB117B3}" type="presParOf" srcId="{FC8F17A7-382E-4A1E-B2E7-DA36B42E1581}" destId="{3546DACC-6EE4-495B-80ED-08D9CE3E49DC}" srcOrd="35" destOrd="0" presId="urn:microsoft.com/office/officeart/2005/8/layout/list1"/>
    <dgm:cxn modelId="{C94A653F-9643-4F3F-9D2D-0C8AB6210AF0}" type="presParOf" srcId="{FC8F17A7-382E-4A1E-B2E7-DA36B42E1581}" destId="{149E7E05-9164-4FC0-AD4D-F6106392B578}" srcOrd="36" destOrd="0" presId="urn:microsoft.com/office/officeart/2005/8/layout/list1"/>
    <dgm:cxn modelId="{989F0230-2560-4B4D-939C-3139AEF8B47B}" type="presParOf" srcId="{149E7E05-9164-4FC0-AD4D-F6106392B578}" destId="{63C9172F-EE30-49E2-9E45-1A3F307167E0}" srcOrd="0" destOrd="0" presId="urn:microsoft.com/office/officeart/2005/8/layout/list1"/>
    <dgm:cxn modelId="{503427C0-CBC8-4CDA-AEEA-3181AE9AF5CE}" type="presParOf" srcId="{149E7E05-9164-4FC0-AD4D-F6106392B578}" destId="{A2DC3E57-52E3-478D-A04E-E0C40B3A6D1E}" srcOrd="1" destOrd="0" presId="urn:microsoft.com/office/officeart/2005/8/layout/list1"/>
    <dgm:cxn modelId="{CCA92B5A-4BB7-476E-8638-064BAACC93BF}" type="presParOf" srcId="{FC8F17A7-382E-4A1E-B2E7-DA36B42E1581}" destId="{DA5D1FDC-9886-44A2-80B4-CC785E870A80}" srcOrd="37" destOrd="0" presId="urn:microsoft.com/office/officeart/2005/8/layout/list1"/>
    <dgm:cxn modelId="{7FFAE1DF-A8F6-4892-A965-94C41F1007AF}" type="presParOf" srcId="{FC8F17A7-382E-4A1E-B2E7-DA36B42E1581}" destId="{8CE27BDD-A1C0-4C19-8C7C-E1EE3FF8CD56}" srcOrd="38" destOrd="0" presId="urn:microsoft.com/office/officeart/2005/8/layout/list1"/>
    <dgm:cxn modelId="{43031470-2A69-4109-A647-A495E0F84795}" type="presParOf" srcId="{FC8F17A7-382E-4A1E-B2E7-DA36B42E1581}" destId="{C2B40191-EDD5-400F-821F-182ACFF6A277}" srcOrd="39" destOrd="0" presId="urn:microsoft.com/office/officeart/2005/8/layout/list1"/>
    <dgm:cxn modelId="{8BC9DEAF-28DC-467B-BA3B-298CD663E484}" type="presParOf" srcId="{FC8F17A7-382E-4A1E-B2E7-DA36B42E1581}" destId="{504A7B5C-197B-45D0-8D59-56F4D5C8E46C}" srcOrd="40" destOrd="0" presId="urn:microsoft.com/office/officeart/2005/8/layout/list1"/>
    <dgm:cxn modelId="{52628D15-8123-4D2E-891F-3EA4C56C04AE}" type="presParOf" srcId="{504A7B5C-197B-45D0-8D59-56F4D5C8E46C}" destId="{A8C8CC9A-22FC-4541-8139-B4781DD01AEA}" srcOrd="0" destOrd="0" presId="urn:microsoft.com/office/officeart/2005/8/layout/list1"/>
    <dgm:cxn modelId="{83AA628D-84F1-4B65-B28B-650718641D1D}" type="presParOf" srcId="{504A7B5C-197B-45D0-8D59-56F4D5C8E46C}" destId="{47212612-2112-4EE4-AB9A-FD294A321217}" srcOrd="1" destOrd="0" presId="urn:microsoft.com/office/officeart/2005/8/layout/list1"/>
    <dgm:cxn modelId="{96E21D1F-9C8F-4875-AB38-E71C8E495AC8}" type="presParOf" srcId="{FC8F17A7-382E-4A1E-B2E7-DA36B42E1581}" destId="{D3B319EC-2AC4-4E0D-B8B8-8706C1A64A31}" srcOrd="41" destOrd="0" presId="urn:microsoft.com/office/officeart/2005/8/layout/list1"/>
    <dgm:cxn modelId="{A415E472-A659-471B-8A83-ABF3AEA1BD74}" type="presParOf" srcId="{FC8F17A7-382E-4A1E-B2E7-DA36B42E1581}" destId="{70EE8211-D7E5-4875-B1BE-DD896F61FF39}" srcOrd="42" destOrd="0" presId="urn:microsoft.com/office/officeart/2005/8/layout/list1"/>
    <dgm:cxn modelId="{CD2D4BB2-6832-486E-8E68-89412FE43048}" type="presParOf" srcId="{FC8F17A7-382E-4A1E-B2E7-DA36B42E1581}" destId="{BA39C67A-6FB0-4B00-8EF6-F7BD7AFEC80C}" srcOrd="43" destOrd="0" presId="urn:microsoft.com/office/officeart/2005/8/layout/list1"/>
    <dgm:cxn modelId="{9509F62C-D2E3-4CF2-B15D-89369BDA149C}" type="presParOf" srcId="{FC8F17A7-382E-4A1E-B2E7-DA36B42E1581}" destId="{236F3CB0-FC6A-42E7-9222-5EB9A2129B15}" srcOrd="44" destOrd="0" presId="urn:microsoft.com/office/officeart/2005/8/layout/list1"/>
    <dgm:cxn modelId="{083FC909-2B12-432A-8357-3877E0C3F09B}" type="presParOf" srcId="{236F3CB0-FC6A-42E7-9222-5EB9A2129B15}" destId="{CB8FA14D-F7C0-4BA7-B5FE-0AF92E1B5AEC}" srcOrd="0" destOrd="0" presId="urn:microsoft.com/office/officeart/2005/8/layout/list1"/>
    <dgm:cxn modelId="{F87CFBEB-E9D9-460D-A5BF-532AB021402C}" type="presParOf" srcId="{236F3CB0-FC6A-42E7-9222-5EB9A2129B15}" destId="{6D3E7738-9EC1-4E56-8866-13A3F1EA0EB5}" srcOrd="1" destOrd="0" presId="urn:microsoft.com/office/officeart/2005/8/layout/list1"/>
    <dgm:cxn modelId="{17B816B6-8450-43DD-A1BD-EA81E10351A2}" type="presParOf" srcId="{FC8F17A7-382E-4A1E-B2E7-DA36B42E1581}" destId="{0B3614BC-0986-4199-8F87-B76FDBA24601}" srcOrd="45" destOrd="0" presId="urn:microsoft.com/office/officeart/2005/8/layout/list1"/>
    <dgm:cxn modelId="{4FC26659-B115-4CCA-A290-49F1CDCF0A0E}" type="presParOf" srcId="{FC8F17A7-382E-4A1E-B2E7-DA36B42E1581}" destId="{930056F2-6EE0-4D60-B231-6A316CE5E782}" srcOrd="46" destOrd="0" presId="urn:microsoft.com/office/officeart/2005/8/layout/list1"/>
    <dgm:cxn modelId="{B155B37D-FC58-4200-A6A8-E0F084FD6892}" type="presParOf" srcId="{FC8F17A7-382E-4A1E-B2E7-DA36B42E1581}" destId="{7804978F-5F52-4A88-8118-87B4DD2E9E40}" srcOrd="47" destOrd="0" presId="urn:microsoft.com/office/officeart/2005/8/layout/list1"/>
    <dgm:cxn modelId="{5D8B744A-0061-48D0-BCC9-48262467CF7E}" type="presParOf" srcId="{FC8F17A7-382E-4A1E-B2E7-DA36B42E1581}" destId="{66065793-67F8-45E2-97F5-720CAC391988}" srcOrd="48" destOrd="0" presId="urn:microsoft.com/office/officeart/2005/8/layout/list1"/>
    <dgm:cxn modelId="{1F528085-69A6-4B51-983D-AD0489C17C22}" type="presParOf" srcId="{66065793-67F8-45E2-97F5-720CAC391988}" destId="{EBD57FE5-159F-4B83-AEF9-EA103400217F}" srcOrd="0" destOrd="0" presId="urn:microsoft.com/office/officeart/2005/8/layout/list1"/>
    <dgm:cxn modelId="{1143B291-FD8D-4E11-8A84-2A23155ED315}" type="presParOf" srcId="{66065793-67F8-45E2-97F5-720CAC391988}" destId="{C9C4EDCF-0D7D-4178-80AC-3C28EDA936EA}" srcOrd="1" destOrd="0" presId="urn:microsoft.com/office/officeart/2005/8/layout/list1"/>
    <dgm:cxn modelId="{319E6E4B-9083-4D36-8BD4-3264409EF032}" type="presParOf" srcId="{FC8F17A7-382E-4A1E-B2E7-DA36B42E1581}" destId="{B0A39975-8ADA-4EB7-93AC-5B32CCFFA3D8}" srcOrd="49" destOrd="0" presId="urn:microsoft.com/office/officeart/2005/8/layout/list1"/>
    <dgm:cxn modelId="{BDFF5B29-CE61-4E1C-B492-50E31EFE8BC0}" type="presParOf" srcId="{FC8F17A7-382E-4A1E-B2E7-DA36B42E1581}" destId="{18AAA3DA-65E3-4B54-856F-745A46DBA2A8}" srcOrd="50" destOrd="0" presId="urn:microsoft.com/office/officeart/2005/8/layout/list1"/>
    <dgm:cxn modelId="{428F0455-F002-49B9-960A-4F9E3170BEC9}" type="presParOf" srcId="{FC8F17A7-382E-4A1E-B2E7-DA36B42E1581}" destId="{61137101-CB7A-4843-B2C9-5D9A72761D76}" srcOrd="51" destOrd="0" presId="urn:microsoft.com/office/officeart/2005/8/layout/list1"/>
    <dgm:cxn modelId="{10D37795-B5DE-40F9-975C-3523453346FF}" type="presParOf" srcId="{FC8F17A7-382E-4A1E-B2E7-DA36B42E1581}" destId="{FD56D612-0CA4-447A-8EF4-5D1FAC4FFEA3}" srcOrd="52" destOrd="0" presId="urn:microsoft.com/office/officeart/2005/8/layout/list1"/>
    <dgm:cxn modelId="{865F8599-7829-409E-A92C-CDD38FD6AE1F}" type="presParOf" srcId="{FD56D612-0CA4-447A-8EF4-5D1FAC4FFEA3}" destId="{B1E43C84-89B8-494E-A5A6-627F9349E4E6}" srcOrd="0" destOrd="0" presId="urn:microsoft.com/office/officeart/2005/8/layout/list1"/>
    <dgm:cxn modelId="{41120E51-C21B-4EBE-BA18-1DA553EBCF81}" type="presParOf" srcId="{FD56D612-0CA4-447A-8EF4-5D1FAC4FFEA3}" destId="{D28A992A-D756-402D-AF4A-98AAC68826A9}" srcOrd="1" destOrd="0" presId="urn:microsoft.com/office/officeart/2005/8/layout/list1"/>
    <dgm:cxn modelId="{298729FA-19AA-483C-B849-EB1D1FBF0BEE}" type="presParOf" srcId="{FC8F17A7-382E-4A1E-B2E7-DA36B42E1581}" destId="{941866A7-6FD7-4ED3-91E2-08BC5BCC62AD}" srcOrd="53" destOrd="0" presId="urn:microsoft.com/office/officeart/2005/8/layout/list1"/>
    <dgm:cxn modelId="{F254B424-D770-4DD2-81FA-077822440BDF}" type="presParOf" srcId="{FC8F17A7-382E-4A1E-B2E7-DA36B42E1581}" destId="{E7CFED7A-E2E7-4DB2-B02D-12D73767FC9A}" srcOrd="54" destOrd="0" presId="urn:microsoft.com/office/officeart/2005/8/layout/list1"/>
    <dgm:cxn modelId="{697F3FBB-C154-4053-9C3B-9B011622B3F1}" type="presParOf" srcId="{FC8F17A7-382E-4A1E-B2E7-DA36B42E1581}" destId="{F644A991-153E-437A-B7C0-E0F664592780}" srcOrd="55" destOrd="0" presId="urn:microsoft.com/office/officeart/2005/8/layout/list1"/>
    <dgm:cxn modelId="{FA0D61C2-5238-4FEF-8159-EE8DEC6F860E}" type="presParOf" srcId="{FC8F17A7-382E-4A1E-B2E7-DA36B42E1581}" destId="{100D4A9F-8DD0-4AEF-81E4-E18A5C61997E}" srcOrd="56" destOrd="0" presId="urn:microsoft.com/office/officeart/2005/8/layout/list1"/>
    <dgm:cxn modelId="{517680DC-884F-4F4D-B3E4-0A8EF986777D}" type="presParOf" srcId="{100D4A9F-8DD0-4AEF-81E4-E18A5C61997E}" destId="{0B453DFD-6C13-430D-A27F-131F95FA4CA8}" srcOrd="0" destOrd="0" presId="urn:microsoft.com/office/officeart/2005/8/layout/list1"/>
    <dgm:cxn modelId="{1A18C746-A354-4DFA-BC8D-B270A440185F}" type="presParOf" srcId="{100D4A9F-8DD0-4AEF-81E4-E18A5C61997E}" destId="{829469C0-E15E-4D2E-9CAF-90A9B365C9CD}" srcOrd="1" destOrd="0" presId="urn:microsoft.com/office/officeart/2005/8/layout/list1"/>
    <dgm:cxn modelId="{D1E5F39E-DFCD-42A2-BE0D-4C85A0487F5A}" type="presParOf" srcId="{FC8F17A7-382E-4A1E-B2E7-DA36B42E1581}" destId="{24A7FB08-CF40-42F6-B775-A2DDFFAB4B9F}" srcOrd="57" destOrd="0" presId="urn:microsoft.com/office/officeart/2005/8/layout/list1"/>
    <dgm:cxn modelId="{AB7FA660-79F9-4180-8971-DFDDF3AEBD17}" type="presParOf" srcId="{FC8F17A7-382E-4A1E-B2E7-DA36B42E1581}" destId="{C6F91460-8F15-4016-A895-41FD402867C8}" srcOrd="58" destOrd="0" presId="urn:microsoft.com/office/officeart/2005/8/layout/list1"/>
    <dgm:cxn modelId="{93A05DE4-AF4C-4AF1-95FA-63A4B0C6202F}" type="presParOf" srcId="{FC8F17A7-382E-4A1E-B2E7-DA36B42E1581}" destId="{7BCB0CC1-7858-497D-8922-F9E792DD5B72}" srcOrd="59" destOrd="0" presId="urn:microsoft.com/office/officeart/2005/8/layout/list1"/>
    <dgm:cxn modelId="{1103EDDD-90D2-46A0-AB9E-7CCE77076EAF}" type="presParOf" srcId="{FC8F17A7-382E-4A1E-B2E7-DA36B42E1581}" destId="{435C3199-38BE-4D69-8B45-360EA83940B9}" srcOrd="60" destOrd="0" presId="urn:microsoft.com/office/officeart/2005/8/layout/list1"/>
    <dgm:cxn modelId="{DF2E499A-9024-4FED-BC16-3D1ABD7D4914}" type="presParOf" srcId="{435C3199-38BE-4D69-8B45-360EA83940B9}" destId="{E8FEF8F4-F88A-4857-BBB8-31D46153B273}" srcOrd="0" destOrd="0" presId="urn:microsoft.com/office/officeart/2005/8/layout/list1"/>
    <dgm:cxn modelId="{A28FAB37-E114-4DD5-AEDC-3E47DE5C530F}" type="presParOf" srcId="{435C3199-38BE-4D69-8B45-360EA83940B9}" destId="{329B42B8-ECD7-4885-9E08-72E31F850DA6}" srcOrd="1" destOrd="0" presId="urn:microsoft.com/office/officeart/2005/8/layout/list1"/>
    <dgm:cxn modelId="{61CF3D74-FD48-4F8B-871C-DB554D05BCC6}" type="presParOf" srcId="{FC8F17A7-382E-4A1E-B2E7-DA36B42E1581}" destId="{8E39B7AA-8831-40EE-B03D-716E8CF2C21A}" srcOrd="61" destOrd="0" presId="urn:microsoft.com/office/officeart/2005/8/layout/list1"/>
    <dgm:cxn modelId="{776161F4-C701-4114-ACAF-89736EED9EB9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9EC641AA-2C26-4953-B058-D95EFF6061FB}" type="presOf" srcId="{E23C63D9-5F13-4E8F-B0BA-A4588E82099A}" destId="{A8C8CC9A-22FC-4541-8139-B4781DD01AEA}" srcOrd="0" destOrd="0" presId="urn:microsoft.com/office/officeart/2005/8/layout/list1"/>
    <dgm:cxn modelId="{3CDF1886-0068-452F-AA84-1F1A1A305717}" type="presOf" srcId="{4F249EC0-E768-4341-AFD6-A149BC3B7897}" destId="{FD05451A-4252-4BAC-BB45-636A73C8DE8B}" srcOrd="0" destOrd="0" presId="urn:microsoft.com/office/officeart/2005/8/layout/list1"/>
    <dgm:cxn modelId="{B4958803-B944-4A2B-949D-1DE127D84A0D}" type="presOf" srcId="{4645654A-0DC5-46B0-95ED-49F72442FADF}" destId="{18DFF254-491E-49B4-A226-DB6AC9EDF287}" srcOrd="1" destOrd="0" presId="urn:microsoft.com/office/officeart/2005/8/layout/list1"/>
    <dgm:cxn modelId="{F518FD91-0D1B-4960-9B96-6304053631D7}" type="presOf" srcId="{F1EBE354-C624-4FC0-9F90-4A91809A193E}" destId="{A2DC3E57-52E3-478D-A04E-E0C40B3A6D1E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F858AF19-1623-4732-8E3A-881F966FBAE5}" type="presOf" srcId="{B9374BCF-7B8D-43EA-AF42-3D675A166C28}" destId="{2F3F69BC-F4CD-4461-9478-6693505E9CAD}" srcOrd="0" destOrd="0" presId="urn:microsoft.com/office/officeart/2005/8/layout/list1"/>
    <dgm:cxn modelId="{0F98EC1C-CFC1-417D-A7E9-7EF9FAF7CBD7}" type="presOf" srcId="{0F5738F0-9D40-4958-B108-0B2ECF3C2EBD}" destId="{C9C4EDCF-0D7D-4178-80AC-3C28EDA936EA}" srcOrd="1" destOrd="0" presId="urn:microsoft.com/office/officeart/2005/8/layout/list1"/>
    <dgm:cxn modelId="{6B33DD46-DD4A-4DF1-B027-93AF439963F1}" type="presOf" srcId="{9A28537E-EBB5-45DA-B2FE-F991C881A5E8}" destId="{194EB645-03DB-4718-8A2C-6FB775B61591}" srcOrd="0" destOrd="0" presId="urn:microsoft.com/office/officeart/2005/8/layout/list1"/>
    <dgm:cxn modelId="{7E86A008-5E1A-46D8-B504-4AF137593220}" type="presOf" srcId="{3F42973D-1A6B-4BAD-B7B3-793384490701}" destId="{B6237DF0-F405-480F-9EDB-6E2180B339B1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E0FB73B-0C42-4A8C-A710-9CA11203C472}" type="presOf" srcId="{3F7C1AE6-D2D6-4A4C-896A-7CB304546092}" destId="{61C61218-148C-4255-9C90-C651A43AA30B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0DD1025E-BE6A-4C6D-A3EF-2322A64B948E}" type="presOf" srcId="{8E2717DD-D037-46DD-AB7C-0D91C7CA05D2}" destId="{CB8FA14D-F7C0-4BA7-B5FE-0AF92E1B5AEC}" srcOrd="0" destOrd="0" presId="urn:microsoft.com/office/officeart/2005/8/layout/list1"/>
    <dgm:cxn modelId="{20E18713-AE1F-41E4-94BB-10C42BD46873}" type="presOf" srcId="{4645654A-0DC5-46B0-95ED-49F72442FADF}" destId="{63BAC6F4-37DE-4063-90F1-38293280B408}" srcOrd="0" destOrd="0" presId="urn:microsoft.com/office/officeart/2005/8/layout/list1"/>
    <dgm:cxn modelId="{05A39EC6-8CF1-48CE-85A0-72144D170622}" type="presOf" srcId="{A6AA4029-2DA5-4CF0-99F3-5D6F6A831349}" destId="{41C2C4BE-FE64-4D2A-8759-19F25F7067C9}" srcOrd="1" destOrd="0" presId="urn:microsoft.com/office/officeart/2005/8/layout/list1"/>
    <dgm:cxn modelId="{EF64626E-A971-4F15-B071-84F08CCA335E}" type="presOf" srcId="{517A7599-D39B-4136-B7F7-FC517C75373B}" destId="{B1E43C84-89B8-494E-A5A6-627F9349E4E6}" srcOrd="0" destOrd="0" presId="urn:microsoft.com/office/officeart/2005/8/layout/list1"/>
    <dgm:cxn modelId="{16840A8C-10A3-470A-A59F-5FF4B40181E8}" type="presOf" srcId="{049F0A86-C80C-4922-98A6-14F0D8DFCDD0}" destId="{0B453DFD-6C13-430D-A27F-131F95FA4CA8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3C9F8479-2AE3-41ED-B62B-F96D75D01303}" type="presOf" srcId="{E9D59AC3-A711-4796-B192-1D13C75A69CF}" destId="{04BFF7BE-8A4B-43A8-811A-DA3705A638B4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5DA71DB2-7E1B-4E56-9462-9CD4C274488C}" type="presOf" srcId="{06DF7B84-5155-4510-A4D1-41E62DBF20AA}" destId="{F8623298-42EC-4240-A896-C3B77D6A84BE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EBF04465-8268-404B-8944-CEF850EBA39F}" type="presOf" srcId="{E9D59AC3-A711-4796-B192-1D13C75A69CF}" destId="{0A9123C9-74E1-476A-A44C-7C00851B6B18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72052B32-7674-42A4-9C09-E89F096E9A66}" type="presOf" srcId="{06DF7B84-5155-4510-A4D1-41E62DBF20AA}" destId="{AF10899B-EDEE-40FE-9C40-8DDE3B25E72C}" srcOrd="0" destOrd="0" presId="urn:microsoft.com/office/officeart/2005/8/layout/list1"/>
    <dgm:cxn modelId="{A1FB9FDA-B61E-4027-8F61-742FF9EBCBA3}" type="presOf" srcId="{E23C63D9-5F13-4E8F-B0BA-A4588E82099A}" destId="{47212612-2112-4EE4-AB9A-FD294A321217}" srcOrd="1" destOrd="0" presId="urn:microsoft.com/office/officeart/2005/8/layout/list1"/>
    <dgm:cxn modelId="{798909F2-90A5-4C88-9CBF-7F31438AF7C6}" type="presOf" srcId="{B9374BCF-7B8D-43EA-AF42-3D675A166C28}" destId="{0CB65D4D-7011-4622-ADCA-FDF1A9C6A79F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45CFE6E7-E73C-4626-9FBB-63ABB439CEED}" type="presOf" srcId="{3F42973D-1A6B-4BAD-B7B3-793384490701}" destId="{46DB3FC9-62E0-4C58-A7D5-27187D2C5D7D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F4B287CA-ADE4-46AD-BB50-E4A6E40BBD1D}" type="presOf" srcId="{8E2717DD-D037-46DD-AB7C-0D91C7CA05D2}" destId="{6D3E7738-9EC1-4E56-8866-13A3F1EA0EB5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CCDF9EBA-AD9C-49A8-8F4C-F0A1D00BF5CA}" type="presOf" srcId="{9A28537E-EBB5-45DA-B2FE-F991C881A5E8}" destId="{424CBD1D-1FC5-4620-B1CA-CEE3B5CF2E9C}" srcOrd="1" destOrd="0" presId="urn:microsoft.com/office/officeart/2005/8/layout/list1"/>
    <dgm:cxn modelId="{B0B1E078-F142-4775-B7E8-60AC10972C1C}" type="presOf" srcId="{F1EBE354-C624-4FC0-9F90-4A91809A193E}" destId="{63C9172F-EE30-49E2-9E45-1A3F307167E0}" srcOrd="0" destOrd="0" presId="urn:microsoft.com/office/officeart/2005/8/layout/list1"/>
    <dgm:cxn modelId="{8735F5D4-9B39-4783-8C6C-233A3F7759C0}" type="presOf" srcId="{3F7C1AE6-D2D6-4A4C-896A-7CB304546092}" destId="{FE891326-686A-4C45-B79B-1B94C9E03A2E}" srcOrd="0" destOrd="0" presId="urn:microsoft.com/office/officeart/2005/8/layout/list1"/>
    <dgm:cxn modelId="{8DF55937-02BC-4A36-869B-360DAF691F90}" type="presOf" srcId="{517A7599-D39B-4136-B7F7-FC517C75373B}" destId="{D28A992A-D756-402D-AF4A-98AAC68826A9}" srcOrd="1" destOrd="0" presId="urn:microsoft.com/office/officeart/2005/8/layout/list1"/>
    <dgm:cxn modelId="{80432627-4F6E-42D4-8379-C1DB4C32BF9F}" type="presOf" srcId="{049F0A86-C80C-4922-98A6-14F0D8DFCDD0}" destId="{829469C0-E15E-4D2E-9CAF-90A9B365C9CD}" srcOrd="1" destOrd="0" presId="urn:microsoft.com/office/officeart/2005/8/layout/list1"/>
    <dgm:cxn modelId="{C1443CFC-377C-4431-8289-FFE6802DB93C}" type="presOf" srcId="{470BFF4D-607E-47BE-BE6D-F308DD98CD06}" destId="{FC8F17A7-382E-4A1E-B2E7-DA36B42E1581}" srcOrd="0" destOrd="0" presId="urn:microsoft.com/office/officeart/2005/8/layout/list1"/>
    <dgm:cxn modelId="{0EB5F145-ACFB-40E1-BE50-E4C14A936D13}" type="presOf" srcId="{4F249EC0-E768-4341-AFD6-A149BC3B7897}" destId="{FB41B348-582E-4F1B-8E8B-5AE516EA174B}" srcOrd="1" destOrd="0" presId="urn:microsoft.com/office/officeart/2005/8/layout/list1"/>
    <dgm:cxn modelId="{A95F1274-1CC2-4B47-B3DA-6DD4ADA1978B}" type="presOf" srcId="{A6AA4029-2DA5-4CF0-99F3-5D6F6A831349}" destId="{10B64A83-F830-4AC6-9385-513A38D55826}" srcOrd="0" destOrd="0" presId="urn:microsoft.com/office/officeart/2005/8/layout/list1"/>
    <dgm:cxn modelId="{552D70E6-F7FA-4DFD-AE54-AD2BFEC1CC08}" type="presOf" srcId="{0F5738F0-9D40-4958-B108-0B2ECF3C2EBD}" destId="{EBD57FE5-159F-4B83-AEF9-EA103400217F}" srcOrd="0" destOrd="0" presId="urn:microsoft.com/office/officeart/2005/8/layout/list1"/>
    <dgm:cxn modelId="{CFCF1C44-6CD4-4E39-8386-40688CE4E682}" type="presParOf" srcId="{FC8F17A7-382E-4A1E-B2E7-DA36B42E1581}" destId="{A4AFC699-C35E-460D-A64E-55750FEB5D2F}" srcOrd="0" destOrd="0" presId="urn:microsoft.com/office/officeart/2005/8/layout/list1"/>
    <dgm:cxn modelId="{CD5B0DD1-D44E-44BF-821C-9976C54EBC81}" type="presParOf" srcId="{A4AFC699-C35E-460D-A64E-55750FEB5D2F}" destId="{2F3F69BC-F4CD-4461-9478-6693505E9CAD}" srcOrd="0" destOrd="0" presId="urn:microsoft.com/office/officeart/2005/8/layout/list1"/>
    <dgm:cxn modelId="{D8E197BD-78A9-4610-A0B9-A1F37FC06F69}" type="presParOf" srcId="{A4AFC699-C35E-460D-A64E-55750FEB5D2F}" destId="{0CB65D4D-7011-4622-ADCA-FDF1A9C6A79F}" srcOrd="1" destOrd="0" presId="urn:microsoft.com/office/officeart/2005/8/layout/list1"/>
    <dgm:cxn modelId="{ECCD2420-E63A-4403-BAB0-90001D87BE82}" type="presParOf" srcId="{FC8F17A7-382E-4A1E-B2E7-DA36B42E1581}" destId="{0E61AAD7-843C-4A61-9057-1D4B1E6EB38A}" srcOrd="1" destOrd="0" presId="urn:microsoft.com/office/officeart/2005/8/layout/list1"/>
    <dgm:cxn modelId="{7876C16D-80DA-4EE1-9398-8ADBB4602B21}" type="presParOf" srcId="{FC8F17A7-382E-4A1E-B2E7-DA36B42E1581}" destId="{4C2768E2-ED89-431A-A486-281CC5329D11}" srcOrd="2" destOrd="0" presId="urn:microsoft.com/office/officeart/2005/8/layout/list1"/>
    <dgm:cxn modelId="{E2009CD3-9025-411C-B726-0DB5D31D67FD}" type="presParOf" srcId="{FC8F17A7-382E-4A1E-B2E7-DA36B42E1581}" destId="{1B416E7A-1E06-4210-9A87-C9B7D190B309}" srcOrd="3" destOrd="0" presId="urn:microsoft.com/office/officeart/2005/8/layout/list1"/>
    <dgm:cxn modelId="{E5C75FFA-01E5-401D-8B79-B8DDC7BCC742}" type="presParOf" srcId="{FC8F17A7-382E-4A1E-B2E7-DA36B42E1581}" destId="{06690BC2-B387-4E14-8CD0-50904E7E7C3A}" srcOrd="4" destOrd="0" presId="urn:microsoft.com/office/officeart/2005/8/layout/list1"/>
    <dgm:cxn modelId="{A79E30A6-4F33-423C-8833-1D210645B5EF}" type="presParOf" srcId="{06690BC2-B387-4E14-8CD0-50904E7E7C3A}" destId="{B6237DF0-F405-480F-9EDB-6E2180B339B1}" srcOrd="0" destOrd="0" presId="urn:microsoft.com/office/officeart/2005/8/layout/list1"/>
    <dgm:cxn modelId="{480F7918-5C73-4E6D-8C6C-D147C1E3DD24}" type="presParOf" srcId="{06690BC2-B387-4E14-8CD0-50904E7E7C3A}" destId="{46DB3FC9-62E0-4C58-A7D5-27187D2C5D7D}" srcOrd="1" destOrd="0" presId="urn:microsoft.com/office/officeart/2005/8/layout/list1"/>
    <dgm:cxn modelId="{B588B2D6-C143-44F6-9199-9F0B0C21379D}" type="presParOf" srcId="{FC8F17A7-382E-4A1E-B2E7-DA36B42E1581}" destId="{247B878D-BDED-49CB-B65A-A497AD500AE8}" srcOrd="5" destOrd="0" presId="urn:microsoft.com/office/officeart/2005/8/layout/list1"/>
    <dgm:cxn modelId="{AD840FFD-0017-4D48-9C48-84A54294B03C}" type="presParOf" srcId="{FC8F17A7-382E-4A1E-B2E7-DA36B42E1581}" destId="{4659EBC4-64D1-4B6C-92B5-9A0F3C2EF96C}" srcOrd="6" destOrd="0" presId="urn:microsoft.com/office/officeart/2005/8/layout/list1"/>
    <dgm:cxn modelId="{5AA0D529-CEBA-47AA-BCC7-742603352504}" type="presParOf" srcId="{FC8F17A7-382E-4A1E-B2E7-DA36B42E1581}" destId="{BAF59938-BB53-474B-BAD2-F883FDDD4D15}" srcOrd="7" destOrd="0" presId="urn:microsoft.com/office/officeart/2005/8/layout/list1"/>
    <dgm:cxn modelId="{B85AE5CB-3B1F-4D30-BE8A-1DD8282CF543}" type="presParOf" srcId="{FC8F17A7-382E-4A1E-B2E7-DA36B42E1581}" destId="{B565232D-1520-461C-A256-E2F8182B90C8}" srcOrd="8" destOrd="0" presId="urn:microsoft.com/office/officeart/2005/8/layout/list1"/>
    <dgm:cxn modelId="{20D73408-A273-4DC6-986A-AF2FE93F6C21}" type="presParOf" srcId="{B565232D-1520-461C-A256-E2F8182B90C8}" destId="{10B64A83-F830-4AC6-9385-513A38D55826}" srcOrd="0" destOrd="0" presId="urn:microsoft.com/office/officeart/2005/8/layout/list1"/>
    <dgm:cxn modelId="{472E4C84-E888-4A29-AB17-50725AB9B644}" type="presParOf" srcId="{B565232D-1520-461C-A256-E2F8182B90C8}" destId="{41C2C4BE-FE64-4D2A-8759-19F25F7067C9}" srcOrd="1" destOrd="0" presId="urn:microsoft.com/office/officeart/2005/8/layout/list1"/>
    <dgm:cxn modelId="{1DB38667-5386-4746-A704-AAE86375D682}" type="presParOf" srcId="{FC8F17A7-382E-4A1E-B2E7-DA36B42E1581}" destId="{1B336EED-E3B6-45CB-AC6A-6AFFDB107DB5}" srcOrd="9" destOrd="0" presId="urn:microsoft.com/office/officeart/2005/8/layout/list1"/>
    <dgm:cxn modelId="{E0173262-A50E-4D50-9482-A25DE9904F2D}" type="presParOf" srcId="{FC8F17A7-382E-4A1E-B2E7-DA36B42E1581}" destId="{30B5F34B-9541-42FB-BF55-BA19172ED350}" srcOrd="10" destOrd="0" presId="urn:microsoft.com/office/officeart/2005/8/layout/list1"/>
    <dgm:cxn modelId="{8A09666A-8D85-4963-836F-ED80E50244C4}" type="presParOf" srcId="{FC8F17A7-382E-4A1E-B2E7-DA36B42E1581}" destId="{BA660269-BEB7-404B-BD93-4DFE7712AA9C}" srcOrd="11" destOrd="0" presId="urn:microsoft.com/office/officeart/2005/8/layout/list1"/>
    <dgm:cxn modelId="{F7F6C146-DC9E-402B-98D3-A761B7259663}" type="presParOf" srcId="{FC8F17A7-382E-4A1E-B2E7-DA36B42E1581}" destId="{88BA583A-DC58-4047-A142-7FA2525DCFA3}" srcOrd="12" destOrd="0" presId="urn:microsoft.com/office/officeart/2005/8/layout/list1"/>
    <dgm:cxn modelId="{4208159F-635B-4709-84D3-5049B5DF8DB1}" type="presParOf" srcId="{88BA583A-DC58-4047-A142-7FA2525DCFA3}" destId="{AF10899B-EDEE-40FE-9C40-8DDE3B25E72C}" srcOrd="0" destOrd="0" presId="urn:microsoft.com/office/officeart/2005/8/layout/list1"/>
    <dgm:cxn modelId="{7EA30B9E-C480-4FA9-9B23-5BC3E2BD5A0E}" type="presParOf" srcId="{88BA583A-DC58-4047-A142-7FA2525DCFA3}" destId="{F8623298-42EC-4240-A896-C3B77D6A84BE}" srcOrd="1" destOrd="0" presId="urn:microsoft.com/office/officeart/2005/8/layout/list1"/>
    <dgm:cxn modelId="{0A3F7E03-6C36-4520-A493-5911B74CC2ED}" type="presParOf" srcId="{FC8F17A7-382E-4A1E-B2E7-DA36B42E1581}" destId="{6188435A-1102-4E5B-8D2B-58E6CD4E6435}" srcOrd="13" destOrd="0" presId="urn:microsoft.com/office/officeart/2005/8/layout/list1"/>
    <dgm:cxn modelId="{9F8E4409-E3A9-4813-BA4F-EDF9872A0863}" type="presParOf" srcId="{FC8F17A7-382E-4A1E-B2E7-DA36B42E1581}" destId="{AA0B205A-8584-47CB-8AB6-687C2A81A3A7}" srcOrd="14" destOrd="0" presId="urn:microsoft.com/office/officeart/2005/8/layout/list1"/>
    <dgm:cxn modelId="{36106065-A5F4-462E-9CE9-6732A5B1AA07}" type="presParOf" srcId="{FC8F17A7-382E-4A1E-B2E7-DA36B42E1581}" destId="{36936875-2CE6-48CC-885F-460991F03499}" srcOrd="15" destOrd="0" presId="urn:microsoft.com/office/officeart/2005/8/layout/list1"/>
    <dgm:cxn modelId="{66FC6648-3613-4BFA-9941-1B0A514E07FA}" type="presParOf" srcId="{FC8F17A7-382E-4A1E-B2E7-DA36B42E1581}" destId="{70BBAC2E-3F84-4F66-B9BC-F7186ACAB38F}" srcOrd="16" destOrd="0" presId="urn:microsoft.com/office/officeart/2005/8/layout/list1"/>
    <dgm:cxn modelId="{8F5EED2F-9DEF-46C5-AB6A-CADB23534428}" type="presParOf" srcId="{70BBAC2E-3F84-4F66-B9BC-F7186ACAB38F}" destId="{63BAC6F4-37DE-4063-90F1-38293280B408}" srcOrd="0" destOrd="0" presId="urn:microsoft.com/office/officeart/2005/8/layout/list1"/>
    <dgm:cxn modelId="{8C3BC25C-485F-4781-9503-AAA908EF4193}" type="presParOf" srcId="{70BBAC2E-3F84-4F66-B9BC-F7186ACAB38F}" destId="{18DFF254-491E-49B4-A226-DB6AC9EDF287}" srcOrd="1" destOrd="0" presId="urn:microsoft.com/office/officeart/2005/8/layout/list1"/>
    <dgm:cxn modelId="{844F8406-CF5B-4AC6-B882-2AC307C3E41C}" type="presParOf" srcId="{FC8F17A7-382E-4A1E-B2E7-DA36B42E1581}" destId="{2F621F97-3C2B-4ED3-AF8D-5D7EA9471D3C}" srcOrd="17" destOrd="0" presId="urn:microsoft.com/office/officeart/2005/8/layout/list1"/>
    <dgm:cxn modelId="{73840A43-F156-4634-99C9-E9463051E06F}" type="presParOf" srcId="{FC8F17A7-382E-4A1E-B2E7-DA36B42E1581}" destId="{B17DE1A4-9BC0-46D0-9740-94D09C549B59}" srcOrd="18" destOrd="0" presId="urn:microsoft.com/office/officeart/2005/8/layout/list1"/>
    <dgm:cxn modelId="{DE60CDC1-1494-413B-AE01-EC85BA86BB2A}" type="presParOf" srcId="{FC8F17A7-382E-4A1E-B2E7-DA36B42E1581}" destId="{0649D3E9-A605-40B6-B170-BC90BB6CACA7}" srcOrd="19" destOrd="0" presId="urn:microsoft.com/office/officeart/2005/8/layout/list1"/>
    <dgm:cxn modelId="{AE4E176E-5C65-4DB5-AF71-0106EB009DE0}" type="presParOf" srcId="{FC8F17A7-382E-4A1E-B2E7-DA36B42E1581}" destId="{5557BF4C-0B21-48C7-98F8-59E3BDB03DC7}" srcOrd="20" destOrd="0" presId="urn:microsoft.com/office/officeart/2005/8/layout/list1"/>
    <dgm:cxn modelId="{B2131200-31CE-434F-94E8-37F9E9D327F9}" type="presParOf" srcId="{5557BF4C-0B21-48C7-98F8-59E3BDB03DC7}" destId="{0A9123C9-74E1-476A-A44C-7C00851B6B18}" srcOrd="0" destOrd="0" presId="urn:microsoft.com/office/officeart/2005/8/layout/list1"/>
    <dgm:cxn modelId="{328259CF-BA8A-44AA-B38E-90A70362BE12}" type="presParOf" srcId="{5557BF4C-0B21-48C7-98F8-59E3BDB03DC7}" destId="{04BFF7BE-8A4B-43A8-811A-DA3705A638B4}" srcOrd="1" destOrd="0" presId="urn:microsoft.com/office/officeart/2005/8/layout/list1"/>
    <dgm:cxn modelId="{1EAE9AD4-3A4A-4583-B82F-9CC449230881}" type="presParOf" srcId="{FC8F17A7-382E-4A1E-B2E7-DA36B42E1581}" destId="{4A94990A-C322-4A85-9986-B15C0FF2B266}" srcOrd="21" destOrd="0" presId="urn:microsoft.com/office/officeart/2005/8/layout/list1"/>
    <dgm:cxn modelId="{C77364DB-BCA4-4A09-80A9-7092B96D4151}" type="presParOf" srcId="{FC8F17A7-382E-4A1E-B2E7-DA36B42E1581}" destId="{C436068C-0248-4822-A0B2-7CB4D8C70A60}" srcOrd="22" destOrd="0" presId="urn:microsoft.com/office/officeart/2005/8/layout/list1"/>
    <dgm:cxn modelId="{E1829549-68D8-412A-A984-0638B4696414}" type="presParOf" srcId="{FC8F17A7-382E-4A1E-B2E7-DA36B42E1581}" destId="{1E506FD5-CE60-423F-B26B-10293B47C007}" srcOrd="23" destOrd="0" presId="urn:microsoft.com/office/officeart/2005/8/layout/list1"/>
    <dgm:cxn modelId="{02C109A8-0995-4DAF-8A63-745864BB0D56}" type="presParOf" srcId="{FC8F17A7-382E-4A1E-B2E7-DA36B42E1581}" destId="{1D02F6B0-EBF4-45E3-82C7-E7801560D744}" srcOrd="24" destOrd="0" presId="urn:microsoft.com/office/officeart/2005/8/layout/list1"/>
    <dgm:cxn modelId="{D3D1122F-7896-4519-B235-827F9D65F6AC}" type="presParOf" srcId="{1D02F6B0-EBF4-45E3-82C7-E7801560D744}" destId="{FE891326-686A-4C45-B79B-1B94C9E03A2E}" srcOrd="0" destOrd="0" presId="urn:microsoft.com/office/officeart/2005/8/layout/list1"/>
    <dgm:cxn modelId="{FFBFCEFB-71B2-4FB1-972D-028280BE3196}" type="presParOf" srcId="{1D02F6B0-EBF4-45E3-82C7-E7801560D744}" destId="{61C61218-148C-4255-9C90-C651A43AA30B}" srcOrd="1" destOrd="0" presId="urn:microsoft.com/office/officeart/2005/8/layout/list1"/>
    <dgm:cxn modelId="{FE9081BC-D48E-4FC1-8E52-319CFE22B7F8}" type="presParOf" srcId="{FC8F17A7-382E-4A1E-B2E7-DA36B42E1581}" destId="{1802013E-BF39-4EF9-9432-FA7C944D3582}" srcOrd="25" destOrd="0" presId="urn:microsoft.com/office/officeart/2005/8/layout/list1"/>
    <dgm:cxn modelId="{B7C2676E-DEEA-408F-94ED-57F82BB15F4C}" type="presParOf" srcId="{FC8F17A7-382E-4A1E-B2E7-DA36B42E1581}" destId="{1BCA2504-F34B-4965-B98A-B14370556103}" srcOrd="26" destOrd="0" presId="urn:microsoft.com/office/officeart/2005/8/layout/list1"/>
    <dgm:cxn modelId="{F883184B-4A34-481A-B7BC-E97C59A92FE5}" type="presParOf" srcId="{FC8F17A7-382E-4A1E-B2E7-DA36B42E1581}" destId="{0FAAC69F-E085-4A39-B6CA-D9F5703A4618}" srcOrd="27" destOrd="0" presId="urn:microsoft.com/office/officeart/2005/8/layout/list1"/>
    <dgm:cxn modelId="{232237DF-8C3D-470A-9524-DDB7E210555E}" type="presParOf" srcId="{FC8F17A7-382E-4A1E-B2E7-DA36B42E1581}" destId="{D8E4629F-6E0F-4A02-BADE-4218A3A65FF2}" srcOrd="28" destOrd="0" presId="urn:microsoft.com/office/officeart/2005/8/layout/list1"/>
    <dgm:cxn modelId="{C05732BF-C0F0-455B-BDEA-C175C37A1B94}" type="presParOf" srcId="{D8E4629F-6E0F-4A02-BADE-4218A3A65FF2}" destId="{FD05451A-4252-4BAC-BB45-636A73C8DE8B}" srcOrd="0" destOrd="0" presId="urn:microsoft.com/office/officeart/2005/8/layout/list1"/>
    <dgm:cxn modelId="{6AFED7AF-B80F-413E-B6CD-7E9B26B5803E}" type="presParOf" srcId="{D8E4629F-6E0F-4A02-BADE-4218A3A65FF2}" destId="{FB41B348-582E-4F1B-8E8B-5AE516EA174B}" srcOrd="1" destOrd="0" presId="urn:microsoft.com/office/officeart/2005/8/layout/list1"/>
    <dgm:cxn modelId="{3193ACCC-F024-4136-B18C-53B5678A4F0A}" type="presParOf" srcId="{FC8F17A7-382E-4A1E-B2E7-DA36B42E1581}" destId="{E7BC78D9-1A4C-4A98-B3F2-3EC605C1BE54}" srcOrd="29" destOrd="0" presId="urn:microsoft.com/office/officeart/2005/8/layout/list1"/>
    <dgm:cxn modelId="{F95C43A0-1C31-4EE5-8FEB-285DB971EF88}" type="presParOf" srcId="{FC8F17A7-382E-4A1E-B2E7-DA36B42E1581}" destId="{4AC2EB15-380B-4E95-A5FA-808E3B3AA859}" srcOrd="30" destOrd="0" presId="urn:microsoft.com/office/officeart/2005/8/layout/list1"/>
    <dgm:cxn modelId="{8D42CF5A-C39B-4ABC-A80A-E7088EC27144}" type="presParOf" srcId="{FC8F17A7-382E-4A1E-B2E7-DA36B42E1581}" destId="{38C0859C-7275-408F-8247-FDFC8F7D3597}" srcOrd="31" destOrd="0" presId="urn:microsoft.com/office/officeart/2005/8/layout/list1"/>
    <dgm:cxn modelId="{CFB1AB18-A729-4A9D-93BC-EB7E3FBBE0F2}" type="presParOf" srcId="{FC8F17A7-382E-4A1E-B2E7-DA36B42E1581}" destId="{2B9B4077-7AD0-41BF-89A1-CCD579863653}" srcOrd="32" destOrd="0" presId="urn:microsoft.com/office/officeart/2005/8/layout/list1"/>
    <dgm:cxn modelId="{38AA98A0-AA88-4A16-9E55-9D71708D18ED}" type="presParOf" srcId="{2B9B4077-7AD0-41BF-89A1-CCD579863653}" destId="{194EB645-03DB-4718-8A2C-6FB775B61591}" srcOrd="0" destOrd="0" presId="urn:microsoft.com/office/officeart/2005/8/layout/list1"/>
    <dgm:cxn modelId="{9A28AC9B-28CB-4409-9A0A-E9755BD58305}" type="presParOf" srcId="{2B9B4077-7AD0-41BF-89A1-CCD579863653}" destId="{424CBD1D-1FC5-4620-B1CA-CEE3B5CF2E9C}" srcOrd="1" destOrd="0" presId="urn:microsoft.com/office/officeart/2005/8/layout/list1"/>
    <dgm:cxn modelId="{9F7200D2-16C5-4934-9BCD-3E3FA11D07F4}" type="presParOf" srcId="{FC8F17A7-382E-4A1E-B2E7-DA36B42E1581}" destId="{930D1122-9358-4F28-86F7-9B909D1379B5}" srcOrd="33" destOrd="0" presId="urn:microsoft.com/office/officeart/2005/8/layout/list1"/>
    <dgm:cxn modelId="{ACDED33C-0631-4D82-B9E0-96E43F2B6C17}" type="presParOf" srcId="{FC8F17A7-382E-4A1E-B2E7-DA36B42E1581}" destId="{6B840818-1DBA-430E-8241-C14651C75AC3}" srcOrd="34" destOrd="0" presId="urn:microsoft.com/office/officeart/2005/8/layout/list1"/>
    <dgm:cxn modelId="{AFCA7BA2-7DF0-41B3-9D15-6D7A78BD0334}" type="presParOf" srcId="{FC8F17A7-382E-4A1E-B2E7-DA36B42E1581}" destId="{3546DACC-6EE4-495B-80ED-08D9CE3E49DC}" srcOrd="35" destOrd="0" presId="urn:microsoft.com/office/officeart/2005/8/layout/list1"/>
    <dgm:cxn modelId="{2BE70494-5A03-4F1E-837E-76A2F601BF42}" type="presParOf" srcId="{FC8F17A7-382E-4A1E-B2E7-DA36B42E1581}" destId="{149E7E05-9164-4FC0-AD4D-F6106392B578}" srcOrd="36" destOrd="0" presId="urn:microsoft.com/office/officeart/2005/8/layout/list1"/>
    <dgm:cxn modelId="{42A87E26-9975-455C-8C26-745E3FEF7D6F}" type="presParOf" srcId="{149E7E05-9164-4FC0-AD4D-F6106392B578}" destId="{63C9172F-EE30-49E2-9E45-1A3F307167E0}" srcOrd="0" destOrd="0" presId="urn:microsoft.com/office/officeart/2005/8/layout/list1"/>
    <dgm:cxn modelId="{9F26D927-3B0E-4BD7-864F-FA4C98A20A23}" type="presParOf" srcId="{149E7E05-9164-4FC0-AD4D-F6106392B578}" destId="{A2DC3E57-52E3-478D-A04E-E0C40B3A6D1E}" srcOrd="1" destOrd="0" presId="urn:microsoft.com/office/officeart/2005/8/layout/list1"/>
    <dgm:cxn modelId="{E3436FB8-9DB0-4521-AF61-32F0B01FCBEF}" type="presParOf" srcId="{FC8F17A7-382E-4A1E-B2E7-DA36B42E1581}" destId="{DA5D1FDC-9886-44A2-80B4-CC785E870A80}" srcOrd="37" destOrd="0" presId="urn:microsoft.com/office/officeart/2005/8/layout/list1"/>
    <dgm:cxn modelId="{E5C31B32-354F-4DC6-BE43-A281EF6703F9}" type="presParOf" srcId="{FC8F17A7-382E-4A1E-B2E7-DA36B42E1581}" destId="{8CE27BDD-A1C0-4C19-8C7C-E1EE3FF8CD56}" srcOrd="38" destOrd="0" presId="urn:microsoft.com/office/officeart/2005/8/layout/list1"/>
    <dgm:cxn modelId="{BFC39CCA-A19A-4B7B-B280-9EF669D0A27F}" type="presParOf" srcId="{FC8F17A7-382E-4A1E-B2E7-DA36B42E1581}" destId="{C2B40191-EDD5-400F-821F-182ACFF6A277}" srcOrd="39" destOrd="0" presId="urn:microsoft.com/office/officeart/2005/8/layout/list1"/>
    <dgm:cxn modelId="{59429DE1-651A-47AD-8F6C-60923A8FABDF}" type="presParOf" srcId="{FC8F17A7-382E-4A1E-B2E7-DA36B42E1581}" destId="{504A7B5C-197B-45D0-8D59-56F4D5C8E46C}" srcOrd="40" destOrd="0" presId="urn:microsoft.com/office/officeart/2005/8/layout/list1"/>
    <dgm:cxn modelId="{594F17E4-79D5-4B56-BFB3-370675067F71}" type="presParOf" srcId="{504A7B5C-197B-45D0-8D59-56F4D5C8E46C}" destId="{A8C8CC9A-22FC-4541-8139-B4781DD01AEA}" srcOrd="0" destOrd="0" presId="urn:microsoft.com/office/officeart/2005/8/layout/list1"/>
    <dgm:cxn modelId="{D05B7D7E-ECB4-4E82-98D7-570C44F64334}" type="presParOf" srcId="{504A7B5C-197B-45D0-8D59-56F4D5C8E46C}" destId="{47212612-2112-4EE4-AB9A-FD294A321217}" srcOrd="1" destOrd="0" presId="urn:microsoft.com/office/officeart/2005/8/layout/list1"/>
    <dgm:cxn modelId="{9D455C6B-DE18-4E07-98B7-0AF1D4395B0A}" type="presParOf" srcId="{FC8F17A7-382E-4A1E-B2E7-DA36B42E1581}" destId="{D3B319EC-2AC4-4E0D-B8B8-8706C1A64A31}" srcOrd="41" destOrd="0" presId="urn:microsoft.com/office/officeart/2005/8/layout/list1"/>
    <dgm:cxn modelId="{B12D4ECD-2642-49FD-A8D8-43BDFEF93B48}" type="presParOf" srcId="{FC8F17A7-382E-4A1E-B2E7-DA36B42E1581}" destId="{70EE8211-D7E5-4875-B1BE-DD896F61FF39}" srcOrd="42" destOrd="0" presId="urn:microsoft.com/office/officeart/2005/8/layout/list1"/>
    <dgm:cxn modelId="{5E731CED-CBD6-47DA-9140-4EEF27B6F17C}" type="presParOf" srcId="{FC8F17A7-382E-4A1E-B2E7-DA36B42E1581}" destId="{BA39C67A-6FB0-4B00-8EF6-F7BD7AFEC80C}" srcOrd="43" destOrd="0" presId="urn:microsoft.com/office/officeart/2005/8/layout/list1"/>
    <dgm:cxn modelId="{09C27868-616A-441F-B0DB-D35FE3C10115}" type="presParOf" srcId="{FC8F17A7-382E-4A1E-B2E7-DA36B42E1581}" destId="{236F3CB0-FC6A-42E7-9222-5EB9A2129B15}" srcOrd="44" destOrd="0" presId="urn:microsoft.com/office/officeart/2005/8/layout/list1"/>
    <dgm:cxn modelId="{5BB61438-2700-47F1-936F-BD8D77B2ED6F}" type="presParOf" srcId="{236F3CB0-FC6A-42E7-9222-5EB9A2129B15}" destId="{CB8FA14D-F7C0-4BA7-B5FE-0AF92E1B5AEC}" srcOrd="0" destOrd="0" presId="urn:microsoft.com/office/officeart/2005/8/layout/list1"/>
    <dgm:cxn modelId="{D14CADE6-8900-4BA9-9713-37AB29253204}" type="presParOf" srcId="{236F3CB0-FC6A-42E7-9222-5EB9A2129B15}" destId="{6D3E7738-9EC1-4E56-8866-13A3F1EA0EB5}" srcOrd="1" destOrd="0" presId="urn:microsoft.com/office/officeart/2005/8/layout/list1"/>
    <dgm:cxn modelId="{AFF30F16-CB84-4633-9DDA-B30E9EFB0C75}" type="presParOf" srcId="{FC8F17A7-382E-4A1E-B2E7-DA36B42E1581}" destId="{0B3614BC-0986-4199-8F87-B76FDBA24601}" srcOrd="45" destOrd="0" presId="urn:microsoft.com/office/officeart/2005/8/layout/list1"/>
    <dgm:cxn modelId="{C7C920FF-13FB-42A1-B363-9D3008920DF3}" type="presParOf" srcId="{FC8F17A7-382E-4A1E-B2E7-DA36B42E1581}" destId="{930056F2-6EE0-4D60-B231-6A316CE5E782}" srcOrd="46" destOrd="0" presId="urn:microsoft.com/office/officeart/2005/8/layout/list1"/>
    <dgm:cxn modelId="{BE2B734A-4DA9-444C-968A-6F2020C4F900}" type="presParOf" srcId="{FC8F17A7-382E-4A1E-B2E7-DA36B42E1581}" destId="{7804978F-5F52-4A88-8118-87B4DD2E9E40}" srcOrd="47" destOrd="0" presId="urn:microsoft.com/office/officeart/2005/8/layout/list1"/>
    <dgm:cxn modelId="{F079D6FF-ED07-45A6-A19E-EDD52B8103C3}" type="presParOf" srcId="{FC8F17A7-382E-4A1E-B2E7-DA36B42E1581}" destId="{66065793-67F8-45E2-97F5-720CAC391988}" srcOrd="48" destOrd="0" presId="urn:microsoft.com/office/officeart/2005/8/layout/list1"/>
    <dgm:cxn modelId="{C4BFF1FE-FE0F-4485-9D1F-3E6CD6308136}" type="presParOf" srcId="{66065793-67F8-45E2-97F5-720CAC391988}" destId="{EBD57FE5-159F-4B83-AEF9-EA103400217F}" srcOrd="0" destOrd="0" presId="urn:microsoft.com/office/officeart/2005/8/layout/list1"/>
    <dgm:cxn modelId="{45B8586C-E0B9-4254-B37E-5A3ED02E74A5}" type="presParOf" srcId="{66065793-67F8-45E2-97F5-720CAC391988}" destId="{C9C4EDCF-0D7D-4178-80AC-3C28EDA936EA}" srcOrd="1" destOrd="0" presId="urn:microsoft.com/office/officeart/2005/8/layout/list1"/>
    <dgm:cxn modelId="{51596FBC-E3D0-4876-A700-08D73EE1F470}" type="presParOf" srcId="{FC8F17A7-382E-4A1E-B2E7-DA36B42E1581}" destId="{B0A39975-8ADA-4EB7-93AC-5B32CCFFA3D8}" srcOrd="49" destOrd="0" presId="urn:microsoft.com/office/officeart/2005/8/layout/list1"/>
    <dgm:cxn modelId="{07E40A37-C616-463D-8B06-DE625315619E}" type="presParOf" srcId="{FC8F17A7-382E-4A1E-B2E7-DA36B42E1581}" destId="{18AAA3DA-65E3-4B54-856F-745A46DBA2A8}" srcOrd="50" destOrd="0" presId="urn:microsoft.com/office/officeart/2005/8/layout/list1"/>
    <dgm:cxn modelId="{00AF197A-16B9-4EB1-B5CD-5CE01CEBC314}" type="presParOf" srcId="{FC8F17A7-382E-4A1E-B2E7-DA36B42E1581}" destId="{61137101-CB7A-4843-B2C9-5D9A72761D76}" srcOrd="51" destOrd="0" presId="urn:microsoft.com/office/officeart/2005/8/layout/list1"/>
    <dgm:cxn modelId="{E0430ADB-E6FE-4F79-9E23-AF1C9AF758B3}" type="presParOf" srcId="{FC8F17A7-382E-4A1E-B2E7-DA36B42E1581}" destId="{FD56D612-0CA4-447A-8EF4-5D1FAC4FFEA3}" srcOrd="52" destOrd="0" presId="urn:microsoft.com/office/officeart/2005/8/layout/list1"/>
    <dgm:cxn modelId="{9B3A12F9-BB76-4E23-9B6C-AC902B08A19F}" type="presParOf" srcId="{FD56D612-0CA4-447A-8EF4-5D1FAC4FFEA3}" destId="{B1E43C84-89B8-494E-A5A6-627F9349E4E6}" srcOrd="0" destOrd="0" presId="urn:microsoft.com/office/officeart/2005/8/layout/list1"/>
    <dgm:cxn modelId="{D021CF31-0281-412D-B2CD-D9CF9BF2879C}" type="presParOf" srcId="{FD56D612-0CA4-447A-8EF4-5D1FAC4FFEA3}" destId="{D28A992A-D756-402D-AF4A-98AAC68826A9}" srcOrd="1" destOrd="0" presId="urn:microsoft.com/office/officeart/2005/8/layout/list1"/>
    <dgm:cxn modelId="{021E05AC-7EC0-4B16-ADB2-09846B0BE03E}" type="presParOf" srcId="{FC8F17A7-382E-4A1E-B2E7-DA36B42E1581}" destId="{941866A7-6FD7-4ED3-91E2-08BC5BCC62AD}" srcOrd="53" destOrd="0" presId="urn:microsoft.com/office/officeart/2005/8/layout/list1"/>
    <dgm:cxn modelId="{387058F2-3DC8-487E-A9FA-D88880B6B14C}" type="presParOf" srcId="{FC8F17A7-382E-4A1E-B2E7-DA36B42E1581}" destId="{E7CFED7A-E2E7-4DB2-B02D-12D73767FC9A}" srcOrd="54" destOrd="0" presId="urn:microsoft.com/office/officeart/2005/8/layout/list1"/>
    <dgm:cxn modelId="{66239AA5-51E1-492E-B520-DC5964FE2F03}" type="presParOf" srcId="{FC8F17A7-382E-4A1E-B2E7-DA36B42E1581}" destId="{F644A991-153E-437A-B7C0-E0F664592780}" srcOrd="55" destOrd="0" presId="urn:microsoft.com/office/officeart/2005/8/layout/list1"/>
    <dgm:cxn modelId="{DB6D947D-E53E-4C6E-9049-CFE280BDD104}" type="presParOf" srcId="{FC8F17A7-382E-4A1E-B2E7-DA36B42E1581}" destId="{100D4A9F-8DD0-4AEF-81E4-E18A5C61997E}" srcOrd="56" destOrd="0" presId="urn:microsoft.com/office/officeart/2005/8/layout/list1"/>
    <dgm:cxn modelId="{1C3D8370-13E0-45E2-9B19-E71870AFA1A2}" type="presParOf" srcId="{100D4A9F-8DD0-4AEF-81E4-E18A5C61997E}" destId="{0B453DFD-6C13-430D-A27F-131F95FA4CA8}" srcOrd="0" destOrd="0" presId="urn:microsoft.com/office/officeart/2005/8/layout/list1"/>
    <dgm:cxn modelId="{98325EAE-C87F-4FCB-81CD-AE4DF8DCD5A1}" type="presParOf" srcId="{100D4A9F-8DD0-4AEF-81E4-E18A5C61997E}" destId="{829469C0-E15E-4D2E-9CAF-90A9B365C9CD}" srcOrd="1" destOrd="0" presId="urn:microsoft.com/office/officeart/2005/8/layout/list1"/>
    <dgm:cxn modelId="{F3E7A9D0-42AF-4448-9C3C-5D55F1EFF37C}" type="presParOf" srcId="{FC8F17A7-382E-4A1E-B2E7-DA36B42E1581}" destId="{24A7FB08-CF40-42F6-B775-A2DDFFAB4B9F}" srcOrd="57" destOrd="0" presId="urn:microsoft.com/office/officeart/2005/8/layout/list1"/>
    <dgm:cxn modelId="{B866497E-D43C-47F0-A6F2-061EA7DC06E7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A7C3458B-FF08-472D-AE75-F28879EDB23C}" type="presOf" srcId="{64FCE72A-1FB1-4987-BA60-D350EF43FDF1}" destId="{329B42B8-ECD7-4885-9E08-72E31F850DA6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C716134E-BBC9-46D1-815F-FBCFBD4A3304}" type="presOf" srcId="{B9374BCF-7B8D-43EA-AF42-3D675A166C28}" destId="{0CB65D4D-7011-4622-ADCA-FDF1A9C6A79F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666A68CF-81AC-476A-ACF7-BAAA69EC888E}" type="presOf" srcId="{A6AA4029-2DA5-4CF0-99F3-5D6F6A831349}" destId="{10B64A83-F830-4AC6-9385-513A38D55826}" srcOrd="0" destOrd="0" presId="urn:microsoft.com/office/officeart/2005/8/layout/list1"/>
    <dgm:cxn modelId="{900E1C6A-B803-4485-A2F0-8315E6E20A18}" type="presOf" srcId="{4F249EC0-E768-4341-AFD6-A149BC3B7897}" destId="{FD05451A-4252-4BAC-BB45-636A73C8DE8B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3B5BF13D-9BB3-4A03-A463-5FC7F70A778F}" type="presOf" srcId="{B9374BCF-7B8D-43EA-AF42-3D675A166C28}" destId="{2F3F69BC-F4CD-4461-9478-6693505E9CAD}" srcOrd="0" destOrd="0" presId="urn:microsoft.com/office/officeart/2005/8/layout/list1"/>
    <dgm:cxn modelId="{CBF740C4-1A33-48E3-9BA9-E0E33D0B8EC3}" type="presOf" srcId="{8E2717DD-D037-46DD-AB7C-0D91C7CA05D2}" destId="{CB8FA14D-F7C0-4BA7-B5FE-0AF92E1B5AEC}" srcOrd="0" destOrd="0" presId="urn:microsoft.com/office/officeart/2005/8/layout/list1"/>
    <dgm:cxn modelId="{BF113981-F6B3-460C-BD6B-9FB3959A8CA4}" type="presOf" srcId="{517A7599-D39B-4136-B7F7-FC517C75373B}" destId="{B1E43C84-89B8-494E-A5A6-627F9349E4E6}" srcOrd="0" destOrd="0" presId="urn:microsoft.com/office/officeart/2005/8/layout/list1"/>
    <dgm:cxn modelId="{1810F222-F844-47E1-BAF6-424D0A0363A0}" type="presOf" srcId="{3F7C1AE6-D2D6-4A4C-896A-7CB304546092}" destId="{FE891326-686A-4C45-B79B-1B94C9E03A2E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87AD9688-4270-466C-8BAC-AA02A1FCD0A7}" type="presOf" srcId="{0F5738F0-9D40-4958-B108-0B2ECF3C2EBD}" destId="{C9C4EDCF-0D7D-4178-80AC-3C28EDA936EA}" srcOrd="1" destOrd="0" presId="urn:microsoft.com/office/officeart/2005/8/layout/list1"/>
    <dgm:cxn modelId="{EFACC4D8-8FD2-4B6B-A4B7-F478F6C3FEEC}" type="presOf" srcId="{E23C63D9-5F13-4E8F-B0BA-A4588E82099A}" destId="{47212612-2112-4EE4-AB9A-FD294A321217}" srcOrd="1" destOrd="0" presId="urn:microsoft.com/office/officeart/2005/8/layout/list1"/>
    <dgm:cxn modelId="{2CE5C960-6BF8-4BBB-AC53-18250C149D03}" type="presOf" srcId="{4645654A-0DC5-46B0-95ED-49F72442FADF}" destId="{63BAC6F4-37DE-4063-90F1-38293280B408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5D9653C-6853-4DE1-BD44-9741789C1E8F}" type="presOf" srcId="{06DF7B84-5155-4510-A4D1-41E62DBF20AA}" destId="{F8623298-42EC-4240-A896-C3B77D6A84BE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B6C66B94-45F1-41FA-BA65-3C0509F20D61}" type="presOf" srcId="{3F42973D-1A6B-4BAD-B7B3-793384490701}" destId="{46DB3FC9-62E0-4C58-A7D5-27187D2C5D7D}" srcOrd="1" destOrd="0" presId="urn:microsoft.com/office/officeart/2005/8/layout/list1"/>
    <dgm:cxn modelId="{5F3361A7-7565-4046-950A-8DB7B64E4B1F}" type="presOf" srcId="{470BFF4D-607E-47BE-BE6D-F308DD98CD06}" destId="{FC8F17A7-382E-4A1E-B2E7-DA36B42E1581}" srcOrd="0" destOrd="0" presId="urn:microsoft.com/office/officeart/2005/8/layout/list1"/>
    <dgm:cxn modelId="{B4C7D954-074F-43AF-AECA-F44523DFA75F}" type="presOf" srcId="{E9D59AC3-A711-4796-B192-1D13C75A69CF}" destId="{04BFF7BE-8A4B-43A8-811A-DA3705A638B4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1151AB05-1CD8-45D4-AE45-6CC3EA382428}" type="presOf" srcId="{4F249EC0-E768-4341-AFD6-A149BC3B7897}" destId="{FB41B348-582E-4F1B-8E8B-5AE516EA174B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8C66B0C5-365E-41A2-8F5C-EE9D4E1D0A18}" type="presOf" srcId="{3F7C1AE6-D2D6-4A4C-896A-7CB304546092}" destId="{61C61218-148C-4255-9C90-C651A43AA30B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065A62AB-654D-446B-B50E-E37DE6D25FBC}" type="presOf" srcId="{A6AA4029-2DA5-4CF0-99F3-5D6F6A831349}" destId="{41C2C4BE-FE64-4D2A-8759-19F25F7067C9}" srcOrd="1" destOrd="0" presId="urn:microsoft.com/office/officeart/2005/8/layout/list1"/>
    <dgm:cxn modelId="{8BE6A358-405D-4918-904F-20816E0071B2}" type="presOf" srcId="{E9D59AC3-A711-4796-B192-1D13C75A69CF}" destId="{0A9123C9-74E1-476A-A44C-7C00851B6B18}" srcOrd="0" destOrd="0" presId="urn:microsoft.com/office/officeart/2005/8/layout/list1"/>
    <dgm:cxn modelId="{A6438A7C-902E-46B6-BBA4-AA45E5F0E2E0}" type="presOf" srcId="{9A28537E-EBB5-45DA-B2FE-F991C881A5E8}" destId="{194EB645-03DB-4718-8A2C-6FB775B61591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5CABBFE0-93F3-483C-92DC-A32E70494FD6}" type="presOf" srcId="{4645654A-0DC5-46B0-95ED-49F72442FADF}" destId="{18DFF254-491E-49B4-A226-DB6AC9EDF287}" srcOrd="1" destOrd="0" presId="urn:microsoft.com/office/officeart/2005/8/layout/list1"/>
    <dgm:cxn modelId="{62D7CCAA-DB4A-4D5A-BFC2-EAB16F4314F6}" type="presOf" srcId="{F1EBE354-C624-4FC0-9F90-4A91809A193E}" destId="{63C9172F-EE30-49E2-9E45-1A3F307167E0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2676E83D-E6F2-4AB7-8044-10DE8D9DAF61}" type="presOf" srcId="{517A7599-D39B-4136-B7F7-FC517C75373B}" destId="{D28A992A-D756-402D-AF4A-98AAC68826A9}" srcOrd="1" destOrd="0" presId="urn:microsoft.com/office/officeart/2005/8/layout/list1"/>
    <dgm:cxn modelId="{CC7CADFD-9E20-4241-A8FE-6ACC96E6CBD4}" type="presOf" srcId="{F1EBE354-C624-4FC0-9F90-4A91809A193E}" destId="{A2DC3E57-52E3-478D-A04E-E0C40B3A6D1E}" srcOrd="1" destOrd="0" presId="urn:microsoft.com/office/officeart/2005/8/layout/list1"/>
    <dgm:cxn modelId="{375B7D0E-F75A-4AC1-A5E5-0B492C19D247}" type="presOf" srcId="{E23C63D9-5F13-4E8F-B0BA-A4588E82099A}" destId="{A8C8CC9A-22FC-4541-8139-B4781DD01AEA}" srcOrd="0" destOrd="0" presId="urn:microsoft.com/office/officeart/2005/8/layout/list1"/>
    <dgm:cxn modelId="{54452520-571A-4240-97E2-659D28DEBCEA}" type="presOf" srcId="{9A28537E-EBB5-45DA-B2FE-F991C881A5E8}" destId="{424CBD1D-1FC5-4620-B1CA-CEE3B5CF2E9C}" srcOrd="1" destOrd="0" presId="urn:microsoft.com/office/officeart/2005/8/layout/list1"/>
    <dgm:cxn modelId="{396F2757-CE11-45C9-AA0A-18EAD09C6A4B}" type="presOf" srcId="{64FCE72A-1FB1-4987-BA60-D350EF43FDF1}" destId="{E8FEF8F4-F88A-4857-BBB8-31D46153B273}" srcOrd="0" destOrd="0" presId="urn:microsoft.com/office/officeart/2005/8/layout/list1"/>
    <dgm:cxn modelId="{D268D61D-86B1-426A-A879-6338C6FD86CE}" type="presOf" srcId="{0F5738F0-9D40-4958-B108-0B2ECF3C2EBD}" destId="{EBD57FE5-159F-4B83-AEF9-EA103400217F}" srcOrd="0" destOrd="0" presId="urn:microsoft.com/office/officeart/2005/8/layout/list1"/>
    <dgm:cxn modelId="{BD944F35-F388-440E-9786-C0F8C5ACF495}" type="presOf" srcId="{049F0A86-C80C-4922-98A6-14F0D8DFCDD0}" destId="{0B453DFD-6C13-430D-A27F-131F95FA4CA8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38FED5C9-AE0E-47C1-BCAD-063986E8B614}" type="presOf" srcId="{8E2717DD-D037-46DD-AB7C-0D91C7CA05D2}" destId="{6D3E7738-9EC1-4E56-8866-13A3F1EA0EB5}" srcOrd="1" destOrd="0" presId="urn:microsoft.com/office/officeart/2005/8/layout/list1"/>
    <dgm:cxn modelId="{DE056496-5FAA-4A0B-B1BD-94C9C86CF802}" type="presOf" srcId="{3F42973D-1A6B-4BAD-B7B3-793384490701}" destId="{B6237DF0-F405-480F-9EDB-6E2180B339B1}" srcOrd="0" destOrd="0" presId="urn:microsoft.com/office/officeart/2005/8/layout/list1"/>
    <dgm:cxn modelId="{A4CDC00E-692C-436A-AF74-D4A0A2AA1684}" type="presOf" srcId="{06DF7B84-5155-4510-A4D1-41E62DBF20AA}" destId="{AF10899B-EDEE-40FE-9C40-8DDE3B25E72C}" srcOrd="0" destOrd="0" presId="urn:microsoft.com/office/officeart/2005/8/layout/list1"/>
    <dgm:cxn modelId="{25542600-26B6-4F0E-A84E-199CF812C58C}" type="presOf" srcId="{049F0A86-C80C-4922-98A6-14F0D8DFCDD0}" destId="{829469C0-E15E-4D2E-9CAF-90A9B365C9CD}" srcOrd="1" destOrd="0" presId="urn:microsoft.com/office/officeart/2005/8/layout/list1"/>
    <dgm:cxn modelId="{D8725F65-4063-41FF-831C-12883929FE66}" type="presParOf" srcId="{FC8F17A7-382E-4A1E-B2E7-DA36B42E1581}" destId="{A4AFC699-C35E-460D-A64E-55750FEB5D2F}" srcOrd="0" destOrd="0" presId="urn:microsoft.com/office/officeart/2005/8/layout/list1"/>
    <dgm:cxn modelId="{FA20793B-A945-4D12-8727-7483783C65E6}" type="presParOf" srcId="{A4AFC699-C35E-460D-A64E-55750FEB5D2F}" destId="{2F3F69BC-F4CD-4461-9478-6693505E9CAD}" srcOrd="0" destOrd="0" presId="urn:microsoft.com/office/officeart/2005/8/layout/list1"/>
    <dgm:cxn modelId="{B89310B6-B6BD-473D-871E-9DE1025FBDB0}" type="presParOf" srcId="{A4AFC699-C35E-460D-A64E-55750FEB5D2F}" destId="{0CB65D4D-7011-4622-ADCA-FDF1A9C6A79F}" srcOrd="1" destOrd="0" presId="urn:microsoft.com/office/officeart/2005/8/layout/list1"/>
    <dgm:cxn modelId="{1D1CF0B0-9538-495F-BDF7-78D39EB95533}" type="presParOf" srcId="{FC8F17A7-382E-4A1E-B2E7-DA36B42E1581}" destId="{0E61AAD7-843C-4A61-9057-1D4B1E6EB38A}" srcOrd="1" destOrd="0" presId="urn:microsoft.com/office/officeart/2005/8/layout/list1"/>
    <dgm:cxn modelId="{7D602523-700E-488A-A3CB-FE53BC86B9BC}" type="presParOf" srcId="{FC8F17A7-382E-4A1E-B2E7-DA36B42E1581}" destId="{4C2768E2-ED89-431A-A486-281CC5329D11}" srcOrd="2" destOrd="0" presId="urn:microsoft.com/office/officeart/2005/8/layout/list1"/>
    <dgm:cxn modelId="{447F4889-BECA-4688-8B25-7E3A3EDD1F78}" type="presParOf" srcId="{FC8F17A7-382E-4A1E-B2E7-DA36B42E1581}" destId="{1B416E7A-1E06-4210-9A87-C9B7D190B309}" srcOrd="3" destOrd="0" presId="urn:microsoft.com/office/officeart/2005/8/layout/list1"/>
    <dgm:cxn modelId="{B4F6E47F-9B0E-4062-8118-B79FF5C75806}" type="presParOf" srcId="{FC8F17A7-382E-4A1E-B2E7-DA36B42E1581}" destId="{06690BC2-B387-4E14-8CD0-50904E7E7C3A}" srcOrd="4" destOrd="0" presId="urn:microsoft.com/office/officeart/2005/8/layout/list1"/>
    <dgm:cxn modelId="{C0078FDF-1A9A-4626-A2DC-D5EDBA209568}" type="presParOf" srcId="{06690BC2-B387-4E14-8CD0-50904E7E7C3A}" destId="{B6237DF0-F405-480F-9EDB-6E2180B339B1}" srcOrd="0" destOrd="0" presId="urn:microsoft.com/office/officeart/2005/8/layout/list1"/>
    <dgm:cxn modelId="{782140C4-6A6D-424F-BF91-293BE13295CC}" type="presParOf" srcId="{06690BC2-B387-4E14-8CD0-50904E7E7C3A}" destId="{46DB3FC9-62E0-4C58-A7D5-27187D2C5D7D}" srcOrd="1" destOrd="0" presId="urn:microsoft.com/office/officeart/2005/8/layout/list1"/>
    <dgm:cxn modelId="{B8703A5E-D356-430D-A7EA-F530A6958564}" type="presParOf" srcId="{FC8F17A7-382E-4A1E-B2E7-DA36B42E1581}" destId="{247B878D-BDED-49CB-B65A-A497AD500AE8}" srcOrd="5" destOrd="0" presId="urn:microsoft.com/office/officeart/2005/8/layout/list1"/>
    <dgm:cxn modelId="{5EC0EF5D-A717-44C7-ADA6-FB6B08AECD92}" type="presParOf" srcId="{FC8F17A7-382E-4A1E-B2E7-DA36B42E1581}" destId="{4659EBC4-64D1-4B6C-92B5-9A0F3C2EF96C}" srcOrd="6" destOrd="0" presId="urn:microsoft.com/office/officeart/2005/8/layout/list1"/>
    <dgm:cxn modelId="{25AF93D4-5F56-4E94-8A2B-9436204D2F36}" type="presParOf" srcId="{FC8F17A7-382E-4A1E-B2E7-DA36B42E1581}" destId="{BAF59938-BB53-474B-BAD2-F883FDDD4D15}" srcOrd="7" destOrd="0" presId="urn:microsoft.com/office/officeart/2005/8/layout/list1"/>
    <dgm:cxn modelId="{FA6F06A5-CACD-4590-8166-734503EFD0D5}" type="presParOf" srcId="{FC8F17A7-382E-4A1E-B2E7-DA36B42E1581}" destId="{B565232D-1520-461C-A256-E2F8182B90C8}" srcOrd="8" destOrd="0" presId="urn:microsoft.com/office/officeart/2005/8/layout/list1"/>
    <dgm:cxn modelId="{8BA5421A-2A9A-469E-991C-F01BD33C98CB}" type="presParOf" srcId="{B565232D-1520-461C-A256-E2F8182B90C8}" destId="{10B64A83-F830-4AC6-9385-513A38D55826}" srcOrd="0" destOrd="0" presId="urn:microsoft.com/office/officeart/2005/8/layout/list1"/>
    <dgm:cxn modelId="{F9DEAFE6-4DA3-4694-B6CE-C094F7DBCFF7}" type="presParOf" srcId="{B565232D-1520-461C-A256-E2F8182B90C8}" destId="{41C2C4BE-FE64-4D2A-8759-19F25F7067C9}" srcOrd="1" destOrd="0" presId="urn:microsoft.com/office/officeart/2005/8/layout/list1"/>
    <dgm:cxn modelId="{17604FC0-B505-4A18-8CE0-D34DB8FA36E3}" type="presParOf" srcId="{FC8F17A7-382E-4A1E-B2E7-DA36B42E1581}" destId="{1B336EED-E3B6-45CB-AC6A-6AFFDB107DB5}" srcOrd="9" destOrd="0" presId="urn:microsoft.com/office/officeart/2005/8/layout/list1"/>
    <dgm:cxn modelId="{0025E228-5367-4DE6-9273-46081BF16352}" type="presParOf" srcId="{FC8F17A7-382E-4A1E-B2E7-DA36B42E1581}" destId="{30B5F34B-9541-42FB-BF55-BA19172ED350}" srcOrd="10" destOrd="0" presId="urn:microsoft.com/office/officeart/2005/8/layout/list1"/>
    <dgm:cxn modelId="{7F25BDF1-5709-43DE-AFC3-77A8018E3C7C}" type="presParOf" srcId="{FC8F17A7-382E-4A1E-B2E7-DA36B42E1581}" destId="{BA660269-BEB7-404B-BD93-4DFE7712AA9C}" srcOrd="11" destOrd="0" presId="urn:microsoft.com/office/officeart/2005/8/layout/list1"/>
    <dgm:cxn modelId="{23E77166-D5F1-4DFD-9373-AFDD7B8C2357}" type="presParOf" srcId="{FC8F17A7-382E-4A1E-B2E7-DA36B42E1581}" destId="{88BA583A-DC58-4047-A142-7FA2525DCFA3}" srcOrd="12" destOrd="0" presId="urn:microsoft.com/office/officeart/2005/8/layout/list1"/>
    <dgm:cxn modelId="{37E2EA58-17DE-4C90-A652-53709E3D6D9F}" type="presParOf" srcId="{88BA583A-DC58-4047-A142-7FA2525DCFA3}" destId="{AF10899B-EDEE-40FE-9C40-8DDE3B25E72C}" srcOrd="0" destOrd="0" presId="urn:microsoft.com/office/officeart/2005/8/layout/list1"/>
    <dgm:cxn modelId="{45AC7995-7D8B-4CB2-B446-62B4BB359175}" type="presParOf" srcId="{88BA583A-DC58-4047-A142-7FA2525DCFA3}" destId="{F8623298-42EC-4240-A896-C3B77D6A84BE}" srcOrd="1" destOrd="0" presId="urn:microsoft.com/office/officeart/2005/8/layout/list1"/>
    <dgm:cxn modelId="{7AA39611-9E8E-4573-BE2D-3A558C9F2190}" type="presParOf" srcId="{FC8F17A7-382E-4A1E-B2E7-DA36B42E1581}" destId="{6188435A-1102-4E5B-8D2B-58E6CD4E6435}" srcOrd="13" destOrd="0" presId="urn:microsoft.com/office/officeart/2005/8/layout/list1"/>
    <dgm:cxn modelId="{BDDC4292-2B41-4199-801A-47449A2A1D5F}" type="presParOf" srcId="{FC8F17A7-382E-4A1E-B2E7-DA36B42E1581}" destId="{AA0B205A-8584-47CB-8AB6-687C2A81A3A7}" srcOrd="14" destOrd="0" presId="urn:microsoft.com/office/officeart/2005/8/layout/list1"/>
    <dgm:cxn modelId="{5384A833-FCDC-4AE6-B2E8-3C6C185ED0F7}" type="presParOf" srcId="{FC8F17A7-382E-4A1E-B2E7-DA36B42E1581}" destId="{36936875-2CE6-48CC-885F-460991F03499}" srcOrd="15" destOrd="0" presId="urn:microsoft.com/office/officeart/2005/8/layout/list1"/>
    <dgm:cxn modelId="{1BDF7258-2D3D-49ED-9460-06EE17CF88FF}" type="presParOf" srcId="{FC8F17A7-382E-4A1E-B2E7-DA36B42E1581}" destId="{70BBAC2E-3F84-4F66-B9BC-F7186ACAB38F}" srcOrd="16" destOrd="0" presId="urn:microsoft.com/office/officeart/2005/8/layout/list1"/>
    <dgm:cxn modelId="{6C13F359-E812-41B2-AD8C-99B8C33BD5DB}" type="presParOf" srcId="{70BBAC2E-3F84-4F66-B9BC-F7186ACAB38F}" destId="{63BAC6F4-37DE-4063-90F1-38293280B408}" srcOrd="0" destOrd="0" presId="urn:microsoft.com/office/officeart/2005/8/layout/list1"/>
    <dgm:cxn modelId="{0780B028-346C-478A-AAB9-BA77DA24408E}" type="presParOf" srcId="{70BBAC2E-3F84-4F66-B9BC-F7186ACAB38F}" destId="{18DFF254-491E-49B4-A226-DB6AC9EDF287}" srcOrd="1" destOrd="0" presId="urn:microsoft.com/office/officeart/2005/8/layout/list1"/>
    <dgm:cxn modelId="{82579E47-D2C6-4A33-9D43-20F7BBAD63AB}" type="presParOf" srcId="{FC8F17A7-382E-4A1E-B2E7-DA36B42E1581}" destId="{2F621F97-3C2B-4ED3-AF8D-5D7EA9471D3C}" srcOrd="17" destOrd="0" presId="urn:microsoft.com/office/officeart/2005/8/layout/list1"/>
    <dgm:cxn modelId="{78B3797B-2ACF-4CB9-AB4D-C9A13F1FA6CC}" type="presParOf" srcId="{FC8F17A7-382E-4A1E-B2E7-DA36B42E1581}" destId="{B17DE1A4-9BC0-46D0-9740-94D09C549B59}" srcOrd="18" destOrd="0" presId="urn:microsoft.com/office/officeart/2005/8/layout/list1"/>
    <dgm:cxn modelId="{8EDC4A5B-8EC6-4129-BEAE-B77590E9B79B}" type="presParOf" srcId="{FC8F17A7-382E-4A1E-B2E7-DA36B42E1581}" destId="{0649D3E9-A605-40B6-B170-BC90BB6CACA7}" srcOrd="19" destOrd="0" presId="urn:microsoft.com/office/officeart/2005/8/layout/list1"/>
    <dgm:cxn modelId="{DEE5F5F9-0633-4990-AF7F-C8963F039A11}" type="presParOf" srcId="{FC8F17A7-382E-4A1E-B2E7-DA36B42E1581}" destId="{5557BF4C-0B21-48C7-98F8-59E3BDB03DC7}" srcOrd="20" destOrd="0" presId="urn:microsoft.com/office/officeart/2005/8/layout/list1"/>
    <dgm:cxn modelId="{0278645C-F1EB-447A-AACF-CD792AFDF78D}" type="presParOf" srcId="{5557BF4C-0B21-48C7-98F8-59E3BDB03DC7}" destId="{0A9123C9-74E1-476A-A44C-7C00851B6B18}" srcOrd="0" destOrd="0" presId="urn:microsoft.com/office/officeart/2005/8/layout/list1"/>
    <dgm:cxn modelId="{BA47FFAB-9AB5-44FC-817B-3926440BF71C}" type="presParOf" srcId="{5557BF4C-0B21-48C7-98F8-59E3BDB03DC7}" destId="{04BFF7BE-8A4B-43A8-811A-DA3705A638B4}" srcOrd="1" destOrd="0" presId="urn:microsoft.com/office/officeart/2005/8/layout/list1"/>
    <dgm:cxn modelId="{8A117767-77BE-4CD2-B670-34F0F0DE4CD1}" type="presParOf" srcId="{FC8F17A7-382E-4A1E-B2E7-DA36B42E1581}" destId="{4A94990A-C322-4A85-9986-B15C0FF2B266}" srcOrd="21" destOrd="0" presId="urn:microsoft.com/office/officeart/2005/8/layout/list1"/>
    <dgm:cxn modelId="{BC4C8E92-D343-4A4B-85D3-74685C0AD2D5}" type="presParOf" srcId="{FC8F17A7-382E-4A1E-B2E7-DA36B42E1581}" destId="{C436068C-0248-4822-A0B2-7CB4D8C70A60}" srcOrd="22" destOrd="0" presId="urn:microsoft.com/office/officeart/2005/8/layout/list1"/>
    <dgm:cxn modelId="{5FD3ED53-5DDD-45BF-B0E4-24DF0E9F275D}" type="presParOf" srcId="{FC8F17A7-382E-4A1E-B2E7-DA36B42E1581}" destId="{1E506FD5-CE60-423F-B26B-10293B47C007}" srcOrd="23" destOrd="0" presId="urn:microsoft.com/office/officeart/2005/8/layout/list1"/>
    <dgm:cxn modelId="{37931A8D-B68D-4D02-BEE6-8D33E0855439}" type="presParOf" srcId="{FC8F17A7-382E-4A1E-B2E7-DA36B42E1581}" destId="{1D02F6B0-EBF4-45E3-82C7-E7801560D744}" srcOrd="24" destOrd="0" presId="urn:microsoft.com/office/officeart/2005/8/layout/list1"/>
    <dgm:cxn modelId="{169AA344-9F89-4991-A722-B93F7ADA3C54}" type="presParOf" srcId="{1D02F6B0-EBF4-45E3-82C7-E7801560D744}" destId="{FE891326-686A-4C45-B79B-1B94C9E03A2E}" srcOrd="0" destOrd="0" presId="urn:microsoft.com/office/officeart/2005/8/layout/list1"/>
    <dgm:cxn modelId="{85910588-4D2F-4B79-B89A-FDB5691E6A0C}" type="presParOf" srcId="{1D02F6B0-EBF4-45E3-82C7-E7801560D744}" destId="{61C61218-148C-4255-9C90-C651A43AA30B}" srcOrd="1" destOrd="0" presId="urn:microsoft.com/office/officeart/2005/8/layout/list1"/>
    <dgm:cxn modelId="{11B6637F-89A2-4FFE-A0A0-A6B7A591C0A0}" type="presParOf" srcId="{FC8F17A7-382E-4A1E-B2E7-DA36B42E1581}" destId="{1802013E-BF39-4EF9-9432-FA7C944D3582}" srcOrd="25" destOrd="0" presId="urn:microsoft.com/office/officeart/2005/8/layout/list1"/>
    <dgm:cxn modelId="{82EE860E-572E-40F5-8898-FADC10D251AC}" type="presParOf" srcId="{FC8F17A7-382E-4A1E-B2E7-DA36B42E1581}" destId="{1BCA2504-F34B-4965-B98A-B14370556103}" srcOrd="26" destOrd="0" presId="urn:microsoft.com/office/officeart/2005/8/layout/list1"/>
    <dgm:cxn modelId="{D06D7F27-18A0-4CBD-91EE-F3C78872D8CA}" type="presParOf" srcId="{FC8F17A7-382E-4A1E-B2E7-DA36B42E1581}" destId="{0FAAC69F-E085-4A39-B6CA-D9F5703A4618}" srcOrd="27" destOrd="0" presId="urn:microsoft.com/office/officeart/2005/8/layout/list1"/>
    <dgm:cxn modelId="{1140F726-9363-4FEF-B8B7-08FB28CFCF49}" type="presParOf" srcId="{FC8F17A7-382E-4A1E-B2E7-DA36B42E1581}" destId="{D8E4629F-6E0F-4A02-BADE-4218A3A65FF2}" srcOrd="28" destOrd="0" presId="urn:microsoft.com/office/officeart/2005/8/layout/list1"/>
    <dgm:cxn modelId="{5DBC718D-FF00-426C-8148-7F5023D5400C}" type="presParOf" srcId="{D8E4629F-6E0F-4A02-BADE-4218A3A65FF2}" destId="{FD05451A-4252-4BAC-BB45-636A73C8DE8B}" srcOrd="0" destOrd="0" presId="urn:microsoft.com/office/officeart/2005/8/layout/list1"/>
    <dgm:cxn modelId="{677E6156-813C-4A1E-B5FE-977D04EE316A}" type="presParOf" srcId="{D8E4629F-6E0F-4A02-BADE-4218A3A65FF2}" destId="{FB41B348-582E-4F1B-8E8B-5AE516EA174B}" srcOrd="1" destOrd="0" presId="urn:microsoft.com/office/officeart/2005/8/layout/list1"/>
    <dgm:cxn modelId="{1C35C731-EC71-4CB0-936D-ACB8936D1D5E}" type="presParOf" srcId="{FC8F17A7-382E-4A1E-B2E7-DA36B42E1581}" destId="{E7BC78D9-1A4C-4A98-B3F2-3EC605C1BE54}" srcOrd="29" destOrd="0" presId="urn:microsoft.com/office/officeart/2005/8/layout/list1"/>
    <dgm:cxn modelId="{F33EC2EE-AD85-46F5-BA4A-D7DEF562AA8B}" type="presParOf" srcId="{FC8F17A7-382E-4A1E-B2E7-DA36B42E1581}" destId="{4AC2EB15-380B-4E95-A5FA-808E3B3AA859}" srcOrd="30" destOrd="0" presId="urn:microsoft.com/office/officeart/2005/8/layout/list1"/>
    <dgm:cxn modelId="{9712F82B-9C4C-48E8-9F3B-3CF86DB27D55}" type="presParOf" srcId="{FC8F17A7-382E-4A1E-B2E7-DA36B42E1581}" destId="{38C0859C-7275-408F-8247-FDFC8F7D3597}" srcOrd="31" destOrd="0" presId="urn:microsoft.com/office/officeart/2005/8/layout/list1"/>
    <dgm:cxn modelId="{1AF5E8C7-C6B5-4B52-8073-34CA5B70DBB8}" type="presParOf" srcId="{FC8F17A7-382E-4A1E-B2E7-DA36B42E1581}" destId="{2B9B4077-7AD0-41BF-89A1-CCD579863653}" srcOrd="32" destOrd="0" presId="urn:microsoft.com/office/officeart/2005/8/layout/list1"/>
    <dgm:cxn modelId="{B8DC8EA2-A676-445F-ABAB-7A4DB1789B1A}" type="presParOf" srcId="{2B9B4077-7AD0-41BF-89A1-CCD579863653}" destId="{194EB645-03DB-4718-8A2C-6FB775B61591}" srcOrd="0" destOrd="0" presId="urn:microsoft.com/office/officeart/2005/8/layout/list1"/>
    <dgm:cxn modelId="{A112DD85-DC99-497F-8BF7-2AE969940249}" type="presParOf" srcId="{2B9B4077-7AD0-41BF-89A1-CCD579863653}" destId="{424CBD1D-1FC5-4620-B1CA-CEE3B5CF2E9C}" srcOrd="1" destOrd="0" presId="urn:microsoft.com/office/officeart/2005/8/layout/list1"/>
    <dgm:cxn modelId="{F09B8531-B8FF-42E1-BE77-123CB75C3222}" type="presParOf" srcId="{FC8F17A7-382E-4A1E-B2E7-DA36B42E1581}" destId="{930D1122-9358-4F28-86F7-9B909D1379B5}" srcOrd="33" destOrd="0" presId="urn:microsoft.com/office/officeart/2005/8/layout/list1"/>
    <dgm:cxn modelId="{F4DB9F9D-2572-4060-8B4C-7DF573D20662}" type="presParOf" srcId="{FC8F17A7-382E-4A1E-B2E7-DA36B42E1581}" destId="{6B840818-1DBA-430E-8241-C14651C75AC3}" srcOrd="34" destOrd="0" presId="urn:microsoft.com/office/officeart/2005/8/layout/list1"/>
    <dgm:cxn modelId="{9FC0EF8F-EAF5-4C36-B963-2EFD6223AE09}" type="presParOf" srcId="{FC8F17A7-382E-4A1E-B2E7-DA36B42E1581}" destId="{3546DACC-6EE4-495B-80ED-08D9CE3E49DC}" srcOrd="35" destOrd="0" presId="urn:microsoft.com/office/officeart/2005/8/layout/list1"/>
    <dgm:cxn modelId="{8DBA1FDA-8B9A-4948-8D5D-B2FC11EF4C9F}" type="presParOf" srcId="{FC8F17A7-382E-4A1E-B2E7-DA36B42E1581}" destId="{149E7E05-9164-4FC0-AD4D-F6106392B578}" srcOrd="36" destOrd="0" presId="urn:microsoft.com/office/officeart/2005/8/layout/list1"/>
    <dgm:cxn modelId="{BD9A79E4-FD2B-4EF7-96DB-C5294188B38F}" type="presParOf" srcId="{149E7E05-9164-4FC0-AD4D-F6106392B578}" destId="{63C9172F-EE30-49E2-9E45-1A3F307167E0}" srcOrd="0" destOrd="0" presId="urn:microsoft.com/office/officeart/2005/8/layout/list1"/>
    <dgm:cxn modelId="{141452F1-0124-45E8-B60F-4BE14ECBB1F4}" type="presParOf" srcId="{149E7E05-9164-4FC0-AD4D-F6106392B578}" destId="{A2DC3E57-52E3-478D-A04E-E0C40B3A6D1E}" srcOrd="1" destOrd="0" presId="urn:microsoft.com/office/officeart/2005/8/layout/list1"/>
    <dgm:cxn modelId="{7B8CCAE0-142A-4380-90EE-92D19126357B}" type="presParOf" srcId="{FC8F17A7-382E-4A1E-B2E7-DA36B42E1581}" destId="{DA5D1FDC-9886-44A2-80B4-CC785E870A80}" srcOrd="37" destOrd="0" presId="urn:microsoft.com/office/officeart/2005/8/layout/list1"/>
    <dgm:cxn modelId="{C6BF8428-7125-462F-9E62-6E54F8C03256}" type="presParOf" srcId="{FC8F17A7-382E-4A1E-B2E7-DA36B42E1581}" destId="{8CE27BDD-A1C0-4C19-8C7C-E1EE3FF8CD56}" srcOrd="38" destOrd="0" presId="urn:microsoft.com/office/officeart/2005/8/layout/list1"/>
    <dgm:cxn modelId="{DC750E2F-B2EA-42DF-9CB7-10B5AEEA7AD6}" type="presParOf" srcId="{FC8F17A7-382E-4A1E-B2E7-DA36B42E1581}" destId="{C2B40191-EDD5-400F-821F-182ACFF6A277}" srcOrd="39" destOrd="0" presId="urn:microsoft.com/office/officeart/2005/8/layout/list1"/>
    <dgm:cxn modelId="{60FE1BE2-414C-4F1A-B916-638D6C7F5585}" type="presParOf" srcId="{FC8F17A7-382E-4A1E-B2E7-DA36B42E1581}" destId="{504A7B5C-197B-45D0-8D59-56F4D5C8E46C}" srcOrd="40" destOrd="0" presId="urn:microsoft.com/office/officeart/2005/8/layout/list1"/>
    <dgm:cxn modelId="{C7F344DC-BF7B-4DE3-A8CD-C78458D3586B}" type="presParOf" srcId="{504A7B5C-197B-45D0-8D59-56F4D5C8E46C}" destId="{A8C8CC9A-22FC-4541-8139-B4781DD01AEA}" srcOrd="0" destOrd="0" presId="urn:microsoft.com/office/officeart/2005/8/layout/list1"/>
    <dgm:cxn modelId="{66E033CD-0B6D-4BBB-9401-10B2F15D68DF}" type="presParOf" srcId="{504A7B5C-197B-45D0-8D59-56F4D5C8E46C}" destId="{47212612-2112-4EE4-AB9A-FD294A321217}" srcOrd="1" destOrd="0" presId="urn:microsoft.com/office/officeart/2005/8/layout/list1"/>
    <dgm:cxn modelId="{1C7970DA-5473-4918-8F83-4B4104B42C9C}" type="presParOf" srcId="{FC8F17A7-382E-4A1E-B2E7-DA36B42E1581}" destId="{D3B319EC-2AC4-4E0D-B8B8-8706C1A64A31}" srcOrd="41" destOrd="0" presId="urn:microsoft.com/office/officeart/2005/8/layout/list1"/>
    <dgm:cxn modelId="{FD346C71-A25B-4D52-BB52-4374529B96D1}" type="presParOf" srcId="{FC8F17A7-382E-4A1E-B2E7-DA36B42E1581}" destId="{70EE8211-D7E5-4875-B1BE-DD896F61FF39}" srcOrd="42" destOrd="0" presId="urn:microsoft.com/office/officeart/2005/8/layout/list1"/>
    <dgm:cxn modelId="{E3B7D9FA-7E1E-4112-B69A-A698902DCF2F}" type="presParOf" srcId="{FC8F17A7-382E-4A1E-B2E7-DA36B42E1581}" destId="{BA39C67A-6FB0-4B00-8EF6-F7BD7AFEC80C}" srcOrd="43" destOrd="0" presId="urn:microsoft.com/office/officeart/2005/8/layout/list1"/>
    <dgm:cxn modelId="{F49A9D04-8D31-4429-8D4E-575BD9594C5D}" type="presParOf" srcId="{FC8F17A7-382E-4A1E-B2E7-DA36B42E1581}" destId="{236F3CB0-FC6A-42E7-9222-5EB9A2129B15}" srcOrd="44" destOrd="0" presId="urn:microsoft.com/office/officeart/2005/8/layout/list1"/>
    <dgm:cxn modelId="{C9F91C17-92B7-4FB3-A351-E6A52D66ACF3}" type="presParOf" srcId="{236F3CB0-FC6A-42E7-9222-5EB9A2129B15}" destId="{CB8FA14D-F7C0-4BA7-B5FE-0AF92E1B5AEC}" srcOrd="0" destOrd="0" presId="urn:microsoft.com/office/officeart/2005/8/layout/list1"/>
    <dgm:cxn modelId="{4893C59C-4F29-423C-AF19-EB94977A79EA}" type="presParOf" srcId="{236F3CB0-FC6A-42E7-9222-5EB9A2129B15}" destId="{6D3E7738-9EC1-4E56-8866-13A3F1EA0EB5}" srcOrd="1" destOrd="0" presId="urn:microsoft.com/office/officeart/2005/8/layout/list1"/>
    <dgm:cxn modelId="{D890EFA2-E342-4A0D-9C58-B4D5DE419082}" type="presParOf" srcId="{FC8F17A7-382E-4A1E-B2E7-DA36B42E1581}" destId="{0B3614BC-0986-4199-8F87-B76FDBA24601}" srcOrd="45" destOrd="0" presId="urn:microsoft.com/office/officeart/2005/8/layout/list1"/>
    <dgm:cxn modelId="{93DDC684-066F-4F39-806C-EEB423ABCFEB}" type="presParOf" srcId="{FC8F17A7-382E-4A1E-B2E7-DA36B42E1581}" destId="{930056F2-6EE0-4D60-B231-6A316CE5E782}" srcOrd="46" destOrd="0" presId="urn:microsoft.com/office/officeart/2005/8/layout/list1"/>
    <dgm:cxn modelId="{CFCCBC3F-D7D9-411A-BCBE-8A338A1C6DE0}" type="presParOf" srcId="{FC8F17A7-382E-4A1E-B2E7-DA36B42E1581}" destId="{7804978F-5F52-4A88-8118-87B4DD2E9E40}" srcOrd="47" destOrd="0" presId="urn:microsoft.com/office/officeart/2005/8/layout/list1"/>
    <dgm:cxn modelId="{9FA146AD-C594-4BB7-BB60-40226A723AAE}" type="presParOf" srcId="{FC8F17A7-382E-4A1E-B2E7-DA36B42E1581}" destId="{66065793-67F8-45E2-97F5-720CAC391988}" srcOrd="48" destOrd="0" presId="urn:microsoft.com/office/officeart/2005/8/layout/list1"/>
    <dgm:cxn modelId="{803A15A1-43DF-40F5-BFAE-34EC9B864D9D}" type="presParOf" srcId="{66065793-67F8-45E2-97F5-720CAC391988}" destId="{EBD57FE5-159F-4B83-AEF9-EA103400217F}" srcOrd="0" destOrd="0" presId="urn:microsoft.com/office/officeart/2005/8/layout/list1"/>
    <dgm:cxn modelId="{45083FB2-8B15-4FFB-AAD0-7526E23079CD}" type="presParOf" srcId="{66065793-67F8-45E2-97F5-720CAC391988}" destId="{C9C4EDCF-0D7D-4178-80AC-3C28EDA936EA}" srcOrd="1" destOrd="0" presId="urn:microsoft.com/office/officeart/2005/8/layout/list1"/>
    <dgm:cxn modelId="{8F0C5890-F46A-4CE1-8349-4FAAB003B1D2}" type="presParOf" srcId="{FC8F17A7-382E-4A1E-B2E7-DA36B42E1581}" destId="{B0A39975-8ADA-4EB7-93AC-5B32CCFFA3D8}" srcOrd="49" destOrd="0" presId="urn:microsoft.com/office/officeart/2005/8/layout/list1"/>
    <dgm:cxn modelId="{AD5F87D6-675E-48D8-B2B5-062E9756E3F2}" type="presParOf" srcId="{FC8F17A7-382E-4A1E-B2E7-DA36B42E1581}" destId="{18AAA3DA-65E3-4B54-856F-745A46DBA2A8}" srcOrd="50" destOrd="0" presId="urn:microsoft.com/office/officeart/2005/8/layout/list1"/>
    <dgm:cxn modelId="{63EB4ABE-D27D-40BA-80B9-B5412BC829C3}" type="presParOf" srcId="{FC8F17A7-382E-4A1E-B2E7-DA36B42E1581}" destId="{61137101-CB7A-4843-B2C9-5D9A72761D76}" srcOrd="51" destOrd="0" presId="urn:microsoft.com/office/officeart/2005/8/layout/list1"/>
    <dgm:cxn modelId="{9B304468-1F60-44F0-BB23-13DC57180752}" type="presParOf" srcId="{FC8F17A7-382E-4A1E-B2E7-DA36B42E1581}" destId="{FD56D612-0CA4-447A-8EF4-5D1FAC4FFEA3}" srcOrd="52" destOrd="0" presId="urn:microsoft.com/office/officeart/2005/8/layout/list1"/>
    <dgm:cxn modelId="{0F4F9015-663A-4F02-86B0-BDA2E68A84F7}" type="presParOf" srcId="{FD56D612-0CA4-447A-8EF4-5D1FAC4FFEA3}" destId="{B1E43C84-89B8-494E-A5A6-627F9349E4E6}" srcOrd="0" destOrd="0" presId="urn:microsoft.com/office/officeart/2005/8/layout/list1"/>
    <dgm:cxn modelId="{5CE8DC0D-9C7A-421D-80AE-ABE7CDD21E14}" type="presParOf" srcId="{FD56D612-0CA4-447A-8EF4-5D1FAC4FFEA3}" destId="{D28A992A-D756-402D-AF4A-98AAC68826A9}" srcOrd="1" destOrd="0" presId="urn:microsoft.com/office/officeart/2005/8/layout/list1"/>
    <dgm:cxn modelId="{61803DE6-A795-4D25-A6BE-A485D488A190}" type="presParOf" srcId="{FC8F17A7-382E-4A1E-B2E7-DA36B42E1581}" destId="{941866A7-6FD7-4ED3-91E2-08BC5BCC62AD}" srcOrd="53" destOrd="0" presId="urn:microsoft.com/office/officeart/2005/8/layout/list1"/>
    <dgm:cxn modelId="{B87D8E1F-0A0E-4084-9BB8-70AC9A7ACFF9}" type="presParOf" srcId="{FC8F17A7-382E-4A1E-B2E7-DA36B42E1581}" destId="{E7CFED7A-E2E7-4DB2-B02D-12D73767FC9A}" srcOrd="54" destOrd="0" presId="urn:microsoft.com/office/officeart/2005/8/layout/list1"/>
    <dgm:cxn modelId="{8E54DE5B-7DA3-4891-B797-95F701A38815}" type="presParOf" srcId="{FC8F17A7-382E-4A1E-B2E7-DA36B42E1581}" destId="{F644A991-153E-437A-B7C0-E0F664592780}" srcOrd="55" destOrd="0" presId="urn:microsoft.com/office/officeart/2005/8/layout/list1"/>
    <dgm:cxn modelId="{8396B75E-8C24-4010-A84E-1E7B9CB4CE08}" type="presParOf" srcId="{FC8F17A7-382E-4A1E-B2E7-DA36B42E1581}" destId="{100D4A9F-8DD0-4AEF-81E4-E18A5C61997E}" srcOrd="56" destOrd="0" presId="urn:microsoft.com/office/officeart/2005/8/layout/list1"/>
    <dgm:cxn modelId="{A28B7E2B-EFF5-4B60-AFD6-4C209A6CBB87}" type="presParOf" srcId="{100D4A9F-8DD0-4AEF-81E4-E18A5C61997E}" destId="{0B453DFD-6C13-430D-A27F-131F95FA4CA8}" srcOrd="0" destOrd="0" presId="urn:microsoft.com/office/officeart/2005/8/layout/list1"/>
    <dgm:cxn modelId="{49F931C0-F256-4125-A734-AB099CF869BB}" type="presParOf" srcId="{100D4A9F-8DD0-4AEF-81E4-E18A5C61997E}" destId="{829469C0-E15E-4D2E-9CAF-90A9B365C9CD}" srcOrd="1" destOrd="0" presId="urn:microsoft.com/office/officeart/2005/8/layout/list1"/>
    <dgm:cxn modelId="{B5802708-81AA-46BD-B87F-2DC47BEF3F43}" type="presParOf" srcId="{FC8F17A7-382E-4A1E-B2E7-DA36B42E1581}" destId="{24A7FB08-CF40-42F6-B775-A2DDFFAB4B9F}" srcOrd="57" destOrd="0" presId="urn:microsoft.com/office/officeart/2005/8/layout/list1"/>
    <dgm:cxn modelId="{23F55CEC-3DCE-46D1-B854-8E0D120A946D}" type="presParOf" srcId="{FC8F17A7-382E-4A1E-B2E7-DA36B42E1581}" destId="{C6F91460-8F15-4016-A895-41FD402867C8}" srcOrd="58" destOrd="0" presId="urn:microsoft.com/office/officeart/2005/8/layout/list1"/>
    <dgm:cxn modelId="{BC736A07-1B4A-4C2E-8D34-29F76329BBE7}" type="presParOf" srcId="{FC8F17A7-382E-4A1E-B2E7-DA36B42E1581}" destId="{7BCB0CC1-7858-497D-8922-F9E792DD5B72}" srcOrd="59" destOrd="0" presId="urn:microsoft.com/office/officeart/2005/8/layout/list1"/>
    <dgm:cxn modelId="{A32873F6-0A27-41DF-809C-A4524A98C678}" type="presParOf" srcId="{FC8F17A7-382E-4A1E-B2E7-DA36B42E1581}" destId="{435C3199-38BE-4D69-8B45-360EA83940B9}" srcOrd="60" destOrd="0" presId="urn:microsoft.com/office/officeart/2005/8/layout/list1"/>
    <dgm:cxn modelId="{1AADB9E5-0E32-475A-A945-A1F2D28C428C}" type="presParOf" srcId="{435C3199-38BE-4D69-8B45-360EA83940B9}" destId="{E8FEF8F4-F88A-4857-BBB8-31D46153B273}" srcOrd="0" destOrd="0" presId="urn:microsoft.com/office/officeart/2005/8/layout/list1"/>
    <dgm:cxn modelId="{EEA4808D-E8DE-45A0-AE83-3CA2E151B136}" type="presParOf" srcId="{435C3199-38BE-4D69-8B45-360EA83940B9}" destId="{329B42B8-ECD7-4885-9E08-72E31F850DA6}" srcOrd="1" destOrd="0" presId="urn:microsoft.com/office/officeart/2005/8/layout/list1"/>
    <dgm:cxn modelId="{13DCB8C6-AD6D-4256-935F-29BEBDE8CE66}" type="presParOf" srcId="{FC8F17A7-382E-4A1E-B2E7-DA36B42E1581}" destId="{8E39B7AA-8831-40EE-B03D-716E8CF2C21A}" srcOrd="61" destOrd="0" presId="urn:microsoft.com/office/officeart/2005/8/layout/list1"/>
    <dgm:cxn modelId="{AB9010A2-CD2B-4F19-8A32-259677BC4A40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FC785DF1-3995-49EE-B2E1-496F5955896D}" type="presOf" srcId="{9A28537E-EBB5-45DA-B2FE-F991C881A5E8}" destId="{194EB645-03DB-4718-8A2C-6FB775B61591}" srcOrd="0" destOrd="0" presId="urn:microsoft.com/office/officeart/2005/8/layout/list1"/>
    <dgm:cxn modelId="{DFF58D0A-F198-44D8-9E5C-00B01F2205D3}" type="presOf" srcId="{B9374BCF-7B8D-43EA-AF42-3D675A166C28}" destId="{0CB65D4D-7011-4622-ADCA-FDF1A9C6A79F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CCCDCB4B-D4E5-4FA2-BD25-E3A114A356C3}" type="presOf" srcId="{A6AA4029-2DA5-4CF0-99F3-5D6F6A831349}" destId="{41C2C4BE-FE64-4D2A-8759-19F25F7067C9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0CF5A20B-BB2C-4D2B-91B1-358EFA85CCC4}" type="presOf" srcId="{3F7C1AE6-D2D6-4A4C-896A-7CB304546092}" destId="{61C61218-148C-4255-9C90-C651A43AA30B}" srcOrd="1" destOrd="0" presId="urn:microsoft.com/office/officeart/2005/8/layout/list1"/>
    <dgm:cxn modelId="{6F241F42-0807-4F9D-9DB8-21EC46CE6972}" type="presOf" srcId="{4645654A-0DC5-46B0-95ED-49F72442FADF}" destId="{18DFF254-491E-49B4-A226-DB6AC9EDF287}" srcOrd="1" destOrd="0" presId="urn:microsoft.com/office/officeart/2005/8/layout/list1"/>
    <dgm:cxn modelId="{C03E175F-7A78-4CC3-850A-6EBC56F2DBD3}" type="presOf" srcId="{049F0A86-C80C-4922-98A6-14F0D8DFCDD0}" destId="{829469C0-E15E-4D2E-9CAF-90A9B365C9CD}" srcOrd="1" destOrd="0" presId="urn:microsoft.com/office/officeart/2005/8/layout/list1"/>
    <dgm:cxn modelId="{0C6B339E-4A3D-4F55-92D0-1189410EF5F8}" type="presOf" srcId="{A6AA4029-2DA5-4CF0-99F3-5D6F6A831349}" destId="{10B64A83-F830-4AC6-9385-513A38D55826}" srcOrd="0" destOrd="0" presId="urn:microsoft.com/office/officeart/2005/8/layout/list1"/>
    <dgm:cxn modelId="{7146D34C-F3A3-4B74-9AD4-65E74641F99C}" type="presOf" srcId="{E23C63D9-5F13-4E8F-B0BA-A4588E82099A}" destId="{A8C8CC9A-22FC-4541-8139-B4781DD01AEA}" srcOrd="0" destOrd="0" presId="urn:microsoft.com/office/officeart/2005/8/layout/list1"/>
    <dgm:cxn modelId="{E63A174B-C2E8-4787-B7FE-FEF1D28E302A}" type="presOf" srcId="{8E2717DD-D037-46DD-AB7C-0D91C7CA05D2}" destId="{6D3E7738-9EC1-4E56-8866-13A3F1EA0EB5}" srcOrd="1" destOrd="0" presId="urn:microsoft.com/office/officeart/2005/8/layout/list1"/>
    <dgm:cxn modelId="{8C10B50F-DF55-4817-B4CD-776E86F44D0E}" type="presOf" srcId="{517A7599-D39B-4136-B7F7-FC517C75373B}" destId="{D28A992A-D756-402D-AF4A-98AAC68826A9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D8CD1081-419E-418D-BDEE-E9188E965AFD}" type="presOf" srcId="{3F42973D-1A6B-4BAD-B7B3-793384490701}" destId="{46DB3FC9-62E0-4C58-A7D5-27187D2C5D7D}" srcOrd="1" destOrd="0" presId="urn:microsoft.com/office/officeart/2005/8/layout/list1"/>
    <dgm:cxn modelId="{1C716A31-404B-4F8D-BE91-27D83CA0C0DA}" type="presOf" srcId="{E9D59AC3-A711-4796-B192-1D13C75A69CF}" destId="{04BFF7BE-8A4B-43A8-811A-DA3705A638B4}" srcOrd="1" destOrd="0" presId="urn:microsoft.com/office/officeart/2005/8/layout/list1"/>
    <dgm:cxn modelId="{74F94199-ED0E-41AC-B797-F87A7C9C3C00}" type="presOf" srcId="{9A28537E-EBB5-45DA-B2FE-F991C881A5E8}" destId="{424CBD1D-1FC5-4620-B1CA-CEE3B5CF2E9C}" srcOrd="1" destOrd="0" presId="urn:microsoft.com/office/officeart/2005/8/layout/list1"/>
    <dgm:cxn modelId="{2BF83D78-CE13-429A-9635-07615BE077F0}" type="presOf" srcId="{0F5738F0-9D40-4958-B108-0B2ECF3C2EBD}" destId="{EBD57FE5-159F-4B83-AEF9-EA103400217F}" srcOrd="0" destOrd="0" presId="urn:microsoft.com/office/officeart/2005/8/layout/list1"/>
    <dgm:cxn modelId="{9351ABF5-F10B-4BE9-95F3-20E5C169ED92}" type="presOf" srcId="{4645654A-0DC5-46B0-95ED-49F72442FADF}" destId="{63BAC6F4-37DE-4063-90F1-38293280B408}" srcOrd="0" destOrd="0" presId="urn:microsoft.com/office/officeart/2005/8/layout/list1"/>
    <dgm:cxn modelId="{39136751-F50B-46B7-8A88-2F74030B0E89}" type="presOf" srcId="{E9D59AC3-A711-4796-B192-1D13C75A69CF}" destId="{0A9123C9-74E1-476A-A44C-7C00851B6B18}" srcOrd="0" destOrd="0" presId="urn:microsoft.com/office/officeart/2005/8/layout/list1"/>
    <dgm:cxn modelId="{2AA36687-D3E9-41D9-852D-AA6E5173FDAE}" type="presOf" srcId="{049F0A86-C80C-4922-98A6-14F0D8DFCDD0}" destId="{0B453DFD-6C13-430D-A27F-131F95FA4CA8}" srcOrd="0" destOrd="0" presId="urn:microsoft.com/office/officeart/2005/8/layout/list1"/>
    <dgm:cxn modelId="{35B12008-1595-4131-96E1-FF9089FFEBF0}" type="presOf" srcId="{06DF7B84-5155-4510-A4D1-41E62DBF20AA}" destId="{AF10899B-EDEE-40FE-9C40-8DDE3B25E72C}" srcOrd="0" destOrd="0" presId="urn:microsoft.com/office/officeart/2005/8/layout/list1"/>
    <dgm:cxn modelId="{7CE61312-D244-4B6D-A985-0C69B6E1EC7D}" type="presOf" srcId="{0F5738F0-9D40-4958-B108-0B2ECF3C2EBD}" destId="{C9C4EDCF-0D7D-4178-80AC-3C28EDA936EA}" srcOrd="1" destOrd="0" presId="urn:microsoft.com/office/officeart/2005/8/layout/list1"/>
    <dgm:cxn modelId="{B95FE998-CDFF-4DF4-9C6C-400815EBA8EC}" type="presOf" srcId="{06DF7B84-5155-4510-A4D1-41E62DBF20AA}" destId="{F8623298-42EC-4240-A896-C3B77D6A84BE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3D4E977E-BE6E-4703-B9FC-8F14E0ABF5EB}" type="presOf" srcId="{F1EBE354-C624-4FC0-9F90-4A91809A193E}" destId="{63C9172F-EE30-49E2-9E45-1A3F307167E0}" srcOrd="0" destOrd="0" presId="urn:microsoft.com/office/officeart/2005/8/layout/list1"/>
    <dgm:cxn modelId="{A184B7C5-1E49-4F8F-AB78-275BAF7AD373}" type="presOf" srcId="{4F249EC0-E768-4341-AFD6-A149BC3B7897}" destId="{FD05451A-4252-4BAC-BB45-636A73C8DE8B}" srcOrd="0" destOrd="0" presId="urn:microsoft.com/office/officeart/2005/8/layout/list1"/>
    <dgm:cxn modelId="{38D52871-17EB-4F8B-9080-68A0F14925E4}" type="presOf" srcId="{F1EBE354-C624-4FC0-9F90-4A91809A193E}" destId="{A2DC3E57-52E3-478D-A04E-E0C40B3A6D1E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503C0C55-81CF-45B1-B085-5F1EC1D9DC5E}" type="presOf" srcId="{3F42973D-1A6B-4BAD-B7B3-793384490701}" destId="{B6237DF0-F405-480F-9EDB-6E2180B339B1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3D19411B-3387-4E6B-98A3-809BDC2132BD}" type="presOf" srcId="{4F249EC0-E768-4341-AFD6-A149BC3B7897}" destId="{FB41B348-582E-4F1B-8E8B-5AE516EA174B}" srcOrd="1" destOrd="0" presId="urn:microsoft.com/office/officeart/2005/8/layout/list1"/>
    <dgm:cxn modelId="{9446022A-2986-4E59-8E74-38AA0780B0C7}" type="presOf" srcId="{517A7599-D39B-4136-B7F7-FC517C75373B}" destId="{B1E43C84-89B8-494E-A5A6-627F9349E4E6}" srcOrd="0" destOrd="0" presId="urn:microsoft.com/office/officeart/2005/8/layout/list1"/>
    <dgm:cxn modelId="{BB9F906C-58AD-4BF5-816D-5442A75AC084}" type="presOf" srcId="{3F7C1AE6-D2D6-4A4C-896A-7CB304546092}" destId="{FE891326-686A-4C45-B79B-1B94C9E03A2E}" srcOrd="0" destOrd="0" presId="urn:microsoft.com/office/officeart/2005/8/layout/list1"/>
    <dgm:cxn modelId="{DE035F2C-87D4-491E-AD73-6D857A51D131}" type="presOf" srcId="{B9374BCF-7B8D-43EA-AF42-3D675A166C28}" destId="{2F3F69BC-F4CD-4461-9478-6693505E9CAD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9DE904D0-FD7E-427D-A80F-A478693F0B02}" type="presOf" srcId="{8E2717DD-D037-46DD-AB7C-0D91C7CA05D2}" destId="{CB8FA14D-F7C0-4BA7-B5FE-0AF92E1B5AEC}" srcOrd="0" destOrd="0" presId="urn:microsoft.com/office/officeart/2005/8/layout/list1"/>
    <dgm:cxn modelId="{0E3BCDFD-530E-47F3-AB59-2C041440BC9A}" type="presOf" srcId="{470BFF4D-607E-47BE-BE6D-F308DD98CD06}" destId="{FC8F17A7-382E-4A1E-B2E7-DA36B42E1581}" srcOrd="0" destOrd="0" presId="urn:microsoft.com/office/officeart/2005/8/layout/list1"/>
    <dgm:cxn modelId="{7485E967-3DC0-40FC-B4F9-E5725E090D95}" type="presOf" srcId="{E23C63D9-5F13-4E8F-B0BA-A4588E82099A}" destId="{47212612-2112-4EE4-AB9A-FD294A321217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36C301F7-DC6D-43FD-BA53-3A4D7B010205}" type="presParOf" srcId="{FC8F17A7-382E-4A1E-B2E7-DA36B42E1581}" destId="{A4AFC699-C35E-460D-A64E-55750FEB5D2F}" srcOrd="0" destOrd="0" presId="urn:microsoft.com/office/officeart/2005/8/layout/list1"/>
    <dgm:cxn modelId="{A06EE5E6-2255-47D9-81FF-DEDC6A0CCCCE}" type="presParOf" srcId="{A4AFC699-C35E-460D-A64E-55750FEB5D2F}" destId="{2F3F69BC-F4CD-4461-9478-6693505E9CAD}" srcOrd="0" destOrd="0" presId="urn:microsoft.com/office/officeart/2005/8/layout/list1"/>
    <dgm:cxn modelId="{9C5FC413-5839-4782-B26C-3607D60812B0}" type="presParOf" srcId="{A4AFC699-C35E-460D-A64E-55750FEB5D2F}" destId="{0CB65D4D-7011-4622-ADCA-FDF1A9C6A79F}" srcOrd="1" destOrd="0" presId="urn:microsoft.com/office/officeart/2005/8/layout/list1"/>
    <dgm:cxn modelId="{F026B140-5687-4DF4-8B80-5B439D05A7DC}" type="presParOf" srcId="{FC8F17A7-382E-4A1E-B2E7-DA36B42E1581}" destId="{0E61AAD7-843C-4A61-9057-1D4B1E6EB38A}" srcOrd="1" destOrd="0" presId="urn:microsoft.com/office/officeart/2005/8/layout/list1"/>
    <dgm:cxn modelId="{9FAA6449-33BE-414D-8E8B-9FF643B5ED1A}" type="presParOf" srcId="{FC8F17A7-382E-4A1E-B2E7-DA36B42E1581}" destId="{4C2768E2-ED89-431A-A486-281CC5329D11}" srcOrd="2" destOrd="0" presId="urn:microsoft.com/office/officeart/2005/8/layout/list1"/>
    <dgm:cxn modelId="{F705BD9C-0881-4B2B-A75B-EDBC50BA358F}" type="presParOf" srcId="{FC8F17A7-382E-4A1E-B2E7-DA36B42E1581}" destId="{1B416E7A-1E06-4210-9A87-C9B7D190B309}" srcOrd="3" destOrd="0" presId="urn:microsoft.com/office/officeart/2005/8/layout/list1"/>
    <dgm:cxn modelId="{CE43F60B-3CCF-416B-82FF-A00906C9451B}" type="presParOf" srcId="{FC8F17A7-382E-4A1E-B2E7-DA36B42E1581}" destId="{06690BC2-B387-4E14-8CD0-50904E7E7C3A}" srcOrd="4" destOrd="0" presId="urn:microsoft.com/office/officeart/2005/8/layout/list1"/>
    <dgm:cxn modelId="{F2BAA610-D124-4007-BCFF-9797571BFD71}" type="presParOf" srcId="{06690BC2-B387-4E14-8CD0-50904E7E7C3A}" destId="{B6237DF0-F405-480F-9EDB-6E2180B339B1}" srcOrd="0" destOrd="0" presId="urn:microsoft.com/office/officeart/2005/8/layout/list1"/>
    <dgm:cxn modelId="{D4D05734-3CC1-4E49-B138-402FCECF75FA}" type="presParOf" srcId="{06690BC2-B387-4E14-8CD0-50904E7E7C3A}" destId="{46DB3FC9-62E0-4C58-A7D5-27187D2C5D7D}" srcOrd="1" destOrd="0" presId="urn:microsoft.com/office/officeart/2005/8/layout/list1"/>
    <dgm:cxn modelId="{A1268C8E-56F6-4854-B9B6-D17A037C4EA6}" type="presParOf" srcId="{FC8F17A7-382E-4A1E-B2E7-DA36B42E1581}" destId="{247B878D-BDED-49CB-B65A-A497AD500AE8}" srcOrd="5" destOrd="0" presId="urn:microsoft.com/office/officeart/2005/8/layout/list1"/>
    <dgm:cxn modelId="{CD95179E-22F4-4761-A2A4-DF8D5FA6CDB0}" type="presParOf" srcId="{FC8F17A7-382E-4A1E-B2E7-DA36B42E1581}" destId="{4659EBC4-64D1-4B6C-92B5-9A0F3C2EF96C}" srcOrd="6" destOrd="0" presId="urn:microsoft.com/office/officeart/2005/8/layout/list1"/>
    <dgm:cxn modelId="{BDA9533F-A8E2-4C38-93D6-2A788339E553}" type="presParOf" srcId="{FC8F17A7-382E-4A1E-B2E7-DA36B42E1581}" destId="{BAF59938-BB53-474B-BAD2-F883FDDD4D15}" srcOrd="7" destOrd="0" presId="urn:microsoft.com/office/officeart/2005/8/layout/list1"/>
    <dgm:cxn modelId="{8E0FF179-58C8-4085-B295-27EDE6B3E6B0}" type="presParOf" srcId="{FC8F17A7-382E-4A1E-B2E7-DA36B42E1581}" destId="{B565232D-1520-461C-A256-E2F8182B90C8}" srcOrd="8" destOrd="0" presId="urn:microsoft.com/office/officeart/2005/8/layout/list1"/>
    <dgm:cxn modelId="{9EC07FAD-6FD1-468B-AD45-D5B18FB71A0B}" type="presParOf" srcId="{B565232D-1520-461C-A256-E2F8182B90C8}" destId="{10B64A83-F830-4AC6-9385-513A38D55826}" srcOrd="0" destOrd="0" presId="urn:microsoft.com/office/officeart/2005/8/layout/list1"/>
    <dgm:cxn modelId="{477CB2FA-B50A-437A-98E0-442F197A98EA}" type="presParOf" srcId="{B565232D-1520-461C-A256-E2F8182B90C8}" destId="{41C2C4BE-FE64-4D2A-8759-19F25F7067C9}" srcOrd="1" destOrd="0" presId="urn:microsoft.com/office/officeart/2005/8/layout/list1"/>
    <dgm:cxn modelId="{4E654949-F8CA-4AEE-9E79-E341E6C829C7}" type="presParOf" srcId="{FC8F17A7-382E-4A1E-B2E7-DA36B42E1581}" destId="{1B336EED-E3B6-45CB-AC6A-6AFFDB107DB5}" srcOrd="9" destOrd="0" presId="urn:microsoft.com/office/officeart/2005/8/layout/list1"/>
    <dgm:cxn modelId="{FC44E609-4C30-480D-B4B6-390DDED314C1}" type="presParOf" srcId="{FC8F17A7-382E-4A1E-B2E7-DA36B42E1581}" destId="{30B5F34B-9541-42FB-BF55-BA19172ED350}" srcOrd="10" destOrd="0" presId="urn:microsoft.com/office/officeart/2005/8/layout/list1"/>
    <dgm:cxn modelId="{1476B5D4-DC7A-4C8D-95E1-5C0F5C14AC60}" type="presParOf" srcId="{FC8F17A7-382E-4A1E-B2E7-DA36B42E1581}" destId="{BA660269-BEB7-404B-BD93-4DFE7712AA9C}" srcOrd="11" destOrd="0" presId="urn:microsoft.com/office/officeart/2005/8/layout/list1"/>
    <dgm:cxn modelId="{0CB21F97-C02B-4C5F-8B2B-3F894BBF56FD}" type="presParOf" srcId="{FC8F17A7-382E-4A1E-B2E7-DA36B42E1581}" destId="{88BA583A-DC58-4047-A142-7FA2525DCFA3}" srcOrd="12" destOrd="0" presId="urn:microsoft.com/office/officeart/2005/8/layout/list1"/>
    <dgm:cxn modelId="{DE2C7CDE-6055-42F2-83FA-4F26163A2EC5}" type="presParOf" srcId="{88BA583A-DC58-4047-A142-7FA2525DCFA3}" destId="{AF10899B-EDEE-40FE-9C40-8DDE3B25E72C}" srcOrd="0" destOrd="0" presId="urn:microsoft.com/office/officeart/2005/8/layout/list1"/>
    <dgm:cxn modelId="{DEBB4F98-EA0F-4460-9B10-2EEFEB7CD257}" type="presParOf" srcId="{88BA583A-DC58-4047-A142-7FA2525DCFA3}" destId="{F8623298-42EC-4240-A896-C3B77D6A84BE}" srcOrd="1" destOrd="0" presId="urn:microsoft.com/office/officeart/2005/8/layout/list1"/>
    <dgm:cxn modelId="{26DDF6FE-6B74-4703-9EAC-426DCFA30E7B}" type="presParOf" srcId="{FC8F17A7-382E-4A1E-B2E7-DA36B42E1581}" destId="{6188435A-1102-4E5B-8D2B-58E6CD4E6435}" srcOrd="13" destOrd="0" presId="urn:microsoft.com/office/officeart/2005/8/layout/list1"/>
    <dgm:cxn modelId="{4AC71C57-8296-4FCB-947C-8E04E662BB1E}" type="presParOf" srcId="{FC8F17A7-382E-4A1E-B2E7-DA36B42E1581}" destId="{AA0B205A-8584-47CB-8AB6-687C2A81A3A7}" srcOrd="14" destOrd="0" presId="urn:microsoft.com/office/officeart/2005/8/layout/list1"/>
    <dgm:cxn modelId="{8D840090-7ED0-4B44-B87A-E8FCD7D49BC0}" type="presParOf" srcId="{FC8F17A7-382E-4A1E-B2E7-DA36B42E1581}" destId="{36936875-2CE6-48CC-885F-460991F03499}" srcOrd="15" destOrd="0" presId="urn:microsoft.com/office/officeart/2005/8/layout/list1"/>
    <dgm:cxn modelId="{9D54D8E4-1DF7-49FE-9252-5288472B2A11}" type="presParOf" srcId="{FC8F17A7-382E-4A1E-B2E7-DA36B42E1581}" destId="{70BBAC2E-3F84-4F66-B9BC-F7186ACAB38F}" srcOrd="16" destOrd="0" presId="urn:microsoft.com/office/officeart/2005/8/layout/list1"/>
    <dgm:cxn modelId="{03955F99-E3DB-4714-A31D-2A58BEDFD6C3}" type="presParOf" srcId="{70BBAC2E-3F84-4F66-B9BC-F7186ACAB38F}" destId="{63BAC6F4-37DE-4063-90F1-38293280B408}" srcOrd="0" destOrd="0" presId="urn:microsoft.com/office/officeart/2005/8/layout/list1"/>
    <dgm:cxn modelId="{1794DA6A-1992-4117-89BB-2988E6614DB6}" type="presParOf" srcId="{70BBAC2E-3F84-4F66-B9BC-F7186ACAB38F}" destId="{18DFF254-491E-49B4-A226-DB6AC9EDF287}" srcOrd="1" destOrd="0" presId="urn:microsoft.com/office/officeart/2005/8/layout/list1"/>
    <dgm:cxn modelId="{B5422445-1B39-4A31-93F7-9EDBA819F865}" type="presParOf" srcId="{FC8F17A7-382E-4A1E-B2E7-DA36B42E1581}" destId="{2F621F97-3C2B-4ED3-AF8D-5D7EA9471D3C}" srcOrd="17" destOrd="0" presId="urn:microsoft.com/office/officeart/2005/8/layout/list1"/>
    <dgm:cxn modelId="{0D2EA04F-FEE0-4B52-905B-46DD779458A6}" type="presParOf" srcId="{FC8F17A7-382E-4A1E-B2E7-DA36B42E1581}" destId="{B17DE1A4-9BC0-46D0-9740-94D09C549B59}" srcOrd="18" destOrd="0" presId="urn:microsoft.com/office/officeart/2005/8/layout/list1"/>
    <dgm:cxn modelId="{6A137A6B-E624-4361-8C26-EEFECCE6E87C}" type="presParOf" srcId="{FC8F17A7-382E-4A1E-B2E7-DA36B42E1581}" destId="{0649D3E9-A605-40B6-B170-BC90BB6CACA7}" srcOrd="19" destOrd="0" presId="urn:microsoft.com/office/officeart/2005/8/layout/list1"/>
    <dgm:cxn modelId="{B89B169C-0784-4656-87EC-D65AAB7D173D}" type="presParOf" srcId="{FC8F17A7-382E-4A1E-B2E7-DA36B42E1581}" destId="{5557BF4C-0B21-48C7-98F8-59E3BDB03DC7}" srcOrd="20" destOrd="0" presId="urn:microsoft.com/office/officeart/2005/8/layout/list1"/>
    <dgm:cxn modelId="{55FA3DD2-A9CE-4399-A890-0FE07EC28D7F}" type="presParOf" srcId="{5557BF4C-0B21-48C7-98F8-59E3BDB03DC7}" destId="{0A9123C9-74E1-476A-A44C-7C00851B6B18}" srcOrd="0" destOrd="0" presId="urn:microsoft.com/office/officeart/2005/8/layout/list1"/>
    <dgm:cxn modelId="{1CA7EF9A-59A6-487E-BA1D-C382916B8D9C}" type="presParOf" srcId="{5557BF4C-0B21-48C7-98F8-59E3BDB03DC7}" destId="{04BFF7BE-8A4B-43A8-811A-DA3705A638B4}" srcOrd="1" destOrd="0" presId="urn:microsoft.com/office/officeart/2005/8/layout/list1"/>
    <dgm:cxn modelId="{08B8E9C4-3178-4877-A0F6-9AB9F7D24374}" type="presParOf" srcId="{FC8F17A7-382E-4A1E-B2E7-DA36B42E1581}" destId="{4A94990A-C322-4A85-9986-B15C0FF2B266}" srcOrd="21" destOrd="0" presId="urn:microsoft.com/office/officeart/2005/8/layout/list1"/>
    <dgm:cxn modelId="{A25B6FEA-E12E-4AC2-AFC2-0EE8D460B12C}" type="presParOf" srcId="{FC8F17A7-382E-4A1E-B2E7-DA36B42E1581}" destId="{C436068C-0248-4822-A0B2-7CB4D8C70A60}" srcOrd="22" destOrd="0" presId="urn:microsoft.com/office/officeart/2005/8/layout/list1"/>
    <dgm:cxn modelId="{3BB1798D-F026-41AC-9992-217D36B3BBB9}" type="presParOf" srcId="{FC8F17A7-382E-4A1E-B2E7-DA36B42E1581}" destId="{1E506FD5-CE60-423F-B26B-10293B47C007}" srcOrd="23" destOrd="0" presId="urn:microsoft.com/office/officeart/2005/8/layout/list1"/>
    <dgm:cxn modelId="{AA57B9A2-A2D8-4383-B86B-CCDDA86B6A53}" type="presParOf" srcId="{FC8F17A7-382E-4A1E-B2E7-DA36B42E1581}" destId="{1D02F6B0-EBF4-45E3-82C7-E7801560D744}" srcOrd="24" destOrd="0" presId="urn:microsoft.com/office/officeart/2005/8/layout/list1"/>
    <dgm:cxn modelId="{62DF0661-E9EF-475F-A4C6-B34D21E3010D}" type="presParOf" srcId="{1D02F6B0-EBF4-45E3-82C7-E7801560D744}" destId="{FE891326-686A-4C45-B79B-1B94C9E03A2E}" srcOrd="0" destOrd="0" presId="urn:microsoft.com/office/officeart/2005/8/layout/list1"/>
    <dgm:cxn modelId="{BE65085A-B7C0-4122-B6D6-65450ADEB9FD}" type="presParOf" srcId="{1D02F6B0-EBF4-45E3-82C7-E7801560D744}" destId="{61C61218-148C-4255-9C90-C651A43AA30B}" srcOrd="1" destOrd="0" presId="urn:microsoft.com/office/officeart/2005/8/layout/list1"/>
    <dgm:cxn modelId="{D682B27F-E753-4CC9-B903-717157904B7E}" type="presParOf" srcId="{FC8F17A7-382E-4A1E-B2E7-DA36B42E1581}" destId="{1802013E-BF39-4EF9-9432-FA7C944D3582}" srcOrd="25" destOrd="0" presId="urn:microsoft.com/office/officeart/2005/8/layout/list1"/>
    <dgm:cxn modelId="{CE723EF1-990D-4FD2-A483-3D0F81398F3B}" type="presParOf" srcId="{FC8F17A7-382E-4A1E-B2E7-DA36B42E1581}" destId="{1BCA2504-F34B-4965-B98A-B14370556103}" srcOrd="26" destOrd="0" presId="urn:microsoft.com/office/officeart/2005/8/layout/list1"/>
    <dgm:cxn modelId="{A9D6BF86-3C7C-4BDB-9484-761DB36AA4E7}" type="presParOf" srcId="{FC8F17A7-382E-4A1E-B2E7-DA36B42E1581}" destId="{0FAAC69F-E085-4A39-B6CA-D9F5703A4618}" srcOrd="27" destOrd="0" presId="urn:microsoft.com/office/officeart/2005/8/layout/list1"/>
    <dgm:cxn modelId="{BBBE18DE-FD72-4C7F-8FF6-A2AC7793539C}" type="presParOf" srcId="{FC8F17A7-382E-4A1E-B2E7-DA36B42E1581}" destId="{D8E4629F-6E0F-4A02-BADE-4218A3A65FF2}" srcOrd="28" destOrd="0" presId="urn:microsoft.com/office/officeart/2005/8/layout/list1"/>
    <dgm:cxn modelId="{F8525DF4-BD88-4DB6-8745-86C6CCA5C45B}" type="presParOf" srcId="{D8E4629F-6E0F-4A02-BADE-4218A3A65FF2}" destId="{FD05451A-4252-4BAC-BB45-636A73C8DE8B}" srcOrd="0" destOrd="0" presId="urn:microsoft.com/office/officeart/2005/8/layout/list1"/>
    <dgm:cxn modelId="{2FA96A70-493B-42CD-8E67-4DA396FAFE60}" type="presParOf" srcId="{D8E4629F-6E0F-4A02-BADE-4218A3A65FF2}" destId="{FB41B348-582E-4F1B-8E8B-5AE516EA174B}" srcOrd="1" destOrd="0" presId="urn:microsoft.com/office/officeart/2005/8/layout/list1"/>
    <dgm:cxn modelId="{2A4A13F8-4A5E-46DF-9145-75523A9EDB57}" type="presParOf" srcId="{FC8F17A7-382E-4A1E-B2E7-DA36B42E1581}" destId="{E7BC78D9-1A4C-4A98-B3F2-3EC605C1BE54}" srcOrd="29" destOrd="0" presId="urn:microsoft.com/office/officeart/2005/8/layout/list1"/>
    <dgm:cxn modelId="{70579B5E-3A2B-4E22-9004-4BBB792F584D}" type="presParOf" srcId="{FC8F17A7-382E-4A1E-B2E7-DA36B42E1581}" destId="{4AC2EB15-380B-4E95-A5FA-808E3B3AA859}" srcOrd="30" destOrd="0" presId="urn:microsoft.com/office/officeart/2005/8/layout/list1"/>
    <dgm:cxn modelId="{5745505D-9968-43FA-AF63-A84930690BCB}" type="presParOf" srcId="{FC8F17A7-382E-4A1E-B2E7-DA36B42E1581}" destId="{38C0859C-7275-408F-8247-FDFC8F7D3597}" srcOrd="31" destOrd="0" presId="urn:microsoft.com/office/officeart/2005/8/layout/list1"/>
    <dgm:cxn modelId="{FFED2BAB-E24B-4DBC-8F38-47D82A42A0A9}" type="presParOf" srcId="{FC8F17A7-382E-4A1E-B2E7-DA36B42E1581}" destId="{2B9B4077-7AD0-41BF-89A1-CCD579863653}" srcOrd="32" destOrd="0" presId="urn:microsoft.com/office/officeart/2005/8/layout/list1"/>
    <dgm:cxn modelId="{277E8B8F-91DC-4996-87FD-DFD27AC760FB}" type="presParOf" srcId="{2B9B4077-7AD0-41BF-89A1-CCD579863653}" destId="{194EB645-03DB-4718-8A2C-6FB775B61591}" srcOrd="0" destOrd="0" presId="urn:microsoft.com/office/officeart/2005/8/layout/list1"/>
    <dgm:cxn modelId="{C3C6D123-6966-4B5D-BA94-378359745EDD}" type="presParOf" srcId="{2B9B4077-7AD0-41BF-89A1-CCD579863653}" destId="{424CBD1D-1FC5-4620-B1CA-CEE3B5CF2E9C}" srcOrd="1" destOrd="0" presId="urn:microsoft.com/office/officeart/2005/8/layout/list1"/>
    <dgm:cxn modelId="{E33D517C-A5C4-4CFF-B54F-B49FFCE94249}" type="presParOf" srcId="{FC8F17A7-382E-4A1E-B2E7-DA36B42E1581}" destId="{930D1122-9358-4F28-86F7-9B909D1379B5}" srcOrd="33" destOrd="0" presId="urn:microsoft.com/office/officeart/2005/8/layout/list1"/>
    <dgm:cxn modelId="{BE78B4FB-5049-4B98-B533-988E6360CD53}" type="presParOf" srcId="{FC8F17A7-382E-4A1E-B2E7-DA36B42E1581}" destId="{6B840818-1DBA-430E-8241-C14651C75AC3}" srcOrd="34" destOrd="0" presId="urn:microsoft.com/office/officeart/2005/8/layout/list1"/>
    <dgm:cxn modelId="{08C08758-B3EA-47C2-979F-5F8F7572343C}" type="presParOf" srcId="{FC8F17A7-382E-4A1E-B2E7-DA36B42E1581}" destId="{3546DACC-6EE4-495B-80ED-08D9CE3E49DC}" srcOrd="35" destOrd="0" presId="urn:microsoft.com/office/officeart/2005/8/layout/list1"/>
    <dgm:cxn modelId="{F2EEB62E-F7F8-4EC8-8191-3DDA4413DEBD}" type="presParOf" srcId="{FC8F17A7-382E-4A1E-B2E7-DA36B42E1581}" destId="{149E7E05-9164-4FC0-AD4D-F6106392B578}" srcOrd="36" destOrd="0" presId="urn:microsoft.com/office/officeart/2005/8/layout/list1"/>
    <dgm:cxn modelId="{9D50166E-3F37-4042-B1B0-2F7A2C348B99}" type="presParOf" srcId="{149E7E05-9164-4FC0-AD4D-F6106392B578}" destId="{63C9172F-EE30-49E2-9E45-1A3F307167E0}" srcOrd="0" destOrd="0" presId="urn:microsoft.com/office/officeart/2005/8/layout/list1"/>
    <dgm:cxn modelId="{C985A5FA-F108-4927-9BF1-E24D606635FD}" type="presParOf" srcId="{149E7E05-9164-4FC0-AD4D-F6106392B578}" destId="{A2DC3E57-52E3-478D-A04E-E0C40B3A6D1E}" srcOrd="1" destOrd="0" presId="urn:microsoft.com/office/officeart/2005/8/layout/list1"/>
    <dgm:cxn modelId="{D6243353-234F-4207-AAAD-913FC23A50C2}" type="presParOf" srcId="{FC8F17A7-382E-4A1E-B2E7-DA36B42E1581}" destId="{DA5D1FDC-9886-44A2-80B4-CC785E870A80}" srcOrd="37" destOrd="0" presId="urn:microsoft.com/office/officeart/2005/8/layout/list1"/>
    <dgm:cxn modelId="{9484EEB9-B7DC-478A-827E-F02F7D2FF048}" type="presParOf" srcId="{FC8F17A7-382E-4A1E-B2E7-DA36B42E1581}" destId="{8CE27BDD-A1C0-4C19-8C7C-E1EE3FF8CD56}" srcOrd="38" destOrd="0" presId="urn:microsoft.com/office/officeart/2005/8/layout/list1"/>
    <dgm:cxn modelId="{5506E7E1-58F7-40D3-9A5F-31CDEF94D88D}" type="presParOf" srcId="{FC8F17A7-382E-4A1E-B2E7-DA36B42E1581}" destId="{C2B40191-EDD5-400F-821F-182ACFF6A277}" srcOrd="39" destOrd="0" presId="urn:microsoft.com/office/officeart/2005/8/layout/list1"/>
    <dgm:cxn modelId="{A48B5A38-D87E-4130-B9B5-1040183B62BF}" type="presParOf" srcId="{FC8F17A7-382E-4A1E-B2E7-DA36B42E1581}" destId="{504A7B5C-197B-45D0-8D59-56F4D5C8E46C}" srcOrd="40" destOrd="0" presId="urn:microsoft.com/office/officeart/2005/8/layout/list1"/>
    <dgm:cxn modelId="{D2EF09CD-3C81-4B6B-B37E-3C313324C415}" type="presParOf" srcId="{504A7B5C-197B-45D0-8D59-56F4D5C8E46C}" destId="{A8C8CC9A-22FC-4541-8139-B4781DD01AEA}" srcOrd="0" destOrd="0" presId="urn:microsoft.com/office/officeart/2005/8/layout/list1"/>
    <dgm:cxn modelId="{BCAF1374-3B3B-427E-993A-37A2680602B2}" type="presParOf" srcId="{504A7B5C-197B-45D0-8D59-56F4D5C8E46C}" destId="{47212612-2112-4EE4-AB9A-FD294A321217}" srcOrd="1" destOrd="0" presId="urn:microsoft.com/office/officeart/2005/8/layout/list1"/>
    <dgm:cxn modelId="{41A3559A-21DD-41BF-8A6D-136ECE089B43}" type="presParOf" srcId="{FC8F17A7-382E-4A1E-B2E7-DA36B42E1581}" destId="{D3B319EC-2AC4-4E0D-B8B8-8706C1A64A31}" srcOrd="41" destOrd="0" presId="urn:microsoft.com/office/officeart/2005/8/layout/list1"/>
    <dgm:cxn modelId="{6ACAE181-A62D-4EBA-9439-61648CCB5821}" type="presParOf" srcId="{FC8F17A7-382E-4A1E-B2E7-DA36B42E1581}" destId="{70EE8211-D7E5-4875-B1BE-DD896F61FF39}" srcOrd="42" destOrd="0" presId="urn:microsoft.com/office/officeart/2005/8/layout/list1"/>
    <dgm:cxn modelId="{A76AF000-FB38-484A-A429-59BAF46B7316}" type="presParOf" srcId="{FC8F17A7-382E-4A1E-B2E7-DA36B42E1581}" destId="{BA39C67A-6FB0-4B00-8EF6-F7BD7AFEC80C}" srcOrd="43" destOrd="0" presId="urn:microsoft.com/office/officeart/2005/8/layout/list1"/>
    <dgm:cxn modelId="{8BD58ADA-BE95-49BA-8080-9DBD70862BBE}" type="presParOf" srcId="{FC8F17A7-382E-4A1E-B2E7-DA36B42E1581}" destId="{236F3CB0-FC6A-42E7-9222-5EB9A2129B15}" srcOrd="44" destOrd="0" presId="urn:microsoft.com/office/officeart/2005/8/layout/list1"/>
    <dgm:cxn modelId="{633CD994-A42B-4577-A2A4-88B2FB07281B}" type="presParOf" srcId="{236F3CB0-FC6A-42E7-9222-5EB9A2129B15}" destId="{CB8FA14D-F7C0-4BA7-B5FE-0AF92E1B5AEC}" srcOrd="0" destOrd="0" presId="urn:microsoft.com/office/officeart/2005/8/layout/list1"/>
    <dgm:cxn modelId="{31A5E000-2C0C-485E-8CFE-9DF17590BD31}" type="presParOf" srcId="{236F3CB0-FC6A-42E7-9222-5EB9A2129B15}" destId="{6D3E7738-9EC1-4E56-8866-13A3F1EA0EB5}" srcOrd="1" destOrd="0" presId="urn:microsoft.com/office/officeart/2005/8/layout/list1"/>
    <dgm:cxn modelId="{1EAD418F-C020-4D66-B1C1-7BB4CF9FD28E}" type="presParOf" srcId="{FC8F17A7-382E-4A1E-B2E7-DA36B42E1581}" destId="{0B3614BC-0986-4199-8F87-B76FDBA24601}" srcOrd="45" destOrd="0" presId="urn:microsoft.com/office/officeart/2005/8/layout/list1"/>
    <dgm:cxn modelId="{A5A7BAE7-DC4B-4677-A916-C5CCFD6E9009}" type="presParOf" srcId="{FC8F17A7-382E-4A1E-B2E7-DA36B42E1581}" destId="{930056F2-6EE0-4D60-B231-6A316CE5E782}" srcOrd="46" destOrd="0" presId="urn:microsoft.com/office/officeart/2005/8/layout/list1"/>
    <dgm:cxn modelId="{32156F3F-289C-4110-8B76-CFF9DA680D74}" type="presParOf" srcId="{FC8F17A7-382E-4A1E-B2E7-DA36B42E1581}" destId="{7804978F-5F52-4A88-8118-87B4DD2E9E40}" srcOrd="47" destOrd="0" presId="urn:microsoft.com/office/officeart/2005/8/layout/list1"/>
    <dgm:cxn modelId="{D47AB6A5-041E-4520-8191-1FA63E635392}" type="presParOf" srcId="{FC8F17A7-382E-4A1E-B2E7-DA36B42E1581}" destId="{66065793-67F8-45E2-97F5-720CAC391988}" srcOrd="48" destOrd="0" presId="urn:microsoft.com/office/officeart/2005/8/layout/list1"/>
    <dgm:cxn modelId="{FBFC783D-44CD-4C67-9075-4B38941E4E83}" type="presParOf" srcId="{66065793-67F8-45E2-97F5-720CAC391988}" destId="{EBD57FE5-159F-4B83-AEF9-EA103400217F}" srcOrd="0" destOrd="0" presId="urn:microsoft.com/office/officeart/2005/8/layout/list1"/>
    <dgm:cxn modelId="{B5DB744D-6DE5-47B4-BF42-CFFBC44F70E0}" type="presParOf" srcId="{66065793-67F8-45E2-97F5-720CAC391988}" destId="{C9C4EDCF-0D7D-4178-80AC-3C28EDA936EA}" srcOrd="1" destOrd="0" presId="urn:microsoft.com/office/officeart/2005/8/layout/list1"/>
    <dgm:cxn modelId="{A6D4DA77-84AB-4D23-9858-442C9BB671F7}" type="presParOf" srcId="{FC8F17A7-382E-4A1E-B2E7-DA36B42E1581}" destId="{B0A39975-8ADA-4EB7-93AC-5B32CCFFA3D8}" srcOrd="49" destOrd="0" presId="urn:microsoft.com/office/officeart/2005/8/layout/list1"/>
    <dgm:cxn modelId="{CB25D6FF-AE64-49CE-90EA-0178CEFFF984}" type="presParOf" srcId="{FC8F17A7-382E-4A1E-B2E7-DA36B42E1581}" destId="{18AAA3DA-65E3-4B54-856F-745A46DBA2A8}" srcOrd="50" destOrd="0" presId="urn:microsoft.com/office/officeart/2005/8/layout/list1"/>
    <dgm:cxn modelId="{B60686FA-801C-4FB9-9507-2BA1FE56ACA3}" type="presParOf" srcId="{FC8F17A7-382E-4A1E-B2E7-DA36B42E1581}" destId="{61137101-CB7A-4843-B2C9-5D9A72761D76}" srcOrd="51" destOrd="0" presId="urn:microsoft.com/office/officeart/2005/8/layout/list1"/>
    <dgm:cxn modelId="{BC59BDFD-25F5-4E72-B47C-BAB943F9B0D9}" type="presParOf" srcId="{FC8F17A7-382E-4A1E-B2E7-DA36B42E1581}" destId="{FD56D612-0CA4-447A-8EF4-5D1FAC4FFEA3}" srcOrd="52" destOrd="0" presId="urn:microsoft.com/office/officeart/2005/8/layout/list1"/>
    <dgm:cxn modelId="{C501E71E-96A1-4B91-931E-5A82A3E9FEDC}" type="presParOf" srcId="{FD56D612-0CA4-447A-8EF4-5D1FAC4FFEA3}" destId="{B1E43C84-89B8-494E-A5A6-627F9349E4E6}" srcOrd="0" destOrd="0" presId="urn:microsoft.com/office/officeart/2005/8/layout/list1"/>
    <dgm:cxn modelId="{87F56001-3A89-4E6A-B756-256E2583B777}" type="presParOf" srcId="{FD56D612-0CA4-447A-8EF4-5D1FAC4FFEA3}" destId="{D28A992A-D756-402D-AF4A-98AAC68826A9}" srcOrd="1" destOrd="0" presId="urn:microsoft.com/office/officeart/2005/8/layout/list1"/>
    <dgm:cxn modelId="{4DF3887C-0025-4E8A-8F42-CC7E3403A8A7}" type="presParOf" srcId="{FC8F17A7-382E-4A1E-B2E7-DA36B42E1581}" destId="{941866A7-6FD7-4ED3-91E2-08BC5BCC62AD}" srcOrd="53" destOrd="0" presId="urn:microsoft.com/office/officeart/2005/8/layout/list1"/>
    <dgm:cxn modelId="{D7D497DF-7BCE-4E83-ADBB-AAB4A42DE752}" type="presParOf" srcId="{FC8F17A7-382E-4A1E-B2E7-DA36B42E1581}" destId="{E7CFED7A-E2E7-4DB2-B02D-12D73767FC9A}" srcOrd="54" destOrd="0" presId="urn:microsoft.com/office/officeart/2005/8/layout/list1"/>
    <dgm:cxn modelId="{4FA82BE8-489B-4922-B19D-D8CA9F605269}" type="presParOf" srcId="{FC8F17A7-382E-4A1E-B2E7-DA36B42E1581}" destId="{F644A991-153E-437A-B7C0-E0F664592780}" srcOrd="55" destOrd="0" presId="urn:microsoft.com/office/officeart/2005/8/layout/list1"/>
    <dgm:cxn modelId="{63031CA3-0390-4280-BEC0-C53671FBC112}" type="presParOf" srcId="{FC8F17A7-382E-4A1E-B2E7-DA36B42E1581}" destId="{100D4A9F-8DD0-4AEF-81E4-E18A5C61997E}" srcOrd="56" destOrd="0" presId="urn:microsoft.com/office/officeart/2005/8/layout/list1"/>
    <dgm:cxn modelId="{9ACF1D8A-5FE0-4BFB-A5B3-A2A9C9520657}" type="presParOf" srcId="{100D4A9F-8DD0-4AEF-81E4-E18A5C61997E}" destId="{0B453DFD-6C13-430D-A27F-131F95FA4CA8}" srcOrd="0" destOrd="0" presId="urn:microsoft.com/office/officeart/2005/8/layout/list1"/>
    <dgm:cxn modelId="{40E595C3-F273-44E0-9E69-167D26AC55D1}" type="presParOf" srcId="{100D4A9F-8DD0-4AEF-81E4-E18A5C61997E}" destId="{829469C0-E15E-4D2E-9CAF-90A9B365C9CD}" srcOrd="1" destOrd="0" presId="urn:microsoft.com/office/officeart/2005/8/layout/list1"/>
    <dgm:cxn modelId="{D8B62C74-4724-47EB-899C-244CF4BD8857}" type="presParOf" srcId="{FC8F17A7-382E-4A1E-B2E7-DA36B42E1581}" destId="{24A7FB08-CF40-42F6-B775-A2DDFFAB4B9F}" srcOrd="57" destOrd="0" presId="urn:microsoft.com/office/officeart/2005/8/layout/list1"/>
    <dgm:cxn modelId="{7EF64F21-1B28-4CD5-A874-31B1D06D0E03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4252F64F-18B2-44E5-8081-80C2250B6B52}" type="presOf" srcId="{A6AA4029-2DA5-4CF0-99F3-5D6F6A831349}" destId="{41C2C4BE-FE64-4D2A-8759-19F25F7067C9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2485842F-56AC-4366-AE64-F50EF9A28965}" type="presOf" srcId="{4645654A-0DC5-46B0-95ED-49F72442FADF}" destId="{18DFF254-491E-49B4-A226-DB6AC9EDF287}" srcOrd="1" destOrd="0" presId="urn:microsoft.com/office/officeart/2005/8/layout/list1"/>
    <dgm:cxn modelId="{C4FCC4DF-0EC6-4B69-BC0B-6189B5A515D6}" type="presOf" srcId="{049F0A86-C80C-4922-98A6-14F0D8DFCDD0}" destId="{829469C0-E15E-4D2E-9CAF-90A9B365C9CD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140B08F3-2DE3-40B9-B41D-1B0F2233D326}" type="presOf" srcId="{4F249EC0-E768-4341-AFD6-A149BC3B7897}" destId="{FD05451A-4252-4BAC-BB45-636A73C8DE8B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4DD6CF31-88B5-4696-B2D3-23BB23A2F730}" type="presOf" srcId="{F1EBE354-C624-4FC0-9F90-4A91809A193E}" destId="{63C9172F-EE30-49E2-9E45-1A3F307167E0}" srcOrd="0" destOrd="0" presId="urn:microsoft.com/office/officeart/2005/8/layout/list1"/>
    <dgm:cxn modelId="{281AE004-CC15-4545-996A-59B86180D374}" type="presOf" srcId="{64FCE72A-1FB1-4987-BA60-D350EF43FDF1}" destId="{329B42B8-ECD7-4885-9E08-72E31F850DA6}" srcOrd="1" destOrd="0" presId="urn:microsoft.com/office/officeart/2005/8/layout/list1"/>
    <dgm:cxn modelId="{638C8473-110B-4A28-86A7-F73F26F67C1D}" type="presOf" srcId="{0F5738F0-9D40-4958-B108-0B2ECF3C2EBD}" destId="{EBD57FE5-159F-4B83-AEF9-EA103400217F}" srcOrd="0" destOrd="0" presId="urn:microsoft.com/office/officeart/2005/8/layout/list1"/>
    <dgm:cxn modelId="{56825005-4C65-4F72-8AA4-778A423D42D1}" type="presOf" srcId="{470BFF4D-607E-47BE-BE6D-F308DD98CD06}" destId="{FC8F17A7-382E-4A1E-B2E7-DA36B42E1581}" srcOrd="0" destOrd="0" presId="urn:microsoft.com/office/officeart/2005/8/layout/list1"/>
    <dgm:cxn modelId="{3F0A5BA1-52B7-4C19-BB98-421749C2020C}" type="presOf" srcId="{3F42973D-1A6B-4BAD-B7B3-793384490701}" destId="{B6237DF0-F405-480F-9EDB-6E2180B339B1}" srcOrd="0" destOrd="0" presId="urn:microsoft.com/office/officeart/2005/8/layout/list1"/>
    <dgm:cxn modelId="{8A5A235A-9F51-40D1-9B3B-267BD16E0587}" type="presOf" srcId="{E23C63D9-5F13-4E8F-B0BA-A4588E82099A}" destId="{47212612-2112-4EE4-AB9A-FD294A321217}" srcOrd="1" destOrd="0" presId="urn:microsoft.com/office/officeart/2005/8/layout/list1"/>
    <dgm:cxn modelId="{7525FB21-8D03-441E-9F81-67C2F4A58D2A}" type="presOf" srcId="{B9374BCF-7B8D-43EA-AF42-3D675A166C28}" destId="{0CB65D4D-7011-4622-ADCA-FDF1A9C6A79F}" srcOrd="1" destOrd="0" presId="urn:microsoft.com/office/officeart/2005/8/layout/list1"/>
    <dgm:cxn modelId="{11BF4EE1-FF51-452C-96C9-A6B1ED0FEAAB}" type="presOf" srcId="{3F7C1AE6-D2D6-4A4C-896A-7CB304546092}" destId="{61C61218-148C-4255-9C90-C651A43AA30B}" srcOrd="1" destOrd="0" presId="urn:microsoft.com/office/officeart/2005/8/layout/list1"/>
    <dgm:cxn modelId="{4344E17F-2945-4EBB-ADC8-DCB94E60D9AA}" type="presOf" srcId="{E9D59AC3-A711-4796-B192-1D13C75A69CF}" destId="{0A9123C9-74E1-476A-A44C-7C00851B6B18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14C794B8-1F18-41FE-B479-719DD7B15AD5}" type="presOf" srcId="{4645654A-0DC5-46B0-95ED-49F72442FADF}" destId="{63BAC6F4-37DE-4063-90F1-38293280B408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E9966E18-FD4F-4F45-88F5-1A504AB6ED82}" type="presOf" srcId="{F1EBE354-C624-4FC0-9F90-4A91809A193E}" destId="{A2DC3E57-52E3-478D-A04E-E0C40B3A6D1E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661AC45-CECD-44BC-A37D-66358F354D58}" type="presOf" srcId="{E9D59AC3-A711-4796-B192-1D13C75A69CF}" destId="{04BFF7BE-8A4B-43A8-811A-DA3705A638B4}" srcOrd="1" destOrd="0" presId="urn:microsoft.com/office/officeart/2005/8/layout/list1"/>
    <dgm:cxn modelId="{1498E0D4-D2E6-494D-BBA4-FE6A126F7BD0}" type="presOf" srcId="{517A7599-D39B-4136-B7F7-FC517C75373B}" destId="{B1E43C84-89B8-494E-A5A6-627F9349E4E6}" srcOrd="0" destOrd="0" presId="urn:microsoft.com/office/officeart/2005/8/layout/list1"/>
    <dgm:cxn modelId="{A7A682C0-97E0-45FB-83C2-782F7FF1D470}" type="presOf" srcId="{9A28537E-EBB5-45DA-B2FE-F991C881A5E8}" destId="{424CBD1D-1FC5-4620-B1CA-CEE3B5CF2E9C}" srcOrd="1" destOrd="0" presId="urn:microsoft.com/office/officeart/2005/8/layout/list1"/>
    <dgm:cxn modelId="{D5F17BBF-0E9A-4FD5-8FDC-B6FEF378AB1D}" type="presOf" srcId="{517A7599-D39B-4136-B7F7-FC517C75373B}" destId="{D28A992A-D756-402D-AF4A-98AAC68826A9}" srcOrd="1" destOrd="0" presId="urn:microsoft.com/office/officeart/2005/8/layout/list1"/>
    <dgm:cxn modelId="{A7D4D2B7-2E6C-4DBB-9143-C795EAD28CF6}" type="presOf" srcId="{3F42973D-1A6B-4BAD-B7B3-793384490701}" destId="{46DB3FC9-62E0-4C58-A7D5-27187D2C5D7D}" srcOrd="1" destOrd="0" presId="urn:microsoft.com/office/officeart/2005/8/layout/list1"/>
    <dgm:cxn modelId="{B9E6A8EC-6194-48A6-A20D-E1B107ADE2EC}" type="presOf" srcId="{8E2717DD-D037-46DD-AB7C-0D91C7CA05D2}" destId="{6D3E7738-9EC1-4E56-8866-13A3F1EA0EB5}" srcOrd="1" destOrd="0" presId="urn:microsoft.com/office/officeart/2005/8/layout/list1"/>
    <dgm:cxn modelId="{2125BC03-96E4-4570-8461-50E261C04FFF}" type="presOf" srcId="{64FCE72A-1FB1-4987-BA60-D350EF43FDF1}" destId="{E8FEF8F4-F88A-4857-BBB8-31D46153B273}" srcOrd="0" destOrd="0" presId="urn:microsoft.com/office/officeart/2005/8/layout/list1"/>
    <dgm:cxn modelId="{2B2FD2DC-9B08-46D9-8C57-58CDFDFCDA47}" type="presOf" srcId="{9A28537E-EBB5-45DA-B2FE-F991C881A5E8}" destId="{194EB645-03DB-4718-8A2C-6FB775B61591}" srcOrd="0" destOrd="0" presId="urn:microsoft.com/office/officeart/2005/8/layout/list1"/>
    <dgm:cxn modelId="{0F862B54-3092-4E5A-B21F-5888A6349C23}" type="presOf" srcId="{06DF7B84-5155-4510-A4D1-41E62DBF20AA}" destId="{AF10899B-EDEE-40FE-9C40-8DDE3B25E72C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B1ADBCCF-BFC6-4A90-A1EF-5C5212379C33}" type="presOf" srcId="{06DF7B84-5155-4510-A4D1-41E62DBF20AA}" destId="{F8623298-42EC-4240-A896-C3B77D6A84BE}" srcOrd="1" destOrd="0" presId="urn:microsoft.com/office/officeart/2005/8/layout/list1"/>
    <dgm:cxn modelId="{8DC30C8A-3615-4959-AF32-4110422A1010}" type="presOf" srcId="{3F7C1AE6-D2D6-4A4C-896A-7CB304546092}" destId="{FE891326-686A-4C45-B79B-1B94C9E03A2E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24C37929-70B0-40C1-AE9B-50045DDB01C6}" type="presOf" srcId="{049F0A86-C80C-4922-98A6-14F0D8DFCDD0}" destId="{0B453DFD-6C13-430D-A27F-131F95FA4CA8}" srcOrd="0" destOrd="0" presId="urn:microsoft.com/office/officeart/2005/8/layout/list1"/>
    <dgm:cxn modelId="{A2F337B0-271D-4CB1-88BD-DFC274C7907F}" type="presOf" srcId="{4F249EC0-E768-4341-AFD6-A149BC3B7897}" destId="{FB41B348-582E-4F1B-8E8B-5AE516EA174B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5A083E8C-DDD4-4BF2-9E14-7B0D07B1AE7B}" type="presOf" srcId="{E23C63D9-5F13-4E8F-B0BA-A4588E82099A}" destId="{A8C8CC9A-22FC-4541-8139-B4781DD01AEA}" srcOrd="0" destOrd="0" presId="urn:microsoft.com/office/officeart/2005/8/layout/list1"/>
    <dgm:cxn modelId="{98777ACC-D2CA-4677-BE73-A6055CDB0DA5}" type="presOf" srcId="{B9374BCF-7B8D-43EA-AF42-3D675A166C28}" destId="{2F3F69BC-F4CD-4461-9478-6693505E9CAD}" srcOrd="0" destOrd="0" presId="urn:microsoft.com/office/officeart/2005/8/layout/list1"/>
    <dgm:cxn modelId="{0FB7A3BD-C4AF-4850-9074-F2A98FF37CB2}" type="presOf" srcId="{A6AA4029-2DA5-4CF0-99F3-5D6F6A831349}" destId="{10B64A83-F830-4AC6-9385-513A38D55826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12C82C9-ED3A-4366-ABB6-BE0C069F9CC8}" type="presOf" srcId="{0F5738F0-9D40-4958-B108-0B2ECF3C2EBD}" destId="{C9C4EDCF-0D7D-4178-80AC-3C28EDA936EA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60B3FB0-A49F-4C98-9697-0DCABEE9CDA2}" type="presOf" srcId="{8E2717DD-D037-46DD-AB7C-0D91C7CA05D2}" destId="{CB8FA14D-F7C0-4BA7-B5FE-0AF92E1B5AEC}" srcOrd="0" destOrd="0" presId="urn:microsoft.com/office/officeart/2005/8/layout/list1"/>
    <dgm:cxn modelId="{71FF7B89-C58B-4CDE-A1B5-D57757D72DCC}" type="presParOf" srcId="{FC8F17A7-382E-4A1E-B2E7-DA36B42E1581}" destId="{A4AFC699-C35E-460D-A64E-55750FEB5D2F}" srcOrd="0" destOrd="0" presId="urn:microsoft.com/office/officeart/2005/8/layout/list1"/>
    <dgm:cxn modelId="{A156BCCD-3912-4C2C-A443-B37A8BF30A33}" type="presParOf" srcId="{A4AFC699-C35E-460D-A64E-55750FEB5D2F}" destId="{2F3F69BC-F4CD-4461-9478-6693505E9CAD}" srcOrd="0" destOrd="0" presId="urn:microsoft.com/office/officeart/2005/8/layout/list1"/>
    <dgm:cxn modelId="{23FF3B34-626D-49D4-84FC-08503C605CEE}" type="presParOf" srcId="{A4AFC699-C35E-460D-A64E-55750FEB5D2F}" destId="{0CB65D4D-7011-4622-ADCA-FDF1A9C6A79F}" srcOrd="1" destOrd="0" presId="urn:microsoft.com/office/officeart/2005/8/layout/list1"/>
    <dgm:cxn modelId="{05D74CF6-F30D-4597-92BE-2DAC8E5F57D0}" type="presParOf" srcId="{FC8F17A7-382E-4A1E-B2E7-DA36B42E1581}" destId="{0E61AAD7-843C-4A61-9057-1D4B1E6EB38A}" srcOrd="1" destOrd="0" presId="urn:microsoft.com/office/officeart/2005/8/layout/list1"/>
    <dgm:cxn modelId="{B4D9E7E0-73E9-45AA-ABFE-6954BDB9525E}" type="presParOf" srcId="{FC8F17A7-382E-4A1E-B2E7-DA36B42E1581}" destId="{4C2768E2-ED89-431A-A486-281CC5329D11}" srcOrd="2" destOrd="0" presId="urn:microsoft.com/office/officeart/2005/8/layout/list1"/>
    <dgm:cxn modelId="{FDAE2E53-C937-4760-93E0-39A193EEDD9B}" type="presParOf" srcId="{FC8F17A7-382E-4A1E-B2E7-DA36B42E1581}" destId="{1B416E7A-1E06-4210-9A87-C9B7D190B309}" srcOrd="3" destOrd="0" presId="urn:microsoft.com/office/officeart/2005/8/layout/list1"/>
    <dgm:cxn modelId="{57D619FD-F6AA-4704-9739-DFCAD960AEFC}" type="presParOf" srcId="{FC8F17A7-382E-4A1E-B2E7-DA36B42E1581}" destId="{06690BC2-B387-4E14-8CD0-50904E7E7C3A}" srcOrd="4" destOrd="0" presId="urn:microsoft.com/office/officeart/2005/8/layout/list1"/>
    <dgm:cxn modelId="{D9FC63DE-9738-4E58-ACF0-592383C06A62}" type="presParOf" srcId="{06690BC2-B387-4E14-8CD0-50904E7E7C3A}" destId="{B6237DF0-F405-480F-9EDB-6E2180B339B1}" srcOrd="0" destOrd="0" presId="urn:microsoft.com/office/officeart/2005/8/layout/list1"/>
    <dgm:cxn modelId="{50E9C1B2-0B75-458B-9C9C-81AB76F38BE0}" type="presParOf" srcId="{06690BC2-B387-4E14-8CD0-50904E7E7C3A}" destId="{46DB3FC9-62E0-4C58-A7D5-27187D2C5D7D}" srcOrd="1" destOrd="0" presId="urn:microsoft.com/office/officeart/2005/8/layout/list1"/>
    <dgm:cxn modelId="{A7D6243C-540E-4596-ADE3-3FD7C8E02D70}" type="presParOf" srcId="{FC8F17A7-382E-4A1E-B2E7-DA36B42E1581}" destId="{247B878D-BDED-49CB-B65A-A497AD500AE8}" srcOrd="5" destOrd="0" presId="urn:microsoft.com/office/officeart/2005/8/layout/list1"/>
    <dgm:cxn modelId="{BA0151ED-2835-4F5C-8511-A844921E93A1}" type="presParOf" srcId="{FC8F17A7-382E-4A1E-B2E7-DA36B42E1581}" destId="{4659EBC4-64D1-4B6C-92B5-9A0F3C2EF96C}" srcOrd="6" destOrd="0" presId="urn:microsoft.com/office/officeart/2005/8/layout/list1"/>
    <dgm:cxn modelId="{70BCC6F2-188C-4770-A1A8-A0957AAD38B7}" type="presParOf" srcId="{FC8F17A7-382E-4A1E-B2E7-DA36B42E1581}" destId="{BAF59938-BB53-474B-BAD2-F883FDDD4D15}" srcOrd="7" destOrd="0" presId="urn:microsoft.com/office/officeart/2005/8/layout/list1"/>
    <dgm:cxn modelId="{2B647ABD-303A-4E26-82BF-7D43B7198DCA}" type="presParOf" srcId="{FC8F17A7-382E-4A1E-B2E7-DA36B42E1581}" destId="{B565232D-1520-461C-A256-E2F8182B90C8}" srcOrd="8" destOrd="0" presId="urn:microsoft.com/office/officeart/2005/8/layout/list1"/>
    <dgm:cxn modelId="{0FBAA632-90DD-4FE4-86F6-3CAD881496C9}" type="presParOf" srcId="{B565232D-1520-461C-A256-E2F8182B90C8}" destId="{10B64A83-F830-4AC6-9385-513A38D55826}" srcOrd="0" destOrd="0" presId="urn:microsoft.com/office/officeart/2005/8/layout/list1"/>
    <dgm:cxn modelId="{288C9311-CAE0-4FCF-8E39-B1505BC42AFA}" type="presParOf" srcId="{B565232D-1520-461C-A256-E2F8182B90C8}" destId="{41C2C4BE-FE64-4D2A-8759-19F25F7067C9}" srcOrd="1" destOrd="0" presId="urn:microsoft.com/office/officeart/2005/8/layout/list1"/>
    <dgm:cxn modelId="{6E72358E-A5CC-460C-B63E-D7A154EA8403}" type="presParOf" srcId="{FC8F17A7-382E-4A1E-B2E7-DA36B42E1581}" destId="{1B336EED-E3B6-45CB-AC6A-6AFFDB107DB5}" srcOrd="9" destOrd="0" presId="urn:microsoft.com/office/officeart/2005/8/layout/list1"/>
    <dgm:cxn modelId="{FD05A8FD-1AB4-4C78-B34D-9F335E5C5DD8}" type="presParOf" srcId="{FC8F17A7-382E-4A1E-B2E7-DA36B42E1581}" destId="{30B5F34B-9541-42FB-BF55-BA19172ED350}" srcOrd="10" destOrd="0" presId="urn:microsoft.com/office/officeart/2005/8/layout/list1"/>
    <dgm:cxn modelId="{7A81B793-4108-40C3-9AB5-92C34B221079}" type="presParOf" srcId="{FC8F17A7-382E-4A1E-B2E7-DA36B42E1581}" destId="{BA660269-BEB7-404B-BD93-4DFE7712AA9C}" srcOrd="11" destOrd="0" presId="urn:microsoft.com/office/officeart/2005/8/layout/list1"/>
    <dgm:cxn modelId="{9EFA5566-ED09-43D5-9875-C0905FECE404}" type="presParOf" srcId="{FC8F17A7-382E-4A1E-B2E7-DA36B42E1581}" destId="{88BA583A-DC58-4047-A142-7FA2525DCFA3}" srcOrd="12" destOrd="0" presId="urn:microsoft.com/office/officeart/2005/8/layout/list1"/>
    <dgm:cxn modelId="{5656086C-993D-45CA-B55C-CC18F68A3D11}" type="presParOf" srcId="{88BA583A-DC58-4047-A142-7FA2525DCFA3}" destId="{AF10899B-EDEE-40FE-9C40-8DDE3B25E72C}" srcOrd="0" destOrd="0" presId="urn:microsoft.com/office/officeart/2005/8/layout/list1"/>
    <dgm:cxn modelId="{F0836ED6-565C-4D07-8EF3-F683A2FD0741}" type="presParOf" srcId="{88BA583A-DC58-4047-A142-7FA2525DCFA3}" destId="{F8623298-42EC-4240-A896-C3B77D6A84BE}" srcOrd="1" destOrd="0" presId="urn:microsoft.com/office/officeart/2005/8/layout/list1"/>
    <dgm:cxn modelId="{E3A1A029-8564-4B7E-96B0-734E9231C0F8}" type="presParOf" srcId="{FC8F17A7-382E-4A1E-B2E7-DA36B42E1581}" destId="{6188435A-1102-4E5B-8D2B-58E6CD4E6435}" srcOrd="13" destOrd="0" presId="urn:microsoft.com/office/officeart/2005/8/layout/list1"/>
    <dgm:cxn modelId="{CC6FF0AA-EA5D-4D55-9072-DF0421DB046F}" type="presParOf" srcId="{FC8F17A7-382E-4A1E-B2E7-DA36B42E1581}" destId="{AA0B205A-8584-47CB-8AB6-687C2A81A3A7}" srcOrd="14" destOrd="0" presId="urn:microsoft.com/office/officeart/2005/8/layout/list1"/>
    <dgm:cxn modelId="{88D8D02C-17EB-4A37-B633-5F3AF6B33F03}" type="presParOf" srcId="{FC8F17A7-382E-4A1E-B2E7-DA36B42E1581}" destId="{36936875-2CE6-48CC-885F-460991F03499}" srcOrd="15" destOrd="0" presId="urn:microsoft.com/office/officeart/2005/8/layout/list1"/>
    <dgm:cxn modelId="{F615FA78-1209-437C-AEA3-50804F0D90D1}" type="presParOf" srcId="{FC8F17A7-382E-4A1E-B2E7-DA36B42E1581}" destId="{70BBAC2E-3F84-4F66-B9BC-F7186ACAB38F}" srcOrd="16" destOrd="0" presId="urn:microsoft.com/office/officeart/2005/8/layout/list1"/>
    <dgm:cxn modelId="{3FE6376E-3C28-4508-A8D4-B066F4E2BBE1}" type="presParOf" srcId="{70BBAC2E-3F84-4F66-B9BC-F7186ACAB38F}" destId="{63BAC6F4-37DE-4063-90F1-38293280B408}" srcOrd="0" destOrd="0" presId="urn:microsoft.com/office/officeart/2005/8/layout/list1"/>
    <dgm:cxn modelId="{34F65E10-A74E-498D-B062-D47E4927CE32}" type="presParOf" srcId="{70BBAC2E-3F84-4F66-B9BC-F7186ACAB38F}" destId="{18DFF254-491E-49B4-A226-DB6AC9EDF287}" srcOrd="1" destOrd="0" presId="urn:microsoft.com/office/officeart/2005/8/layout/list1"/>
    <dgm:cxn modelId="{92ABADA0-36CA-4964-B0AF-39BD911567D8}" type="presParOf" srcId="{FC8F17A7-382E-4A1E-B2E7-DA36B42E1581}" destId="{2F621F97-3C2B-4ED3-AF8D-5D7EA9471D3C}" srcOrd="17" destOrd="0" presId="urn:microsoft.com/office/officeart/2005/8/layout/list1"/>
    <dgm:cxn modelId="{455E7AA4-8266-413C-BF42-173587C6E01C}" type="presParOf" srcId="{FC8F17A7-382E-4A1E-B2E7-DA36B42E1581}" destId="{B17DE1A4-9BC0-46D0-9740-94D09C549B59}" srcOrd="18" destOrd="0" presId="urn:microsoft.com/office/officeart/2005/8/layout/list1"/>
    <dgm:cxn modelId="{45BB2270-6C2D-4B21-843F-283B2C73C4F7}" type="presParOf" srcId="{FC8F17A7-382E-4A1E-B2E7-DA36B42E1581}" destId="{0649D3E9-A605-40B6-B170-BC90BB6CACA7}" srcOrd="19" destOrd="0" presId="urn:microsoft.com/office/officeart/2005/8/layout/list1"/>
    <dgm:cxn modelId="{9ED64616-5D88-4922-A994-21EDC5ACF7D4}" type="presParOf" srcId="{FC8F17A7-382E-4A1E-B2E7-DA36B42E1581}" destId="{5557BF4C-0B21-48C7-98F8-59E3BDB03DC7}" srcOrd="20" destOrd="0" presId="urn:microsoft.com/office/officeart/2005/8/layout/list1"/>
    <dgm:cxn modelId="{0A56577C-8F06-4CCD-A8D4-92D4515386FC}" type="presParOf" srcId="{5557BF4C-0B21-48C7-98F8-59E3BDB03DC7}" destId="{0A9123C9-74E1-476A-A44C-7C00851B6B18}" srcOrd="0" destOrd="0" presId="urn:microsoft.com/office/officeart/2005/8/layout/list1"/>
    <dgm:cxn modelId="{6D26277C-30BF-4DB2-9A9C-1B9F99B1EFB1}" type="presParOf" srcId="{5557BF4C-0B21-48C7-98F8-59E3BDB03DC7}" destId="{04BFF7BE-8A4B-43A8-811A-DA3705A638B4}" srcOrd="1" destOrd="0" presId="urn:microsoft.com/office/officeart/2005/8/layout/list1"/>
    <dgm:cxn modelId="{48AB6108-DA42-4006-AC6C-9FDB4AB1009B}" type="presParOf" srcId="{FC8F17A7-382E-4A1E-B2E7-DA36B42E1581}" destId="{4A94990A-C322-4A85-9986-B15C0FF2B266}" srcOrd="21" destOrd="0" presId="urn:microsoft.com/office/officeart/2005/8/layout/list1"/>
    <dgm:cxn modelId="{98CBB01A-2779-4366-AC92-13E8FF23A4F7}" type="presParOf" srcId="{FC8F17A7-382E-4A1E-B2E7-DA36B42E1581}" destId="{C436068C-0248-4822-A0B2-7CB4D8C70A60}" srcOrd="22" destOrd="0" presId="urn:microsoft.com/office/officeart/2005/8/layout/list1"/>
    <dgm:cxn modelId="{45A5DDFA-196D-4CDD-9AB7-9C2E70A9F52B}" type="presParOf" srcId="{FC8F17A7-382E-4A1E-B2E7-DA36B42E1581}" destId="{1E506FD5-CE60-423F-B26B-10293B47C007}" srcOrd="23" destOrd="0" presId="urn:microsoft.com/office/officeart/2005/8/layout/list1"/>
    <dgm:cxn modelId="{4FFF0DB5-D5E2-4E74-A8E1-A9CAA5DAF266}" type="presParOf" srcId="{FC8F17A7-382E-4A1E-B2E7-DA36B42E1581}" destId="{1D02F6B0-EBF4-45E3-82C7-E7801560D744}" srcOrd="24" destOrd="0" presId="urn:microsoft.com/office/officeart/2005/8/layout/list1"/>
    <dgm:cxn modelId="{FAA8C4D0-FF88-4BC3-9E62-068FBC74C473}" type="presParOf" srcId="{1D02F6B0-EBF4-45E3-82C7-E7801560D744}" destId="{FE891326-686A-4C45-B79B-1B94C9E03A2E}" srcOrd="0" destOrd="0" presId="urn:microsoft.com/office/officeart/2005/8/layout/list1"/>
    <dgm:cxn modelId="{82F5ACE1-5F6D-44AE-8684-74DEC2D2A93F}" type="presParOf" srcId="{1D02F6B0-EBF4-45E3-82C7-E7801560D744}" destId="{61C61218-148C-4255-9C90-C651A43AA30B}" srcOrd="1" destOrd="0" presId="urn:microsoft.com/office/officeart/2005/8/layout/list1"/>
    <dgm:cxn modelId="{83BC609C-7962-4089-8234-F6F32A16D344}" type="presParOf" srcId="{FC8F17A7-382E-4A1E-B2E7-DA36B42E1581}" destId="{1802013E-BF39-4EF9-9432-FA7C944D3582}" srcOrd="25" destOrd="0" presId="urn:microsoft.com/office/officeart/2005/8/layout/list1"/>
    <dgm:cxn modelId="{A09958C5-42E8-4ACB-BCE2-44749EC379F9}" type="presParOf" srcId="{FC8F17A7-382E-4A1E-B2E7-DA36B42E1581}" destId="{1BCA2504-F34B-4965-B98A-B14370556103}" srcOrd="26" destOrd="0" presId="urn:microsoft.com/office/officeart/2005/8/layout/list1"/>
    <dgm:cxn modelId="{0595453F-63A4-4651-A7A1-B9B941BEEC10}" type="presParOf" srcId="{FC8F17A7-382E-4A1E-B2E7-DA36B42E1581}" destId="{0FAAC69F-E085-4A39-B6CA-D9F5703A4618}" srcOrd="27" destOrd="0" presId="urn:microsoft.com/office/officeart/2005/8/layout/list1"/>
    <dgm:cxn modelId="{37F3CEA1-2DDB-4286-9698-7105FAD18A8F}" type="presParOf" srcId="{FC8F17A7-382E-4A1E-B2E7-DA36B42E1581}" destId="{D8E4629F-6E0F-4A02-BADE-4218A3A65FF2}" srcOrd="28" destOrd="0" presId="urn:microsoft.com/office/officeart/2005/8/layout/list1"/>
    <dgm:cxn modelId="{869B5401-BDF7-4ACF-A99F-F68A621ED057}" type="presParOf" srcId="{D8E4629F-6E0F-4A02-BADE-4218A3A65FF2}" destId="{FD05451A-4252-4BAC-BB45-636A73C8DE8B}" srcOrd="0" destOrd="0" presId="urn:microsoft.com/office/officeart/2005/8/layout/list1"/>
    <dgm:cxn modelId="{C7B767C6-4644-4313-AB80-36C2CF06886F}" type="presParOf" srcId="{D8E4629F-6E0F-4A02-BADE-4218A3A65FF2}" destId="{FB41B348-582E-4F1B-8E8B-5AE516EA174B}" srcOrd="1" destOrd="0" presId="urn:microsoft.com/office/officeart/2005/8/layout/list1"/>
    <dgm:cxn modelId="{149EFC71-93DA-45B6-986D-C886A41C282B}" type="presParOf" srcId="{FC8F17A7-382E-4A1E-B2E7-DA36B42E1581}" destId="{E7BC78D9-1A4C-4A98-B3F2-3EC605C1BE54}" srcOrd="29" destOrd="0" presId="urn:microsoft.com/office/officeart/2005/8/layout/list1"/>
    <dgm:cxn modelId="{3A67DC4F-7839-487A-A5B6-FA18BB8B8C82}" type="presParOf" srcId="{FC8F17A7-382E-4A1E-B2E7-DA36B42E1581}" destId="{4AC2EB15-380B-4E95-A5FA-808E3B3AA859}" srcOrd="30" destOrd="0" presId="urn:microsoft.com/office/officeart/2005/8/layout/list1"/>
    <dgm:cxn modelId="{EE5EC925-580E-448B-B3DA-09E0D4C5DF50}" type="presParOf" srcId="{FC8F17A7-382E-4A1E-B2E7-DA36B42E1581}" destId="{38C0859C-7275-408F-8247-FDFC8F7D3597}" srcOrd="31" destOrd="0" presId="urn:microsoft.com/office/officeart/2005/8/layout/list1"/>
    <dgm:cxn modelId="{634A9358-C248-4D1B-B766-872F5B3B9804}" type="presParOf" srcId="{FC8F17A7-382E-4A1E-B2E7-DA36B42E1581}" destId="{2B9B4077-7AD0-41BF-89A1-CCD579863653}" srcOrd="32" destOrd="0" presId="urn:microsoft.com/office/officeart/2005/8/layout/list1"/>
    <dgm:cxn modelId="{D440A229-ED96-414E-B40C-9C86CC734CC7}" type="presParOf" srcId="{2B9B4077-7AD0-41BF-89A1-CCD579863653}" destId="{194EB645-03DB-4718-8A2C-6FB775B61591}" srcOrd="0" destOrd="0" presId="urn:microsoft.com/office/officeart/2005/8/layout/list1"/>
    <dgm:cxn modelId="{7D5BD070-F95C-4B1C-92E3-E4522ED97B51}" type="presParOf" srcId="{2B9B4077-7AD0-41BF-89A1-CCD579863653}" destId="{424CBD1D-1FC5-4620-B1CA-CEE3B5CF2E9C}" srcOrd="1" destOrd="0" presId="urn:microsoft.com/office/officeart/2005/8/layout/list1"/>
    <dgm:cxn modelId="{A38DC736-97DF-4A9C-ABB7-2BEC6DABDDB7}" type="presParOf" srcId="{FC8F17A7-382E-4A1E-B2E7-DA36B42E1581}" destId="{930D1122-9358-4F28-86F7-9B909D1379B5}" srcOrd="33" destOrd="0" presId="urn:microsoft.com/office/officeart/2005/8/layout/list1"/>
    <dgm:cxn modelId="{E1FD5C74-D866-4A55-B00A-86EDE4E51E97}" type="presParOf" srcId="{FC8F17A7-382E-4A1E-B2E7-DA36B42E1581}" destId="{6B840818-1DBA-430E-8241-C14651C75AC3}" srcOrd="34" destOrd="0" presId="urn:microsoft.com/office/officeart/2005/8/layout/list1"/>
    <dgm:cxn modelId="{D54C91D4-D35D-4F5A-81BD-309220E13FB0}" type="presParOf" srcId="{FC8F17A7-382E-4A1E-B2E7-DA36B42E1581}" destId="{3546DACC-6EE4-495B-80ED-08D9CE3E49DC}" srcOrd="35" destOrd="0" presId="urn:microsoft.com/office/officeart/2005/8/layout/list1"/>
    <dgm:cxn modelId="{9A5815B8-0D59-4288-9B10-4C9E9578A838}" type="presParOf" srcId="{FC8F17A7-382E-4A1E-B2E7-DA36B42E1581}" destId="{149E7E05-9164-4FC0-AD4D-F6106392B578}" srcOrd="36" destOrd="0" presId="urn:microsoft.com/office/officeart/2005/8/layout/list1"/>
    <dgm:cxn modelId="{6EC93436-8091-47D0-8263-B4F2E871BD54}" type="presParOf" srcId="{149E7E05-9164-4FC0-AD4D-F6106392B578}" destId="{63C9172F-EE30-49E2-9E45-1A3F307167E0}" srcOrd="0" destOrd="0" presId="urn:microsoft.com/office/officeart/2005/8/layout/list1"/>
    <dgm:cxn modelId="{58EEDECA-DDF7-48CC-9C9A-7039BD944D4C}" type="presParOf" srcId="{149E7E05-9164-4FC0-AD4D-F6106392B578}" destId="{A2DC3E57-52E3-478D-A04E-E0C40B3A6D1E}" srcOrd="1" destOrd="0" presId="urn:microsoft.com/office/officeart/2005/8/layout/list1"/>
    <dgm:cxn modelId="{2AC9A288-C1D4-4A05-B404-9DBC6182BDC1}" type="presParOf" srcId="{FC8F17A7-382E-4A1E-B2E7-DA36B42E1581}" destId="{DA5D1FDC-9886-44A2-80B4-CC785E870A80}" srcOrd="37" destOrd="0" presId="urn:microsoft.com/office/officeart/2005/8/layout/list1"/>
    <dgm:cxn modelId="{F059988C-5BD2-4B68-9FAB-34BD5EAA400A}" type="presParOf" srcId="{FC8F17A7-382E-4A1E-B2E7-DA36B42E1581}" destId="{8CE27BDD-A1C0-4C19-8C7C-E1EE3FF8CD56}" srcOrd="38" destOrd="0" presId="urn:microsoft.com/office/officeart/2005/8/layout/list1"/>
    <dgm:cxn modelId="{0BDFCBAD-75AC-428F-B5B8-0BF76F6AA320}" type="presParOf" srcId="{FC8F17A7-382E-4A1E-B2E7-DA36B42E1581}" destId="{C2B40191-EDD5-400F-821F-182ACFF6A277}" srcOrd="39" destOrd="0" presId="urn:microsoft.com/office/officeart/2005/8/layout/list1"/>
    <dgm:cxn modelId="{BB10B50B-75A0-4E16-B6A1-6350B4A99756}" type="presParOf" srcId="{FC8F17A7-382E-4A1E-B2E7-DA36B42E1581}" destId="{504A7B5C-197B-45D0-8D59-56F4D5C8E46C}" srcOrd="40" destOrd="0" presId="urn:microsoft.com/office/officeart/2005/8/layout/list1"/>
    <dgm:cxn modelId="{B4C8077A-3068-47F8-A479-04E2ABE0A53A}" type="presParOf" srcId="{504A7B5C-197B-45D0-8D59-56F4D5C8E46C}" destId="{A8C8CC9A-22FC-4541-8139-B4781DD01AEA}" srcOrd="0" destOrd="0" presId="urn:microsoft.com/office/officeart/2005/8/layout/list1"/>
    <dgm:cxn modelId="{24D20B9E-878C-423A-9CB7-68BF7475312C}" type="presParOf" srcId="{504A7B5C-197B-45D0-8D59-56F4D5C8E46C}" destId="{47212612-2112-4EE4-AB9A-FD294A321217}" srcOrd="1" destOrd="0" presId="urn:microsoft.com/office/officeart/2005/8/layout/list1"/>
    <dgm:cxn modelId="{3CF54938-A885-4A8E-9261-1CBC6A1CAB19}" type="presParOf" srcId="{FC8F17A7-382E-4A1E-B2E7-DA36B42E1581}" destId="{D3B319EC-2AC4-4E0D-B8B8-8706C1A64A31}" srcOrd="41" destOrd="0" presId="urn:microsoft.com/office/officeart/2005/8/layout/list1"/>
    <dgm:cxn modelId="{ED0590E2-0059-402D-9931-C6063754318E}" type="presParOf" srcId="{FC8F17A7-382E-4A1E-B2E7-DA36B42E1581}" destId="{70EE8211-D7E5-4875-B1BE-DD896F61FF39}" srcOrd="42" destOrd="0" presId="urn:microsoft.com/office/officeart/2005/8/layout/list1"/>
    <dgm:cxn modelId="{8AE0DD48-85C5-4256-9FF1-50FA9A53A8FA}" type="presParOf" srcId="{FC8F17A7-382E-4A1E-B2E7-DA36B42E1581}" destId="{BA39C67A-6FB0-4B00-8EF6-F7BD7AFEC80C}" srcOrd="43" destOrd="0" presId="urn:microsoft.com/office/officeart/2005/8/layout/list1"/>
    <dgm:cxn modelId="{A751B3C8-3B74-4012-A1F2-F40DC7AFCF8E}" type="presParOf" srcId="{FC8F17A7-382E-4A1E-B2E7-DA36B42E1581}" destId="{236F3CB0-FC6A-42E7-9222-5EB9A2129B15}" srcOrd="44" destOrd="0" presId="urn:microsoft.com/office/officeart/2005/8/layout/list1"/>
    <dgm:cxn modelId="{4123652B-0DD8-4A7D-AC6E-005CFCB8AB0A}" type="presParOf" srcId="{236F3CB0-FC6A-42E7-9222-5EB9A2129B15}" destId="{CB8FA14D-F7C0-4BA7-B5FE-0AF92E1B5AEC}" srcOrd="0" destOrd="0" presId="urn:microsoft.com/office/officeart/2005/8/layout/list1"/>
    <dgm:cxn modelId="{D10FEC25-9BF8-4819-A245-7AE5C2D654E7}" type="presParOf" srcId="{236F3CB0-FC6A-42E7-9222-5EB9A2129B15}" destId="{6D3E7738-9EC1-4E56-8866-13A3F1EA0EB5}" srcOrd="1" destOrd="0" presId="urn:microsoft.com/office/officeart/2005/8/layout/list1"/>
    <dgm:cxn modelId="{3218EB23-382F-4D5A-B8BE-100A13650CEE}" type="presParOf" srcId="{FC8F17A7-382E-4A1E-B2E7-DA36B42E1581}" destId="{0B3614BC-0986-4199-8F87-B76FDBA24601}" srcOrd="45" destOrd="0" presId="urn:microsoft.com/office/officeart/2005/8/layout/list1"/>
    <dgm:cxn modelId="{6F7FA4C8-9F4A-414C-80E6-C423D22825F9}" type="presParOf" srcId="{FC8F17A7-382E-4A1E-B2E7-DA36B42E1581}" destId="{930056F2-6EE0-4D60-B231-6A316CE5E782}" srcOrd="46" destOrd="0" presId="urn:microsoft.com/office/officeart/2005/8/layout/list1"/>
    <dgm:cxn modelId="{63A5B687-F547-4A0D-A233-2E65F4CCC319}" type="presParOf" srcId="{FC8F17A7-382E-4A1E-B2E7-DA36B42E1581}" destId="{7804978F-5F52-4A88-8118-87B4DD2E9E40}" srcOrd="47" destOrd="0" presId="urn:microsoft.com/office/officeart/2005/8/layout/list1"/>
    <dgm:cxn modelId="{6ACCD65F-79F6-42EC-B63A-CAB7A92B628D}" type="presParOf" srcId="{FC8F17A7-382E-4A1E-B2E7-DA36B42E1581}" destId="{66065793-67F8-45E2-97F5-720CAC391988}" srcOrd="48" destOrd="0" presId="urn:microsoft.com/office/officeart/2005/8/layout/list1"/>
    <dgm:cxn modelId="{EBDC648E-3406-41D2-92D1-42CBF4A8079F}" type="presParOf" srcId="{66065793-67F8-45E2-97F5-720CAC391988}" destId="{EBD57FE5-159F-4B83-AEF9-EA103400217F}" srcOrd="0" destOrd="0" presId="urn:microsoft.com/office/officeart/2005/8/layout/list1"/>
    <dgm:cxn modelId="{2EAEBED6-46EA-4A96-A3F5-3AC496BD0DAB}" type="presParOf" srcId="{66065793-67F8-45E2-97F5-720CAC391988}" destId="{C9C4EDCF-0D7D-4178-80AC-3C28EDA936EA}" srcOrd="1" destOrd="0" presId="urn:microsoft.com/office/officeart/2005/8/layout/list1"/>
    <dgm:cxn modelId="{9EAE730C-C41F-4494-8B68-8200866C59C9}" type="presParOf" srcId="{FC8F17A7-382E-4A1E-B2E7-DA36B42E1581}" destId="{B0A39975-8ADA-4EB7-93AC-5B32CCFFA3D8}" srcOrd="49" destOrd="0" presId="urn:microsoft.com/office/officeart/2005/8/layout/list1"/>
    <dgm:cxn modelId="{169C2148-D664-4EC1-AD7C-AF7F63CF4647}" type="presParOf" srcId="{FC8F17A7-382E-4A1E-B2E7-DA36B42E1581}" destId="{18AAA3DA-65E3-4B54-856F-745A46DBA2A8}" srcOrd="50" destOrd="0" presId="urn:microsoft.com/office/officeart/2005/8/layout/list1"/>
    <dgm:cxn modelId="{BE7D1B9E-7D6B-4CFF-90DF-B01E6BC0DE62}" type="presParOf" srcId="{FC8F17A7-382E-4A1E-B2E7-DA36B42E1581}" destId="{61137101-CB7A-4843-B2C9-5D9A72761D76}" srcOrd="51" destOrd="0" presId="urn:microsoft.com/office/officeart/2005/8/layout/list1"/>
    <dgm:cxn modelId="{DF32909F-E5F5-40AF-9B14-FF72B2396302}" type="presParOf" srcId="{FC8F17A7-382E-4A1E-B2E7-DA36B42E1581}" destId="{FD56D612-0CA4-447A-8EF4-5D1FAC4FFEA3}" srcOrd="52" destOrd="0" presId="urn:microsoft.com/office/officeart/2005/8/layout/list1"/>
    <dgm:cxn modelId="{29E3676F-77F3-4235-92FD-88B5D1F6C3F1}" type="presParOf" srcId="{FD56D612-0CA4-447A-8EF4-5D1FAC4FFEA3}" destId="{B1E43C84-89B8-494E-A5A6-627F9349E4E6}" srcOrd="0" destOrd="0" presId="urn:microsoft.com/office/officeart/2005/8/layout/list1"/>
    <dgm:cxn modelId="{1DA4CD00-7019-4A00-8AB7-52098BC2D04B}" type="presParOf" srcId="{FD56D612-0CA4-447A-8EF4-5D1FAC4FFEA3}" destId="{D28A992A-D756-402D-AF4A-98AAC68826A9}" srcOrd="1" destOrd="0" presId="urn:microsoft.com/office/officeart/2005/8/layout/list1"/>
    <dgm:cxn modelId="{2F352957-B86A-4404-B90D-1168D7510D66}" type="presParOf" srcId="{FC8F17A7-382E-4A1E-B2E7-DA36B42E1581}" destId="{941866A7-6FD7-4ED3-91E2-08BC5BCC62AD}" srcOrd="53" destOrd="0" presId="urn:microsoft.com/office/officeart/2005/8/layout/list1"/>
    <dgm:cxn modelId="{8C2176B5-0193-4A16-9F4D-3E8C38455F89}" type="presParOf" srcId="{FC8F17A7-382E-4A1E-B2E7-DA36B42E1581}" destId="{E7CFED7A-E2E7-4DB2-B02D-12D73767FC9A}" srcOrd="54" destOrd="0" presId="urn:microsoft.com/office/officeart/2005/8/layout/list1"/>
    <dgm:cxn modelId="{5A24671A-43B7-4CE0-9DDE-7846C1A74E49}" type="presParOf" srcId="{FC8F17A7-382E-4A1E-B2E7-DA36B42E1581}" destId="{F644A991-153E-437A-B7C0-E0F664592780}" srcOrd="55" destOrd="0" presId="urn:microsoft.com/office/officeart/2005/8/layout/list1"/>
    <dgm:cxn modelId="{61C7F46F-38AA-4C4C-83C4-D69737F79610}" type="presParOf" srcId="{FC8F17A7-382E-4A1E-B2E7-DA36B42E1581}" destId="{100D4A9F-8DD0-4AEF-81E4-E18A5C61997E}" srcOrd="56" destOrd="0" presId="urn:microsoft.com/office/officeart/2005/8/layout/list1"/>
    <dgm:cxn modelId="{78703A9E-1D87-4D30-AD78-B2545A49367E}" type="presParOf" srcId="{100D4A9F-8DD0-4AEF-81E4-E18A5C61997E}" destId="{0B453DFD-6C13-430D-A27F-131F95FA4CA8}" srcOrd="0" destOrd="0" presId="urn:microsoft.com/office/officeart/2005/8/layout/list1"/>
    <dgm:cxn modelId="{ED4CD04B-F64C-4438-BA86-C040242022C8}" type="presParOf" srcId="{100D4A9F-8DD0-4AEF-81E4-E18A5C61997E}" destId="{829469C0-E15E-4D2E-9CAF-90A9B365C9CD}" srcOrd="1" destOrd="0" presId="urn:microsoft.com/office/officeart/2005/8/layout/list1"/>
    <dgm:cxn modelId="{55C65D6C-FDAC-4E96-86D9-50DF855ABCD8}" type="presParOf" srcId="{FC8F17A7-382E-4A1E-B2E7-DA36B42E1581}" destId="{24A7FB08-CF40-42F6-B775-A2DDFFAB4B9F}" srcOrd="57" destOrd="0" presId="urn:microsoft.com/office/officeart/2005/8/layout/list1"/>
    <dgm:cxn modelId="{F493CA24-EF08-4CEA-95C2-9C429A9BCCA8}" type="presParOf" srcId="{FC8F17A7-382E-4A1E-B2E7-DA36B42E1581}" destId="{C6F91460-8F15-4016-A895-41FD402867C8}" srcOrd="58" destOrd="0" presId="urn:microsoft.com/office/officeart/2005/8/layout/list1"/>
    <dgm:cxn modelId="{D9304FC9-7CAE-4FA2-A4D8-AD38BF16D173}" type="presParOf" srcId="{FC8F17A7-382E-4A1E-B2E7-DA36B42E1581}" destId="{7BCB0CC1-7858-497D-8922-F9E792DD5B72}" srcOrd="59" destOrd="0" presId="urn:microsoft.com/office/officeart/2005/8/layout/list1"/>
    <dgm:cxn modelId="{1F0F6363-D193-4287-9A5D-E7ED08650A01}" type="presParOf" srcId="{FC8F17A7-382E-4A1E-B2E7-DA36B42E1581}" destId="{435C3199-38BE-4D69-8B45-360EA83940B9}" srcOrd="60" destOrd="0" presId="urn:microsoft.com/office/officeart/2005/8/layout/list1"/>
    <dgm:cxn modelId="{341DDCBB-7F0A-4044-BFEE-B5892A344544}" type="presParOf" srcId="{435C3199-38BE-4D69-8B45-360EA83940B9}" destId="{E8FEF8F4-F88A-4857-BBB8-31D46153B273}" srcOrd="0" destOrd="0" presId="urn:microsoft.com/office/officeart/2005/8/layout/list1"/>
    <dgm:cxn modelId="{A6DF1CBA-23F2-4F94-B3CE-A12C896F72F7}" type="presParOf" srcId="{435C3199-38BE-4D69-8B45-360EA83940B9}" destId="{329B42B8-ECD7-4885-9E08-72E31F850DA6}" srcOrd="1" destOrd="0" presId="urn:microsoft.com/office/officeart/2005/8/layout/list1"/>
    <dgm:cxn modelId="{159F7FAB-6ECC-40BC-8CE0-19AFF9860796}" type="presParOf" srcId="{FC8F17A7-382E-4A1E-B2E7-DA36B42E1581}" destId="{8E39B7AA-8831-40EE-B03D-716E8CF2C21A}" srcOrd="61" destOrd="0" presId="urn:microsoft.com/office/officeart/2005/8/layout/list1"/>
    <dgm:cxn modelId="{02B01B12-09FF-4D6C-8CB0-6A139952D761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1D7BEAC3-0DDD-4469-83D0-07C2F96EB102}" type="presOf" srcId="{4F249EC0-E768-4341-AFD6-A149BC3B7897}" destId="{FB41B348-582E-4F1B-8E8B-5AE516EA174B}" srcOrd="1" destOrd="0" presId="urn:microsoft.com/office/officeart/2005/8/layout/list1"/>
    <dgm:cxn modelId="{9BACBC20-BDFC-44CF-BB07-24347A270CFB}" type="presOf" srcId="{F1EBE354-C624-4FC0-9F90-4A91809A193E}" destId="{63C9172F-EE30-49E2-9E45-1A3F307167E0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91C56034-56DA-4EB3-920B-A364BF841A34}" type="presOf" srcId="{E9D59AC3-A711-4796-B192-1D13C75A69CF}" destId="{04BFF7BE-8A4B-43A8-811A-DA3705A638B4}" srcOrd="1" destOrd="0" presId="urn:microsoft.com/office/officeart/2005/8/layout/list1"/>
    <dgm:cxn modelId="{33BE44F3-E21B-4922-95E8-9808E6AFD79C}" type="presOf" srcId="{9A28537E-EBB5-45DA-B2FE-F991C881A5E8}" destId="{424CBD1D-1FC5-4620-B1CA-CEE3B5CF2E9C}" srcOrd="1" destOrd="0" presId="urn:microsoft.com/office/officeart/2005/8/layout/list1"/>
    <dgm:cxn modelId="{C7ED7D34-6BBD-4274-9746-9C8920840CD4}" type="presOf" srcId="{A6AA4029-2DA5-4CF0-99F3-5D6F6A831349}" destId="{41C2C4BE-FE64-4D2A-8759-19F25F7067C9}" srcOrd="1" destOrd="0" presId="urn:microsoft.com/office/officeart/2005/8/layout/list1"/>
    <dgm:cxn modelId="{F6FE5DEF-34EF-4758-8FB7-699D5D1641AB}" type="presOf" srcId="{470BFF4D-607E-47BE-BE6D-F308DD98CD06}" destId="{FC8F17A7-382E-4A1E-B2E7-DA36B42E1581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92F8FB73-1FD1-4218-8D82-996653316995}" type="presOf" srcId="{4645654A-0DC5-46B0-95ED-49F72442FADF}" destId="{18DFF254-491E-49B4-A226-DB6AC9EDF287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CAC95FBF-1010-430B-800D-DBD54D338775}" type="presOf" srcId="{0F5738F0-9D40-4958-B108-0B2ECF3C2EBD}" destId="{EBD57FE5-159F-4B83-AEF9-EA103400217F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C6C2D6B7-9821-415C-AAE5-BBDF2E23D6AB}" type="presOf" srcId="{E9D59AC3-A711-4796-B192-1D13C75A69CF}" destId="{0A9123C9-74E1-476A-A44C-7C00851B6B18}" srcOrd="0" destOrd="0" presId="urn:microsoft.com/office/officeart/2005/8/layout/list1"/>
    <dgm:cxn modelId="{F75C6197-B3B7-4DEB-9BDD-16182B46B50A}" type="presOf" srcId="{06DF7B84-5155-4510-A4D1-41E62DBF20AA}" destId="{F8623298-42EC-4240-A896-C3B77D6A84BE}" srcOrd="1" destOrd="0" presId="urn:microsoft.com/office/officeart/2005/8/layout/list1"/>
    <dgm:cxn modelId="{F66603D3-0417-458B-9CF3-92928BDC73C8}" type="presOf" srcId="{06DF7B84-5155-4510-A4D1-41E62DBF20AA}" destId="{AF10899B-EDEE-40FE-9C40-8DDE3B25E72C}" srcOrd="0" destOrd="0" presId="urn:microsoft.com/office/officeart/2005/8/layout/list1"/>
    <dgm:cxn modelId="{56E7D7A8-FD86-4B07-8B4E-DCC87362AAA6}" type="presOf" srcId="{B9374BCF-7B8D-43EA-AF42-3D675A166C28}" destId="{2F3F69BC-F4CD-4461-9478-6693505E9CAD}" srcOrd="0" destOrd="0" presId="urn:microsoft.com/office/officeart/2005/8/layout/list1"/>
    <dgm:cxn modelId="{0F42502D-7DAD-4F45-A71A-745115E63439}" type="presOf" srcId="{0F5738F0-9D40-4958-B108-0B2ECF3C2EBD}" destId="{C9C4EDCF-0D7D-4178-80AC-3C28EDA936EA}" srcOrd="1" destOrd="0" presId="urn:microsoft.com/office/officeart/2005/8/layout/list1"/>
    <dgm:cxn modelId="{E824349E-445E-4D50-8F21-75CD82DE3BBA}" type="presOf" srcId="{049F0A86-C80C-4922-98A6-14F0D8DFCDD0}" destId="{829469C0-E15E-4D2E-9CAF-90A9B365C9CD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470C914E-1058-42DA-9019-29D6A35F8600}" type="presOf" srcId="{E23C63D9-5F13-4E8F-B0BA-A4588E82099A}" destId="{47212612-2112-4EE4-AB9A-FD294A321217}" srcOrd="1" destOrd="0" presId="urn:microsoft.com/office/officeart/2005/8/layout/list1"/>
    <dgm:cxn modelId="{01805074-6F72-48C4-9AAB-BC01E7160CB6}" type="presOf" srcId="{E23C63D9-5F13-4E8F-B0BA-A4588E82099A}" destId="{A8C8CC9A-22FC-4541-8139-B4781DD01AEA}" srcOrd="0" destOrd="0" presId="urn:microsoft.com/office/officeart/2005/8/layout/list1"/>
    <dgm:cxn modelId="{2759079B-52AF-419D-ACAD-33EBB5957375}" type="presOf" srcId="{3F42973D-1A6B-4BAD-B7B3-793384490701}" destId="{46DB3FC9-62E0-4C58-A7D5-27187D2C5D7D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7B47C102-D0DB-432A-8725-C23FF4885AE7}" type="presOf" srcId="{8E2717DD-D037-46DD-AB7C-0D91C7CA05D2}" destId="{6D3E7738-9EC1-4E56-8866-13A3F1EA0EB5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6C77471-B775-4F6D-9B78-0D49E8009150}" type="presOf" srcId="{9A28537E-EBB5-45DA-B2FE-F991C881A5E8}" destId="{194EB645-03DB-4718-8A2C-6FB775B61591}" srcOrd="0" destOrd="0" presId="urn:microsoft.com/office/officeart/2005/8/layout/list1"/>
    <dgm:cxn modelId="{AE159F79-DD51-46FC-821A-823A589455F6}" type="presOf" srcId="{3F42973D-1A6B-4BAD-B7B3-793384490701}" destId="{B6237DF0-F405-480F-9EDB-6E2180B339B1}" srcOrd="0" destOrd="0" presId="urn:microsoft.com/office/officeart/2005/8/layout/list1"/>
    <dgm:cxn modelId="{122AF675-C9DA-4414-89C9-05E5F06A6384}" type="presOf" srcId="{A6AA4029-2DA5-4CF0-99F3-5D6F6A831349}" destId="{10B64A83-F830-4AC6-9385-513A38D55826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1A84EB9C-6E31-44C8-B92D-7C8F0CA3658D}" type="presOf" srcId="{517A7599-D39B-4136-B7F7-FC517C75373B}" destId="{D28A992A-D756-402D-AF4A-98AAC68826A9}" srcOrd="1" destOrd="0" presId="urn:microsoft.com/office/officeart/2005/8/layout/list1"/>
    <dgm:cxn modelId="{E1352FD8-BD19-4685-AE08-683C2017C89D}" type="presOf" srcId="{3F7C1AE6-D2D6-4A4C-896A-7CB304546092}" destId="{FE891326-686A-4C45-B79B-1B94C9E03A2E}" srcOrd="0" destOrd="0" presId="urn:microsoft.com/office/officeart/2005/8/layout/list1"/>
    <dgm:cxn modelId="{D3FC68CA-DFC9-4C20-9FDD-CB9CB0C0533B}" type="presOf" srcId="{517A7599-D39B-4136-B7F7-FC517C75373B}" destId="{B1E43C84-89B8-494E-A5A6-627F9349E4E6}" srcOrd="0" destOrd="0" presId="urn:microsoft.com/office/officeart/2005/8/layout/list1"/>
    <dgm:cxn modelId="{56DECBAE-A3CA-42CC-A0F7-159C16D6526B}" type="presOf" srcId="{4F249EC0-E768-4341-AFD6-A149BC3B7897}" destId="{FD05451A-4252-4BAC-BB45-636A73C8DE8B}" srcOrd="0" destOrd="0" presId="urn:microsoft.com/office/officeart/2005/8/layout/list1"/>
    <dgm:cxn modelId="{2D916EFD-2DC5-4873-82E3-C6BF0733CD8F}" type="presOf" srcId="{4645654A-0DC5-46B0-95ED-49F72442FADF}" destId="{63BAC6F4-37DE-4063-90F1-38293280B408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408B5DF8-DBCA-4157-A994-BC1B0305FF5E}" type="presOf" srcId="{3F7C1AE6-D2D6-4A4C-896A-7CB304546092}" destId="{61C61218-148C-4255-9C90-C651A43AA30B}" srcOrd="1" destOrd="0" presId="urn:microsoft.com/office/officeart/2005/8/layout/list1"/>
    <dgm:cxn modelId="{9AC3FD58-B516-443D-94D3-0BF4751D2BBC}" type="presOf" srcId="{049F0A86-C80C-4922-98A6-14F0D8DFCDD0}" destId="{0B453DFD-6C13-430D-A27F-131F95FA4CA8}" srcOrd="0" destOrd="0" presId="urn:microsoft.com/office/officeart/2005/8/layout/list1"/>
    <dgm:cxn modelId="{4AA3E335-24CC-4817-8EBB-35BA8984A503}" type="presOf" srcId="{8E2717DD-D037-46DD-AB7C-0D91C7CA05D2}" destId="{CB8FA14D-F7C0-4BA7-B5FE-0AF92E1B5AEC}" srcOrd="0" destOrd="0" presId="urn:microsoft.com/office/officeart/2005/8/layout/list1"/>
    <dgm:cxn modelId="{424322D8-A550-448A-8605-93A3C450A546}" type="presOf" srcId="{B9374BCF-7B8D-43EA-AF42-3D675A166C28}" destId="{0CB65D4D-7011-4622-ADCA-FDF1A9C6A79F}" srcOrd="1" destOrd="0" presId="urn:microsoft.com/office/officeart/2005/8/layout/list1"/>
    <dgm:cxn modelId="{F6F2F8B4-4936-457A-B67E-12C1B5A76561}" type="presOf" srcId="{F1EBE354-C624-4FC0-9F90-4A91809A193E}" destId="{A2DC3E57-52E3-478D-A04E-E0C40B3A6D1E}" srcOrd="1" destOrd="0" presId="urn:microsoft.com/office/officeart/2005/8/layout/list1"/>
    <dgm:cxn modelId="{7DD4E6F0-5548-4345-AB89-FEBCA04EF6FD}" type="presParOf" srcId="{FC8F17A7-382E-4A1E-B2E7-DA36B42E1581}" destId="{A4AFC699-C35E-460D-A64E-55750FEB5D2F}" srcOrd="0" destOrd="0" presId="urn:microsoft.com/office/officeart/2005/8/layout/list1"/>
    <dgm:cxn modelId="{FA9CF2C6-1A3C-41D8-B4F5-B4EC3B375B37}" type="presParOf" srcId="{A4AFC699-C35E-460D-A64E-55750FEB5D2F}" destId="{2F3F69BC-F4CD-4461-9478-6693505E9CAD}" srcOrd="0" destOrd="0" presId="urn:microsoft.com/office/officeart/2005/8/layout/list1"/>
    <dgm:cxn modelId="{E30378FA-C6A9-412F-B655-7D7896BF21E9}" type="presParOf" srcId="{A4AFC699-C35E-460D-A64E-55750FEB5D2F}" destId="{0CB65D4D-7011-4622-ADCA-FDF1A9C6A79F}" srcOrd="1" destOrd="0" presId="urn:microsoft.com/office/officeart/2005/8/layout/list1"/>
    <dgm:cxn modelId="{DD2F1B0E-CEC5-465F-9FD8-76DF5900DA66}" type="presParOf" srcId="{FC8F17A7-382E-4A1E-B2E7-DA36B42E1581}" destId="{0E61AAD7-843C-4A61-9057-1D4B1E6EB38A}" srcOrd="1" destOrd="0" presId="urn:microsoft.com/office/officeart/2005/8/layout/list1"/>
    <dgm:cxn modelId="{B23C4B24-6523-4E92-BB4E-29593B5EC783}" type="presParOf" srcId="{FC8F17A7-382E-4A1E-B2E7-DA36B42E1581}" destId="{4C2768E2-ED89-431A-A486-281CC5329D11}" srcOrd="2" destOrd="0" presId="urn:microsoft.com/office/officeart/2005/8/layout/list1"/>
    <dgm:cxn modelId="{A6741790-8734-424F-9A68-F0A8A6C79B66}" type="presParOf" srcId="{FC8F17A7-382E-4A1E-B2E7-DA36B42E1581}" destId="{1B416E7A-1E06-4210-9A87-C9B7D190B309}" srcOrd="3" destOrd="0" presId="urn:microsoft.com/office/officeart/2005/8/layout/list1"/>
    <dgm:cxn modelId="{8C46B6E8-EA85-45B8-BFD1-4BCFA1C82844}" type="presParOf" srcId="{FC8F17A7-382E-4A1E-B2E7-DA36B42E1581}" destId="{06690BC2-B387-4E14-8CD0-50904E7E7C3A}" srcOrd="4" destOrd="0" presId="urn:microsoft.com/office/officeart/2005/8/layout/list1"/>
    <dgm:cxn modelId="{04BCB000-7D45-4910-A5D2-5CFDE2630DD3}" type="presParOf" srcId="{06690BC2-B387-4E14-8CD0-50904E7E7C3A}" destId="{B6237DF0-F405-480F-9EDB-6E2180B339B1}" srcOrd="0" destOrd="0" presId="urn:microsoft.com/office/officeart/2005/8/layout/list1"/>
    <dgm:cxn modelId="{76CEDA7C-EE48-414E-842C-46483B8C9EEC}" type="presParOf" srcId="{06690BC2-B387-4E14-8CD0-50904E7E7C3A}" destId="{46DB3FC9-62E0-4C58-A7D5-27187D2C5D7D}" srcOrd="1" destOrd="0" presId="urn:microsoft.com/office/officeart/2005/8/layout/list1"/>
    <dgm:cxn modelId="{4879CE0E-F722-480E-AB67-68DD5A10CB4C}" type="presParOf" srcId="{FC8F17A7-382E-4A1E-B2E7-DA36B42E1581}" destId="{247B878D-BDED-49CB-B65A-A497AD500AE8}" srcOrd="5" destOrd="0" presId="urn:microsoft.com/office/officeart/2005/8/layout/list1"/>
    <dgm:cxn modelId="{5BDB7DD0-235B-48CA-8427-5CCAF4F5B2EF}" type="presParOf" srcId="{FC8F17A7-382E-4A1E-B2E7-DA36B42E1581}" destId="{4659EBC4-64D1-4B6C-92B5-9A0F3C2EF96C}" srcOrd="6" destOrd="0" presId="urn:microsoft.com/office/officeart/2005/8/layout/list1"/>
    <dgm:cxn modelId="{B380E5D6-0F53-4506-8CA3-99FF3DA65AAE}" type="presParOf" srcId="{FC8F17A7-382E-4A1E-B2E7-DA36B42E1581}" destId="{BAF59938-BB53-474B-BAD2-F883FDDD4D15}" srcOrd="7" destOrd="0" presId="urn:microsoft.com/office/officeart/2005/8/layout/list1"/>
    <dgm:cxn modelId="{354C61ED-06C9-46FC-AA76-CC3E2E3D1806}" type="presParOf" srcId="{FC8F17A7-382E-4A1E-B2E7-DA36B42E1581}" destId="{B565232D-1520-461C-A256-E2F8182B90C8}" srcOrd="8" destOrd="0" presId="urn:microsoft.com/office/officeart/2005/8/layout/list1"/>
    <dgm:cxn modelId="{81D2801F-74B3-4429-B729-BDD3B6776FAF}" type="presParOf" srcId="{B565232D-1520-461C-A256-E2F8182B90C8}" destId="{10B64A83-F830-4AC6-9385-513A38D55826}" srcOrd="0" destOrd="0" presId="urn:microsoft.com/office/officeart/2005/8/layout/list1"/>
    <dgm:cxn modelId="{0452F315-3051-480A-8C8C-90FE8615A9D1}" type="presParOf" srcId="{B565232D-1520-461C-A256-E2F8182B90C8}" destId="{41C2C4BE-FE64-4D2A-8759-19F25F7067C9}" srcOrd="1" destOrd="0" presId="urn:microsoft.com/office/officeart/2005/8/layout/list1"/>
    <dgm:cxn modelId="{402212FE-8A4E-4588-9459-473FC7CF68C6}" type="presParOf" srcId="{FC8F17A7-382E-4A1E-B2E7-DA36B42E1581}" destId="{1B336EED-E3B6-45CB-AC6A-6AFFDB107DB5}" srcOrd="9" destOrd="0" presId="urn:microsoft.com/office/officeart/2005/8/layout/list1"/>
    <dgm:cxn modelId="{F1294B7A-1A81-4C86-9E64-19B694D14311}" type="presParOf" srcId="{FC8F17A7-382E-4A1E-B2E7-DA36B42E1581}" destId="{30B5F34B-9541-42FB-BF55-BA19172ED350}" srcOrd="10" destOrd="0" presId="urn:microsoft.com/office/officeart/2005/8/layout/list1"/>
    <dgm:cxn modelId="{3C13828F-443E-47F9-848E-A12D1FCE1304}" type="presParOf" srcId="{FC8F17A7-382E-4A1E-B2E7-DA36B42E1581}" destId="{BA660269-BEB7-404B-BD93-4DFE7712AA9C}" srcOrd="11" destOrd="0" presId="urn:microsoft.com/office/officeart/2005/8/layout/list1"/>
    <dgm:cxn modelId="{CB30F9CA-0781-4029-98E3-57E8AECAB689}" type="presParOf" srcId="{FC8F17A7-382E-4A1E-B2E7-DA36B42E1581}" destId="{88BA583A-DC58-4047-A142-7FA2525DCFA3}" srcOrd="12" destOrd="0" presId="urn:microsoft.com/office/officeart/2005/8/layout/list1"/>
    <dgm:cxn modelId="{3423AC14-87AC-4E0B-A6FA-FD1CAD494980}" type="presParOf" srcId="{88BA583A-DC58-4047-A142-7FA2525DCFA3}" destId="{AF10899B-EDEE-40FE-9C40-8DDE3B25E72C}" srcOrd="0" destOrd="0" presId="urn:microsoft.com/office/officeart/2005/8/layout/list1"/>
    <dgm:cxn modelId="{25F24930-5DA9-4479-A64E-9A69EE60F52E}" type="presParOf" srcId="{88BA583A-DC58-4047-A142-7FA2525DCFA3}" destId="{F8623298-42EC-4240-A896-C3B77D6A84BE}" srcOrd="1" destOrd="0" presId="urn:microsoft.com/office/officeart/2005/8/layout/list1"/>
    <dgm:cxn modelId="{76B6665D-B027-4297-AE7A-F77785B0BAA7}" type="presParOf" srcId="{FC8F17A7-382E-4A1E-B2E7-DA36B42E1581}" destId="{6188435A-1102-4E5B-8D2B-58E6CD4E6435}" srcOrd="13" destOrd="0" presId="urn:microsoft.com/office/officeart/2005/8/layout/list1"/>
    <dgm:cxn modelId="{4FBC3B0A-620F-4549-A4E0-3A83A532BD4C}" type="presParOf" srcId="{FC8F17A7-382E-4A1E-B2E7-DA36B42E1581}" destId="{AA0B205A-8584-47CB-8AB6-687C2A81A3A7}" srcOrd="14" destOrd="0" presId="urn:microsoft.com/office/officeart/2005/8/layout/list1"/>
    <dgm:cxn modelId="{EBFE3D2A-F072-46CE-A22A-560025F7AE88}" type="presParOf" srcId="{FC8F17A7-382E-4A1E-B2E7-DA36B42E1581}" destId="{36936875-2CE6-48CC-885F-460991F03499}" srcOrd="15" destOrd="0" presId="urn:microsoft.com/office/officeart/2005/8/layout/list1"/>
    <dgm:cxn modelId="{3313B8E6-CE55-4EB0-A089-DAC67E9A3945}" type="presParOf" srcId="{FC8F17A7-382E-4A1E-B2E7-DA36B42E1581}" destId="{70BBAC2E-3F84-4F66-B9BC-F7186ACAB38F}" srcOrd="16" destOrd="0" presId="urn:microsoft.com/office/officeart/2005/8/layout/list1"/>
    <dgm:cxn modelId="{6EDDFEF3-4BF7-4B5D-8A25-01D5E7CCBA6D}" type="presParOf" srcId="{70BBAC2E-3F84-4F66-B9BC-F7186ACAB38F}" destId="{63BAC6F4-37DE-4063-90F1-38293280B408}" srcOrd="0" destOrd="0" presId="urn:microsoft.com/office/officeart/2005/8/layout/list1"/>
    <dgm:cxn modelId="{190386E6-CFCF-4EDB-8D92-6CE7212D16BF}" type="presParOf" srcId="{70BBAC2E-3F84-4F66-B9BC-F7186ACAB38F}" destId="{18DFF254-491E-49B4-A226-DB6AC9EDF287}" srcOrd="1" destOrd="0" presId="urn:microsoft.com/office/officeart/2005/8/layout/list1"/>
    <dgm:cxn modelId="{DE26D769-AFC6-4A4D-BB6C-ED890A82A5B2}" type="presParOf" srcId="{FC8F17A7-382E-4A1E-B2E7-DA36B42E1581}" destId="{2F621F97-3C2B-4ED3-AF8D-5D7EA9471D3C}" srcOrd="17" destOrd="0" presId="urn:microsoft.com/office/officeart/2005/8/layout/list1"/>
    <dgm:cxn modelId="{EB7DCE9E-1188-4FE2-863D-F4FD762B49DD}" type="presParOf" srcId="{FC8F17A7-382E-4A1E-B2E7-DA36B42E1581}" destId="{B17DE1A4-9BC0-46D0-9740-94D09C549B59}" srcOrd="18" destOrd="0" presId="urn:microsoft.com/office/officeart/2005/8/layout/list1"/>
    <dgm:cxn modelId="{DB4260F2-3FCB-48E2-908B-870F6480310D}" type="presParOf" srcId="{FC8F17A7-382E-4A1E-B2E7-DA36B42E1581}" destId="{0649D3E9-A605-40B6-B170-BC90BB6CACA7}" srcOrd="19" destOrd="0" presId="urn:microsoft.com/office/officeart/2005/8/layout/list1"/>
    <dgm:cxn modelId="{F89D0BAE-EFAB-4574-BFEB-467385DBA66F}" type="presParOf" srcId="{FC8F17A7-382E-4A1E-B2E7-DA36B42E1581}" destId="{5557BF4C-0B21-48C7-98F8-59E3BDB03DC7}" srcOrd="20" destOrd="0" presId="urn:microsoft.com/office/officeart/2005/8/layout/list1"/>
    <dgm:cxn modelId="{D097E6F9-668C-433E-893B-1FD53D2E5BAC}" type="presParOf" srcId="{5557BF4C-0B21-48C7-98F8-59E3BDB03DC7}" destId="{0A9123C9-74E1-476A-A44C-7C00851B6B18}" srcOrd="0" destOrd="0" presId="urn:microsoft.com/office/officeart/2005/8/layout/list1"/>
    <dgm:cxn modelId="{7AD3B0B2-7720-4CCD-AF40-AD0B2362B8B2}" type="presParOf" srcId="{5557BF4C-0B21-48C7-98F8-59E3BDB03DC7}" destId="{04BFF7BE-8A4B-43A8-811A-DA3705A638B4}" srcOrd="1" destOrd="0" presId="urn:microsoft.com/office/officeart/2005/8/layout/list1"/>
    <dgm:cxn modelId="{27619F24-8AE2-44B2-94C0-CFC2E56B625D}" type="presParOf" srcId="{FC8F17A7-382E-4A1E-B2E7-DA36B42E1581}" destId="{4A94990A-C322-4A85-9986-B15C0FF2B266}" srcOrd="21" destOrd="0" presId="urn:microsoft.com/office/officeart/2005/8/layout/list1"/>
    <dgm:cxn modelId="{F5B682CA-03FB-481A-A864-B31DD238669F}" type="presParOf" srcId="{FC8F17A7-382E-4A1E-B2E7-DA36B42E1581}" destId="{C436068C-0248-4822-A0B2-7CB4D8C70A60}" srcOrd="22" destOrd="0" presId="urn:microsoft.com/office/officeart/2005/8/layout/list1"/>
    <dgm:cxn modelId="{07C69B7C-6A11-4630-9E48-661BA9150008}" type="presParOf" srcId="{FC8F17A7-382E-4A1E-B2E7-DA36B42E1581}" destId="{1E506FD5-CE60-423F-B26B-10293B47C007}" srcOrd="23" destOrd="0" presId="urn:microsoft.com/office/officeart/2005/8/layout/list1"/>
    <dgm:cxn modelId="{F862B845-AEF5-4FDE-ACBD-A53D5DE1C325}" type="presParOf" srcId="{FC8F17A7-382E-4A1E-B2E7-DA36B42E1581}" destId="{1D02F6B0-EBF4-45E3-82C7-E7801560D744}" srcOrd="24" destOrd="0" presId="urn:microsoft.com/office/officeart/2005/8/layout/list1"/>
    <dgm:cxn modelId="{39B86E07-6173-4BE3-8BB1-F4A32CCAF5A7}" type="presParOf" srcId="{1D02F6B0-EBF4-45E3-82C7-E7801560D744}" destId="{FE891326-686A-4C45-B79B-1B94C9E03A2E}" srcOrd="0" destOrd="0" presId="urn:microsoft.com/office/officeart/2005/8/layout/list1"/>
    <dgm:cxn modelId="{B6A1954F-EE61-4C97-8301-80207097A054}" type="presParOf" srcId="{1D02F6B0-EBF4-45E3-82C7-E7801560D744}" destId="{61C61218-148C-4255-9C90-C651A43AA30B}" srcOrd="1" destOrd="0" presId="urn:microsoft.com/office/officeart/2005/8/layout/list1"/>
    <dgm:cxn modelId="{3CAE4365-3C56-4B61-BE3E-B17ED9C42C19}" type="presParOf" srcId="{FC8F17A7-382E-4A1E-B2E7-DA36B42E1581}" destId="{1802013E-BF39-4EF9-9432-FA7C944D3582}" srcOrd="25" destOrd="0" presId="urn:microsoft.com/office/officeart/2005/8/layout/list1"/>
    <dgm:cxn modelId="{C15290F0-A220-4ECB-B36F-24331F40CD0D}" type="presParOf" srcId="{FC8F17A7-382E-4A1E-B2E7-DA36B42E1581}" destId="{1BCA2504-F34B-4965-B98A-B14370556103}" srcOrd="26" destOrd="0" presId="urn:microsoft.com/office/officeart/2005/8/layout/list1"/>
    <dgm:cxn modelId="{D944F0D4-50BF-48A5-990E-0EEBC115C12B}" type="presParOf" srcId="{FC8F17A7-382E-4A1E-B2E7-DA36B42E1581}" destId="{0FAAC69F-E085-4A39-B6CA-D9F5703A4618}" srcOrd="27" destOrd="0" presId="urn:microsoft.com/office/officeart/2005/8/layout/list1"/>
    <dgm:cxn modelId="{A1FE9A67-4171-4912-A567-4B8C42D4C723}" type="presParOf" srcId="{FC8F17A7-382E-4A1E-B2E7-DA36B42E1581}" destId="{D8E4629F-6E0F-4A02-BADE-4218A3A65FF2}" srcOrd="28" destOrd="0" presId="urn:microsoft.com/office/officeart/2005/8/layout/list1"/>
    <dgm:cxn modelId="{57FEEC40-7437-4AB1-960F-573DB316224B}" type="presParOf" srcId="{D8E4629F-6E0F-4A02-BADE-4218A3A65FF2}" destId="{FD05451A-4252-4BAC-BB45-636A73C8DE8B}" srcOrd="0" destOrd="0" presId="urn:microsoft.com/office/officeart/2005/8/layout/list1"/>
    <dgm:cxn modelId="{36E25CF5-EAB9-40BF-8DF1-B3BAFD495FB4}" type="presParOf" srcId="{D8E4629F-6E0F-4A02-BADE-4218A3A65FF2}" destId="{FB41B348-582E-4F1B-8E8B-5AE516EA174B}" srcOrd="1" destOrd="0" presId="urn:microsoft.com/office/officeart/2005/8/layout/list1"/>
    <dgm:cxn modelId="{44AB9898-C9BD-45EA-A8E6-469AA8256D06}" type="presParOf" srcId="{FC8F17A7-382E-4A1E-B2E7-DA36B42E1581}" destId="{E7BC78D9-1A4C-4A98-B3F2-3EC605C1BE54}" srcOrd="29" destOrd="0" presId="urn:microsoft.com/office/officeart/2005/8/layout/list1"/>
    <dgm:cxn modelId="{8DABFCD7-C650-439A-B97D-A95D70D93B3B}" type="presParOf" srcId="{FC8F17A7-382E-4A1E-B2E7-DA36B42E1581}" destId="{4AC2EB15-380B-4E95-A5FA-808E3B3AA859}" srcOrd="30" destOrd="0" presId="urn:microsoft.com/office/officeart/2005/8/layout/list1"/>
    <dgm:cxn modelId="{97E64EE8-DC11-4AA3-B9ED-6CB4CC9C1EDB}" type="presParOf" srcId="{FC8F17A7-382E-4A1E-B2E7-DA36B42E1581}" destId="{38C0859C-7275-408F-8247-FDFC8F7D3597}" srcOrd="31" destOrd="0" presId="urn:microsoft.com/office/officeart/2005/8/layout/list1"/>
    <dgm:cxn modelId="{3F8158A0-71D8-4C94-A203-4C9280E63AEC}" type="presParOf" srcId="{FC8F17A7-382E-4A1E-B2E7-DA36B42E1581}" destId="{2B9B4077-7AD0-41BF-89A1-CCD579863653}" srcOrd="32" destOrd="0" presId="urn:microsoft.com/office/officeart/2005/8/layout/list1"/>
    <dgm:cxn modelId="{F46478F3-A3DA-4A46-B5BD-409BD23B1804}" type="presParOf" srcId="{2B9B4077-7AD0-41BF-89A1-CCD579863653}" destId="{194EB645-03DB-4718-8A2C-6FB775B61591}" srcOrd="0" destOrd="0" presId="urn:microsoft.com/office/officeart/2005/8/layout/list1"/>
    <dgm:cxn modelId="{8FBFB049-3090-43CE-B070-2C25605591B8}" type="presParOf" srcId="{2B9B4077-7AD0-41BF-89A1-CCD579863653}" destId="{424CBD1D-1FC5-4620-B1CA-CEE3B5CF2E9C}" srcOrd="1" destOrd="0" presId="urn:microsoft.com/office/officeart/2005/8/layout/list1"/>
    <dgm:cxn modelId="{B6651DFE-EE90-4D42-9C1B-20D208267714}" type="presParOf" srcId="{FC8F17A7-382E-4A1E-B2E7-DA36B42E1581}" destId="{930D1122-9358-4F28-86F7-9B909D1379B5}" srcOrd="33" destOrd="0" presId="urn:microsoft.com/office/officeart/2005/8/layout/list1"/>
    <dgm:cxn modelId="{1ABE2A4B-343A-4E7B-91F6-C4491AFCEA88}" type="presParOf" srcId="{FC8F17A7-382E-4A1E-B2E7-DA36B42E1581}" destId="{6B840818-1DBA-430E-8241-C14651C75AC3}" srcOrd="34" destOrd="0" presId="urn:microsoft.com/office/officeart/2005/8/layout/list1"/>
    <dgm:cxn modelId="{0087A4AA-19E2-47DF-A2F5-0D998FB1662D}" type="presParOf" srcId="{FC8F17A7-382E-4A1E-B2E7-DA36B42E1581}" destId="{3546DACC-6EE4-495B-80ED-08D9CE3E49DC}" srcOrd="35" destOrd="0" presId="urn:microsoft.com/office/officeart/2005/8/layout/list1"/>
    <dgm:cxn modelId="{35A5EEE7-1A83-4E8C-A8E0-B742BFC93A71}" type="presParOf" srcId="{FC8F17A7-382E-4A1E-B2E7-DA36B42E1581}" destId="{149E7E05-9164-4FC0-AD4D-F6106392B578}" srcOrd="36" destOrd="0" presId="urn:microsoft.com/office/officeart/2005/8/layout/list1"/>
    <dgm:cxn modelId="{FC01927B-FB1E-4261-9DF6-AB00DD440AAA}" type="presParOf" srcId="{149E7E05-9164-4FC0-AD4D-F6106392B578}" destId="{63C9172F-EE30-49E2-9E45-1A3F307167E0}" srcOrd="0" destOrd="0" presId="urn:microsoft.com/office/officeart/2005/8/layout/list1"/>
    <dgm:cxn modelId="{C0A31D92-8631-444B-A6F0-5E08110CD8D0}" type="presParOf" srcId="{149E7E05-9164-4FC0-AD4D-F6106392B578}" destId="{A2DC3E57-52E3-478D-A04E-E0C40B3A6D1E}" srcOrd="1" destOrd="0" presId="urn:microsoft.com/office/officeart/2005/8/layout/list1"/>
    <dgm:cxn modelId="{A11950B3-C726-4AF9-A6A2-175808A9D49A}" type="presParOf" srcId="{FC8F17A7-382E-4A1E-B2E7-DA36B42E1581}" destId="{DA5D1FDC-9886-44A2-80B4-CC785E870A80}" srcOrd="37" destOrd="0" presId="urn:microsoft.com/office/officeart/2005/8/layout/list1"/>
    <dgm:cxn modelId="{373B88CE-554D-4C5C-8E8F-BDC886107EFA}" type="presParOf" srcId="{FC8F17A7-382E-4A1E-B2E7-DA36B42E1581}" destId="{8CE27BDD-A1C0-4C19-8C7C-E1EE3FF8CD56}" srcOrd="38" destOrd="0" presId="urn:microsoft.com/office/officeart/2005/8/layout/list1"/>
    <dgm:cxn modelId="{99A469AB-9705-4316-8B27-0BBA0B6D2F43}" type="presParOf" srcId="{FC8F17A7-382E-4A1E-B2E7-DA36B42E1581}" destId="{C2B40191-EDD5-400F-821F-182ACFF6A277}" srcOrd="39" destOrd="0" presId="urn:microsoft.com/office/officeart/2005/8/layout/list1"/>
    <dgm:cxn modelId="{DE8FDDDA-29C2-4BDC-AE62-23CECA12E986}" type="presParOf" srcId="{FC8F17A7-382E-4A1E-B2E7-DA36B42E1581}" destId="{504A7B5C-197B-45D0-8D59-56F4D5C8E46C}" srcOrd="40" destOrd="0" presId="urn:microsoft.com/office/officeart/2005/8/layout/list1"/>
    <dgm:cxn modelId="{2AAA9AD8-ABC3-40EB-B9DB-B742254959E4}" type="presParOf" srcId="{504A7B5C-197B-45D0-8D59-56F4D5C8E46C}" destId="{A8C8CC9A-22FC-4541-8139-B4781DD01AEA}" srcOrd="0" destOrd="0" presId="urn:microsoft.com/office/officeart/2005/8/layout/list1"/>
    <dgm:cxn modelId="{516A122F-90D8-4D61-A33F-934D6C5144DA}" type="presParOf" srcId="{504A7B5C-197B-45D0-8D59-56F4D5C8E46C}" destId="{47212612-2112-4EE4-AB9A-FD294A321217}" srcOrd="1" destOrd="0" presId="urn:microsoft.com/office/officeart/2005/8/layout/list1"/>
    <dgm:cxn modelId="{C8A577DA-98E1-4A2C-8E9F-90F5D4D9FC85}" type="presParOf" srcId="{FC8F17A7-382E-4A1E-B2E7-DA36B42E1581}" destId="{D3B319EC-2AC4-4E0D-B8B8-8706C1A64A31}" srcOrd="41" destOrd="0" presId="urn:microsoft.com/office/officeart/2005/8/layout/list1"/>
    <dgm:cxn modelId="{AC946B9B-E75E-4360-9D52-C9E7BFB187ED}" type="presParOf" srcId="{FC8F17A7-382E-4A1E-B2E7-DA36B42E1581}" destId="{70EE8211-D7E5-4875-B1BE-DD896F61FF39}" srcOrd="42" destOrd="0" presId="urn:microsoft.com/office/officeart/2005/8/layout/list1"/>
    <dgm:cxn modelId="{9441332E-19A8-4D43-BFEB-6B808343B9D5}" type="presParOf" srcId="{FC8F17A7-382E-4A1E-B2E7-DA36B42E1581}" destId="{BA39C67A-6FB0-4B00-8EF6-F7BD7AFEC80C}" srcOrd="43" destOrd="0" presId="urn:microsoft.com/office/officeart/2005/8/layout/list1"/>
    <dgm:cxn modelId="{A52E1D18-31F9-4521-9767-5C2FB1F806AE}" type="presParOf" srcId="{FC8F17A7-382E-4A1E-B2E7-DA36B42E1581}" destId="{236F3CB0-FC6A-42E7-9222-5EB9A2129B15}" srcOrd="44" destOrd="0" presId="urn:microsoft.com/office/officeart/2005/8/layout/list1"/>
    <dgm:cxn modelId="{7809411F-23A1-458A-90BE-67FACBAF5BA2}" type="presParOf" srcId="{236F3CB0-FC6A-42E7-9222-5EB9A2129B15}" destId="{CB8FA14D-F7C0-4BA7-B5FE-0AF92E1B5AEC}" srcOrd="0" destOrd="0" presId="urn:microsoft.com/office/officeart/2005/8/layout/list1"/>
    <dgm:cxn modelId="{B42AA015-2D40-4EBE-AC23-9DD5AE9DB310}" type="presParOf" srcId="{236F3CB0-FC6A-42E7-9222-5EB9A2129B15}" destId="{6D3E7738-9EC1-4E56-8866-13A3F1EA0EB5}" srcOrd="1" destOrd="0" presId="urn:microsoft.com/office/officeart/2005/8/layout/list1"/>
    <dgm:cxn modelId="{010D0F2D-D67A-480E-AEE1-C12919D45D6D}" type="presParOf" srcId="{FC8F17A7-382E-4A1E-B2E7-DA36B42E1581}" destId="{0B3614BC-0986-4199-8F87-B76FDBA24601}" srcOrd="45" destOrd="0" presId="urn:microsoft.com/office/officeart/2005/8/layout/list1"/>
    <dgm:cxn modelId="{B79F3A9A-F733-4A6F-A1CF-6F3A37539423}" type="presParOf" srcId="{FC8F17A7-382E-4A1E-B2E7-DA36B42E1581}" destId="{930056F2-6EE0-4D60-B231-6A316CE5E782}" srcOrd="46" destOrd="0" presId="urn:microsoft.com/office/officeart/2005/8/layout/list1"/>
    <dgm:cxn modelId="{ABF65860-C1D6-4847-B6AE-1E5891687885}" type="presParOf" srcId="{FC8F17A7-382E-4A1E-B2E7-DA36B42E1581}" destId="{7804978F-5F52-4A88-8118-87B4DD2E9E40}" srcOrd="47" destOrd="0" presId="urn:microsoft.com/office/officeart/2005/8/layout/list1"/>
    <dgm:cxn modelId="{2803127B-D1A6-48E6-8F3C-3FB465BAF50C}" type="presParOf" srcId="{FC8F17A7-382E-4A1E-B2E7-DA36B42E1581}" destId="{66065793-67F8-45E2-97F5-720CAC391988}" srcOrd="48" destOrd="0" presId="urn:microsoft.com/office/officeart/2005/8/layout/list1"/>
    <dgm:cxn modelId="{5AB8B1BD-C5E6-4882-8E35-BF7F146AF7FD}" type="presParOf" srcId="{66065793-67F8-45E2-97F5-720CAC391988}" destId="{EBD57FE5-159F-4B83-AEF9-EA103400217F}" srcOrd="0" destOrd="0" presId="urn:microsoft.com/office/officeart/2005/8/layout/list1"/>
    <dgm:cxn modelId="{2993CEB3-9DAB-4929-8D52-B853E60A7A15}" type="presParOf" srcId="{66065793-67F8-45E2-97F5-720CAC391988}" destId="{C9C4EDCF-0D7D-4178-80AC-3C28EDA936EA}" srcOrd="1" destOrd="0" presId="urn:microsoft.com/office/officeart/2005/8/layout/list1"/>
    <dgm:cxn modelId="{AF410F1A-C0BA-416E-8D9B-5ACD82E5B997}" type="presParOf" srcId="{FC8F17A7-382E-4A1E-B2E7-DA36B42E1581}" destId="{B0A39975-8ADA-4EB7-93AC-5B32CCFFA3D8}" srcOrd="49" destOrd="0" presId="urn:microsoft.com/office/officeart/2005/8/layout/list1"/>
    <dgm:cxn modelId="{CF4445BB-841D-4E35-9EEC-D5BB4951C1D5}" type="presParOf" srcId="{FC8F17A7-382E-4A1E-B2E7-DA36B42E1581}" destId="{18AAA3DA-65E3-4B54-856F-745A46DBA2A8}" srcOrd="50" destOrd="0" presId="urn:microsoft.com/office/officeart/2005/8/layout/list1"/>
    <dgm:cxn modelId="{21590B3F-BA0D-467E-AEE2-2DA7910672C7}" type="presParOf" srcId="{FC8F17A7-382E-4A1E-B2E7-DA36B42E1581}" destId="{61137101-CB7A-4843-B2C9-5D9A72761D76}" srcOrd="51" destOrd="0" presId="urn:microsoft.com/office/officeart/2005/8/layout/list1"/>
    <dgm:cxn modelId="{822A9B5C-C3FB-4D3F-9241-40227F43872A}" type="presParOf" srcId="{FC8F17A7-382E-4A1E-B2E7-DA36B42E1581}" destId="{FD56D612-0CA4-447A-8EF4-5D1FAC4FFEA3}" srcOrd="52" destOrd="0" presId="urn:microsoft.com/office/officeart/2005/8/layout/list1"/>
    <dgm:cxn modelId="{D108081C-4B6E-485E-91C4-38F11E428CB2}" type="presParOf" srcId="{FD56D612-0CA4-447A-8EF4-5D1FAC4FFEA3}" destId="{B1E43C84-89B8-494E-A5A6-627F9349E4E6}" srcOrd="0" destOrd="0" presId="urn:microsoft.com/office/officeart/2005/8/layout/list1"/>
    <dgm:cxn modelId="{F44A8824-5A8C-4F51-8825-A8C5E46E3610}" type="presParOf" srcId="{FD56D612-0CA4-447A-8EF4-5D1FAC4FFEA3}" destId="{D28A992A-D756-402D-AF4A-98AAC68826A9}" srcOrd="1" destOrd="0" presId="urn:microsoft.com/office/officeart/2005/8/layout/list1"/>
    <dgm:cxn modelId="{ED6D0D52-1A9E-4600-A5AC-9AA33FCC8648}" type="presParOf" srcId="{FC8F17A7-382E-4A1E-B2E7-DA36B42E1581}" destId="{941866A7-6FD7-4ED3-91E2-08BC5BCC62AD}" srcOrd="53" destOrd="0" presId="urn:microsoft.com/office/officeart/2005/8/layout/list1"/>
    <dgm:cxn modelId="{F0658A07-0A87-437F-9D79-869C65D31A68}" type="presParOf" srcId="{FC8F17A7-382E-4A1E-B2E7-DA36B42E1581}" destId="{E7CFED7A-E2E7-4DB2-B02D-12D73767FC9A}" srcOrd="54" destOrd="0" presId="urn:microsoft.com/office/officeart/2005/8/layout/list1"/>
    <dgm:cxn modelId="{95EA3442-029B-47B9-BEFB-F8B688B80FEF}" type="presParOf" srcId="{FC8F17A7-382E-4A1E-B2E7-DA36B42E1581}" destId="{F644A991-153E-437A-B7C0-E0F664592780}" srcOrd="55" destOrd="0" presId="urn:microsoft.com/office/officeart/2005/8/layout/list1"/>
    <dgm:cxn modelId="{1BAC0F52-D216-426C-9396-EC065835BC35}" type="presParOf" srcId="{FC8F17A7-382E-4A1E-B2E7-DA36B42E1581}" destId="{100D4A9F-8DD0-4AEF-81E4-E18A5C61997E}" srcOrd="56" destOrd="0" presId="urn:microsoft.com/office/officeart/2005/8/layout/list1"/>
    <dgm:cxn modelId="{37B8C70B-5DFC-4139-AC94-A97E4070A4B1}" type="presParOf" srcId="{100D4A9F-8DD0-4AEF-81E4-E18A5C61997E}" destId="{0B453DFD-6C13-430D-A27F-131F95FA4CA8}" srcOrd="0" destOrd="0" presId="urn:microsoft.com/office/officeart/2005/8/layout/list1"/>
    <dgm:cxn modelId="{38C7C42B-8170-4A17-BD9E-6BF8E64AE1C3}" type="presParOf" srcId="{100D4A9F-8DD0-4AEF-81E4-E18A5C61997E}" destId="{829469C0-E15E-4D2E-9CAF-90A9B365C9CD}" srcOrd="1" destOrd="0" presId="urn:microsoft.com/office/officeart/2005/8/layout/list1"/>
    <dgm:cxn modelId="{AF868D10-5041-4630-8F49-90E285D997A0}" type="presParOf" srcId="{FC8F17A7-382E-4A1E-B2E7-DA36B42E1581}" destId="{24A7FB08-CF40-42F6-B775-A2DDFFAB4B9F}" srcOrd="57" destOrd="0" presId="urn:microsoft.com/office/officeart/2005/8/layout/list1"/>
    <dgm:cxn modelId="{FEB2580B-7346-4116-849F-84976C2187BD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33E30D20-9C26-4F22-AC51-C36D91D4AB54}" type="presOf" srcId="{E9D59AC3-A711-4796-B192-1D13C75A69CF}" destId="{04BFF7BE-8A4B-43A8-811A-DA3705A638B4}" srcOrd="1" destOrd="0" presId="urn:microsoft.com/office/officeart/2005/8/layout/list1"/>
    <dgm:cxn modelId="{F3E632B7-A30B-4E63-BE28-D3D3ADD50683}" type="presOf" srcId="{9A28537E-EBB5-45DA-B2FE-F991C881A5E8}" destId="{424CBD1D-1FC5-4620-B1CA-CEE3B5CF2E9C}" srcOrd="1" destOrd="0" presId="urn:microsoft.com/office/officeart/2005/8/layout/list1"/>
    <dgm:cxn modelId="{4FAD66B3-B624-408C-963A-A382D816AB72}" type="presOf" srcId="{E9D59AC3-A711-4796-B192-1D13C75A69CF}" destId="{0A9123C9-74E1-476A-A44C-7C00851B6B18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B4C16334-B8B6-4C5B-B105-D1140D742D4E}" type="presOf" srcId="{4F249EC0-E768-4341-AFD6-A149BC3B7897}" destId="{FB41B348-582E-4F1B-8E8B-5AE516EA174B}" srcOrd="1" destOrd="0" presId="urn:microsoft.com/office/officeart/2005/8/layout/list1"/>
    <dgm:cxn modelId="{FEC16B96-F4FA-43DB-9CA2-6E0F8D33AAC6}" type="presOf" srcId="{049F0A86-C80C-4922-98A6-14F0D8DFCDD0}" destId="{829469C0-E15E-4D2E-9CAF-90A9B365C9CD}" srcOrd="1" destOrd="0" presId="urn:microsoft.com/office/officeart/2005/8/layout/list1"/>
    <dgm:cxn modelId="{DBE4F1B9-6ED5-4BA4-A6BC-F05EB7B0943B}" type="presOf" srcId="{8E2717DD-D037-46DD-AB7C-0D91C7CA05D2}" destId="{CB8FA14D-F7C0-4BA7-B5FE-0AF92E1B5AEC}" srcOrd="0" destOrd="0" presId="urn:microsoft.com/office/officeart/2005/8/layout/list1"/>
    <dgm:cxn modelId="{77B4DB7F-FBF6-4135-A28A-2531F3A1FDED}" type="presOf" srcId="{0F5738F0-9D40-4958-B108-0B2ECF3C2EBD}" destId="{EBD57FE5-159F-4B83-AEF9-EA103400217F}" srcOrd="0" destOrd="0" presId="urn:microsoft.com/office/officeart/2005/8/layout/list1"/>
    <dgm:cxn modelId="{3214630C-B193-43C3-97A9-A07EB8D767F6}" type="presOf" srcId="{0F5738F0-9D40-4958-B108-0B2ECF3C2EBD}" destId="{C9C4EDCF-0D7D-4178-80AC-3C28EDA936EA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F6B4158C-1198-4738-A39A-471AFD5B5F74}" type="presOf" srcId="{3F42973D-1A6B-4BAD-B7B3-793384490701}" destId="{46DB3FC9-62E0-4C58-A7D5-27187D2C5D7D}" srcOrd="1" destOrd="0" presId="urn:microsoft.com/office/officeart/2005/8/layout/list1"/>
    <dgm:cxn modelId="{AC55F665-7E61-4F9D-855D-139B40B3B0F2}" type="presOf" srcId="{3F7C1AE6-D2D6-4A4C-896A-7CB304546092}" destId="{61C61218-148C-4255-9C90-C651A43AA30B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8857948E-D36B-42C8-829C-89D02349E972}" type="presOf" srcId="{A6AA4029-2DA5-4CF0-99F3-5D6F6A831349}" destId="{41C2C4BE-FE64-4D2A-8759-19F25F7067C9}" srcOrd="1" destOrd="0" presId="urn:microsoft.com/office/officeart/2005/8/layout/list1"/>
    <dgm:cxn modelId="{274F63A0-BC2C-447E-81A0-81B21D9B37C3}" type="presOf" srcId="{64FCE72A-1FB1-4987-BA60-D350EF43FDF1}" destId="{329B42B8-ECD7-4885-9E08-72E31F850DA6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F6DF1625-4CA2-4037-B1BA-5A0A4EA85566}" type="presOf" srcId="{B9374BCF-7B8D-43EA-AF42-3D675A166C28}" destId="{2F3F69BC-F4CD-4461-9478-6693505E9CAD}" srcOrd="0" destOrd="0" presId="urn:microsoft.com/office/officeart/2005/8/layout/list1"/>
    <dgm:cxn modelId="{76E9CD3F-C1D6-457A-B535-EBDD3A888BBD}" type="presOf" srcId="{A6AA4029-2DA5-4CF0-99F3-5D6F6A831349}" destId="{10B64A83-F830-4AC6-9385-513A38D55826}" srcOrd="0" destOrd="0" presId="urn:microsoft.com/office/officeart/2005/8/layout/list1"/>
    <dgm:cxn modelId="{396D6169-2EC8-4C65-AA04-94E464E2DBB4}" type="presOf" srcId="{B9374BCF-7B8D-43EA-AF42-3D675A166C28}" destId="{0CB65D4D-7011-4622-ADCA-FDF1A9C6A79F}" srcOrd="1" destOrd="0" presId="urn:microsoft.com/office/officeart/2005/8/layout/list1"/>
    <dgm:cxn modelId="{6A35D0DD-66D4-4515-BCC1-BA1E7E6142B9}" type="presOf" srcId="{049F0A86-C80C-4922-98A6-14F0D8DFCDD0}" destId="{0B453DFD-6C13-430D-A27F-131F95FA4CA8}" srcOrd="0" destOrd="0" presId="urn:microsoft.com/office/officeart/2005/8/layout/list1"/>
    <dgm:cxn modelId="{52D0D48D-11B6-4513-89DA-7C75A1D8AB7C}" type="presOf" srcId="{4F249EC0-E768-4341-AFD6-A149BC3B7897}" destId="{FD05451A-4252-4BAC-BB45-636A73C8DE8B}" srcOrd="0" destOrd="0" presId="urn:microsoft.com/office/officeart/2005/8/layout/list1"/>
    <dgm:cxn modelId="{E69CBBC8-E89D-4A7C-9C3C-FD7EB0C87D28}" type="presOf" srcId="{3F42973D-1A6B-4BAD-B7B3-793384490701}" destId="{B6237DF0-F405-480F-9EDB-6E2180B339B1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636D669D-5134-46B2-9BAF-97CDD887D5C4}" type="presOf" srcId="{8E2717DD-D037-46DD-AB7C-0D91C7CA05D2}" destId="{6D3E7738-9EC1-4E56-8866-13A3F1EA0EB5}" srcOrd="1" destOrd="0" presId="urn:microsoft.com/office/officeart/2005/8/layout/list1"/>
    <dgm:cxn modelId="{093E95F1-B9B4-4660-82D2-524AFAF6C14C}" type="presOf" srcId="{06DF7B84-5155-4510-A4D1-41E62DBF20AA}" destId="{AF10899B-EDEE-40FE-9C40-8DDE3B25E72C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38F10BF3-06B6-4FE9-B964-9E6E72405581}" type="presOf" srcId="{4645654A-0DC5-46B0-95ED-49F72442FADF}" destId="{18DFF254-491E-49B4-A226-DB6AC9EDF287}" srcOrd="1" destOrd="0" presId="urn:microsoft.com/office/officeart/2005/8/layout/list1"/>
    <dgm:cxn modelId="{D0A8D13A-B7DA-4583-A61B-A6A504CD335C}" type="presOf" srcId="{470BFF4D-607E-47BE-BE6D-F308DD98CD06}" destId="{FC8F17A7-382E-4A1E-B2E7-DA36B42E1581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4CBC68A1-32B1-4648-9099-F970A6B49CB5}" type="presOf" srcId="{E23C63D9-5F13-4E8F-B0BA-A4588E82099A}" destId="{47212612-2112-4EE4-AB9A-FD294A321217}" srcOrd="1" destOrd="0" presId="urn:microsoft.com/office/officeart/2005/8/layout/list1"/>
    <dgm:cxn modelId="{2DAF21FE-F87F-4F70-8D8B-F7C4D6A1A4DE}" type="presOf" srcId="{517A7599-D39B-4136-B7F7-FC517C75373B}" destId="{D28A992A-D756-402D-AF4A-98AAC68826A9}" srcOrd="1" destOrd="0" presId="urn:microsoft.com/office/officeart/2005/8/layout/list1"/>
    <dgm:cxn modelId="{AA4C4811-4E67-4825-87B6-46309F4B04B5}" type="presOf" srcId="{3F7C1AE6-D2D6-4A4C-896A-7CB304546092}" destId="{FE891326-686A-4C45-B79B-1B94C9E03A2E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C39018D6-3C4C-4EBC-8BCD-1C065A8BC9FB}" type="presOf" srcId="{4645654A-0DC5-46B0-95ED-49F72442FADF}" destId="{63BAC6F4-37DE-4063-90F1-38293280B408}" srcOrd="0" destOrd="0" presId="urn:microsoft.com/office/officeart/2005/8/layout/list1"/>
    <dgm:cxn modelId="{8F4D0194-D8A7-49E3-9974-312FAE814C2B}" type="presOf" srcId="{517A7599-D39B-4136-B7F7-FC517C75373B}" destId="{B1E43C84-89B8-494E-A5A6-627F9349E4E6}" srcOrd="0" destOrd="0" presId="urn:microsoft.com/office/officeart/2005/8/layout/list1"/>
    <dgm:cxn modelId="{A2948227-5440-4FE4-BA4B-5E19272CFED5}" type="presOf" srcId="{9A28537E-EBB5-45DA-B2FE-F991C881A5E8}" destId="{194EB645-03DB-4718-8A2C-6FB775B61591}" srcOrd="0" destOrd="0" presId="urn:microsoft.com/office/officeart/2005/8/layout/list1"/>
    <dgm:cxn modelId="{82EC7D4E-E9ED-4BEF-88F6-821441C5A53B}" type="presOf" srcId="{F1EBE354-C624-4FC0-9F90-4A91809A193E}" destId="{63C9172F-EE30-49E2-9E45-1A3F307167E0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EF9695C-9E13-43C8-A313-9CF01B56808A}" type="presOf" srcId="{E23C63D9-5F13-4E8F-B0BA-A4588E82099A}" destId="{A8C8CC9A-22FC-4541-8139-B4781DD01AEA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F530B766-B76E-4923-BDAD-2DB7EB52B264}" type="presOf" srcId="{F1EBE354-C624-4FC0-9F90-4A91809A193E}" destId="{A2DC3E57-52E3-478D-A04E-E0C40B3A6D1E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02FD5EF4-18AA-4292-88D9-4CEA5A982F5E}" type="presOf" srcId="{64FCE72A-1FB1-4987-BA60-D350EF43FDF1}" destId="{E8FEF8F4-F88A-4857-BBB8-31D46153B273}" srcOrd="0" destOrd="0" presId="urn:microsoft.com/office/officeart/2005/8/layout/list1"/>
    <dgm:cxn modelId="{5D665897-E2D2-47EC-BBD4-0A9A5C916F79}" type="presOf" srcId="{06DF7B84-5155-4510-A4D1-41E62DBF20AA}" destId="{F8623298-42EC-4240-A896-C3B77D6A84BE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E1DFE130-B78D-4EDC-94DF-2C68D5092F97}" type="presParOf" srcId="{FC8F17A7-382E-4A1E-B2E7-DA36B42E1581}" destId="{A4AFC699-C35E-460D-A64E-55750FEB5D2F}" srcOrd="0" destOrd="0" presId="urn:microsoft.com/office/officeart/2005/8/layout/list1"/>
    <dgm:cxn modelId="{B58F6247-05C6-4360-9E4D-703C8BCEC4D2}" type="presParOf" srcId="{A4AFC699-C35E-460D-A64E-55750FEB5D2F}" destId="{2F3F69BC-F4CD-4461-9478-6693505E9CAD}" srcOrd="0" destOrd="0" presId="urn:microsoft.com/office/officeart/2005/8/layout/list1"/>
    <dgm:cxn modelId="{E9A502EC-AA4C-4F29-AAB5-33D10023DE3C}" type="presParOf" srcId="{A4AFC699-C35E-460D-A64E-55750FEB5D2F}" destId="{0CB65D4D-7011-4622-ADCA-FDF1A9C6A79F}" srcOrd="1" destOrd="0" presId="urn:microsoft.com/office/officeart/2005/8/layout/list1"/>
    <dgm:cxn modelId="{79A14FF7-CF7C-49F0-8CD0-ACE17823557C}" type="presParOf" srcId="{FC8F17A7-382E-4A1E-B2E7-DA36B42E1581}" destId="{0E61AAD7-843C-4A61-9057-1D4B1E6EB38A}" srcOrd="1" destOrd="0" presId="urn:microsoft.com/office/officeart/2005/8/layout/list1"/>
    <dgm:cxn modelId="{CB58B597-D5F6-404C-8A44-7D38F4236E56}" type="presParOf" srcId="{FC8F17A7-382E-4A1E-B2E7-DA36B42E1581}" destId="{4C2768E2-ED89-431A-A486-281CC5329D11}" srcOrd="2" destOrd="0" presId="urn:microsoft.com/office/officeart/2005/8/layout/list1"/>
    <dgm:cxn modelId="{801B35A7-28BE-4E38-9D51-C85D221170D8}" type="presParOf" srcId="{FC8F17A7-382E-4A1E-B2E7-DA36B42E1581}" destId="{1B416E7A-1E06-4210-9A87-C9B7D190B309}" srcOrd="3" destOrd="0" presId="urn:microsoft.com/office/officeart/2005/8/layout/list1"/>
    <dgm:cxn modelId="{1C6EE7D7-0330-4F84-85BF-626BCD8C83F8}" type="presParOf" srcId="{FC8F17A7-382E-4A1E-B2E7-DA36B42E1581}" destId="{06690BC2-B387-4E14-8CD0-50904E7E7C3A}" srcOrd="4" destOrd="0" presId="urn:microsoft.com/office/officeart/2005/8/layout/list1"/>
    <dgm:cxn modelId="{CD4BCF76-A09B-4BB0-920B-A237E46D9C76}" type="presParOf" srcId="{06690BC2-B387-4E14-8CD0-50904E7E7C3A}" destId="{B6237DF0-F405-480F-9EDB-6E2180B339B1}" srcOrd="0" destOrd="0" presId="urn:microsoft.com/office/officeart/2005/8/layout/list1"/>
    <dgm:cxn modelId="{778AF87F-18D8-4AB3-B2F6-7CA24C55BAFD}" type="presParOf" srcId="{06690BC2-B387-4E14-8CD0-50904E7E7C3A}" destId="{46DB3FC9-62E0-4C58-A7D5-27187D2C5D7D}" srcOrd="1" destOrd="0" presId="urn:microsoft.com/office/officeart/2005/8/layout/list1"/>
    <dgm:cxn modelId="{51A0C7C2-98B4-4EE1-A406-80FBA2B42F16}" type="presParOf" srcId="{FC8F17A7-382E-4A1E-B2E7-DA36B42E1581}" destId="{247B878D-BDED-49CB-B65A-A497AD500AE8}" srcOrd="5" destOrd="0" presId="urn:microsoft.com/office/officeart/2005/8/layout/list1"/>
    <dgm:cxn modelId="{D0F2411C-5FAB-467F-B17D-B084CE112158}" type="presParOf" srcId="{FC8F17A7-382E-4A1E-B2E7-DA36B42E1581}" destId="{4659EBC4-64D1-4B6C-92B5-9A0F3C2EF96C}" srcOrd="6" destOrd="0" presId="urn:microsoft.com/office/officeart/2005/8/layout/list1"/>
    <dgm:cxn modelId="{818E2BB1-8E67-4A74-845A-31FDD41E10D9}" type="presParOf" srcId="{FC8F17A7-382E-4A1E-B2E7-DA36B42E1581}" destId="{BAF59938-BB53-474B-BAD2-F883FDDD4D15}" srcOrd="7" destOrd="0" presId="urn:microsoft.com/office/officeart/2005/8/layout/list1"/>
    <dgm:cxn modelId="{76D6D453-DA50-4980-A96B-607D11F95B15}" type="presParOf" srcId="{FC8F17A7-382E-4A1E-B2E7-DA36B42E1581}" destId="{B565232D-1520-461C-A256-E2F8182B90C8}" srcOrd="8" destOrd="0" presId="urn:microsoft.com/office/officeart/2005/8/layout/list1"/>
    <dgm:cxn modelId="{9B47A940-BF1D-497E-BC15-FD285E931200}" type="presParOf" srcId="{B565232D-1520-461C-A256-E2F8182B90C8}" destId="{10B64A83-F830-4AC6-9385-513A38D55826}" srcOrd="0" destOrd="0" presId="urn:microsoft.com/office/officeart/2005/8/layout/list1"/>
    <dgm:cxn modelId="{0286018A-E889-4849-9921-373A49DD615B}" type="presParOf" srcId="{B565232D-1520-461C-A256-E2F8182B90C8}" destId="{41C2C4BE-FE64-4D2A-8759-19F25F7067C9}" srcOrd="1" destOrd="0" presId="urn:microsoft.com/office/officeart/2005/8/layout/list1"/>
    <dgm:cxn modelId="{F92ABF6E-20F6-4D00-8D7A-D0ACD427313C}" type="presParOf" srcId="{FC8F17A7-382E-4A1E-B2E7-DA36B42E1581}" destId="{1B336EED-E3B6-45CB-AC6A-6AFFDB107DB5}" srcOrd="9" destOrd="0" presId="urn:microsoft.com/office/officeart/2005/8/layout/list1"/>
    <dgm:cxn modelId="{45EA0E35-965B-4EC9-8416-82A7D2272C63}" type="presParOf" srcId="{FC8F17A7-382E-4A1E-B2E7-DA36B42E1581}" destId="{30B5F34B-9541-42FB-BF55-BA19172ED350}" srcOrd="10" destOrd="0" presId="urn:microsoft.com/office/officeart/2005/8/layout/list1"/>
    <dgm:cxn modelId="{855EFC04-CC44-4A70-91F4-48325000FCCC}" type="presParOf" srcId="{FC8F17A7-382E-4A1E-B2E7-DA36B42E1581}" destId="{BA660269-BEB7-404B-BD93-4DFE7712AA9C}" srcOrd="11" destOrd="0" presId="urn:microsoft.com/office/officeart/2005/8/layout/list1"/>
    <dgm:cxn modelId="{A140F2CD-35BA-41A8-A47D-8CB2F4A897EE}" type="presParOf" srcId="{FC8F17A7-382E-4A1E-B2E7-DA36B42E1581}" destId="{88BA583A-DC58-4047-A142-7FA2525DCFA3}" srcOrd="12" destOrd="0" presId="urn:microsoft.com/office/officeart/2005/8/layout/list1"/>
    <dgm:cxn modelId="{6B36ADC7-1C0D-4520-8B8E-A896A103E140}" type="presParOf" srcId="{88BA583A-DC58-4047-A142-7FA2525DCFA3}" destId="{AF10899B-EDEE-40FE-9C40-8DDE3B25E72C}" srcOrd="0" destOrd="0" presId="urn:microsoft.com/office/officeart/2005/8/layout/list1"/>
    <dgm:cxn modelId="{B4E34E45-5FB1-4123-8634-EC3E46E49A57}" type="presParOf" srcId="{88BA583A-DC58-4047-A142-7FA2525DCFA3}" destId="{F8623298-42EC-4240-A896-C3B77D6A84BE}" srcOrd="1" destOrd="0" presId="urn:microsoft.com/office/officeart/2005/8/layout/list1"/>
    <dgm:cxn modelId="{D8F0B6AB-89EC-4DC8-8C79-813C299BABA1}" type="presParOf" srcId="{FC8F17A7-382E-4A1E-B2E7-DA36B42E1581}" destId="{6188435A-1102-4E5B-8D2B-58E6CD4E6435}" srcOrd="13" destOrd="0" presId="urn:microsoft.com/office/officeart/2005/8/layout/list1"/>
    <dgm:cxn modelId="{0D0516DC-7249-462C-81DB-36F249A5155D}" type="presParOf" srcId="{FC8F17A7-382E-4A1E-B2E7-DA36B42E1581}" destId="{AA0B205A-8584-47CB-8AB6-687C2A81A3A7}" srcOrd="14" destOrd="0" presId="urn:microsoft.com/office/officeart/2005/8/layout/list1"/>
    <dgm:cxn modelId="{2C0BA0DC-44C0-4759-BDB1-5FDC01263609}" type="presParOf" srcId="{FC8F17A7-382E-4A1E-B2E7-DA36B42E1581}" destId="{36936875-2CE6-48CC-885F-460991F03499}" srcOrd="15" destOrd="0" presId="urn:microsoft.com/office/officeart/2005/8/layout/list1"/>
    <dgm:cxn modelId="{06B60CAF-B938-437B-B26E-DB837A07FC37}" type="presParOf" srcId="{FC8F17A7-382E-4A1E-B2E7-DA36B42E1581}" destId="{70BBAC2E-3F84-4F66-B9BC-F7186ACAB38F}" srcOrd="16" destOrd="0" presId="urn:microsoft.com/office/officeart/2005/8/layout/list1"/>
    <dgm:cxn modelId="{2235A9E7-DE1D-40C8-AE90-477E5B91620C}" type="presParOf" srcId="{70BBAC2E-3F84-4F66-B9BC-F7186ACAB38F}" destId="{63BAC6F4-37DE-4063-90F1-38293280B408}" srcOrd="0" destOrd="0" presId="urn:microsoft.com/office/officeart/2005/8/layout/list1"/>
    <dgm:cxn modelId="{E84B487A-6A42-4EE6-970F-C7F88E48F2E6}" type="presParOf" srcId="{70BBAC2E-3F84-4F66-B9BC-F7186ACAB38F}" destId="{18DFF254-491E-49B4-A226-DB6AC9EDF287}" srcOrd="1" destOrd="0" presId="urn:microsoft.com/office/officeart/2005/8/layout/list1"/>
    <dgm:cxn modelId="{38DD140E-0183-4970-9ABD-2281ED6276CB}" type="presParOf" srcId="{FC8F17A7-382E-4A1E-B2E7-DA36B42E1581}" destId="{2F621F97-3C2B-4ED3-AF8D-5D7EA9471D3C}" srcOrd="17" destOrd="0" presId="urn:microsoft.com/office/officeart/2005/8/layout/list1"/>
    <dgm:cxn modelId="{B320FDF7-ED81-4452-A46B-1FE2BEF3C377}" type="presParOf" srcId="{FC8F17A7-382E-4A1E-B2E7-DA36B42E1581}" destId="{B17DE1A4-9BC0-46D0-9740-94D09C549B59}" srcOrd="18" destOrd="0" presId="urn:microsoft.com/office/officeart/2005/8/layout/list1"/>
    <dgm:cxn modelId="{B431D7D9-768E-4BE8-AC5C-852206667CAE}" type="presParOf" srcId="{FC8F17A7-382E-4A1E-B2E7-DA36B42E1581}" destId="{0649D3E9-A605-40B6-B170-BC90BB6CACA7}" srcOrd="19" destOrd="0" presId="urn:microsoft.com/office/officeart/2005/8/layout/list1"/>
    <dgm:cxn modelId="{B6BA8553-0142-4C23-B991-05A9395486DF}" type="presParOf" srcId="{FC8F17A7-382E-4A1E-B2E7-DA36B42E1581}" destId="{5557BF4C-0B21-48C7-98F8-59E3BDB03DC7}" srcOrd="20" destOrd="0" presId="urn:microsoft.com/office/officeart/2005/8/layout/list1"/>
    <dgm:cxn modelId="{0074E0AC-1A3E-4D89-855F-AA0F42FA37D7}" type="presParOf" srcId="{5557BF4C-0B21-48C7-98F8-59E3BDB03DC7}" destId="{0A9123C9-74E1-476A-A44C-7C00851B6B18}" srcOrd="0" destOrd="0" presId="urn:microsoft.com/office/officeart/2005/8/layout/list1"/>
    <dgm:cxn modelId="{A4303676-946F-4B66-98E3-9295CC9AB306}" type="presParOf" srcId="{5557BF4C-0B21-48C7-98F8-59E3BDB03DC7}" destId="{04BFF7BE-8A4B-43A8-811A-DA3705A638B4}" srcOrd="1" destOrd="0" presId="urn:microsoft.com/office/officeart/2005/8/layout/list1"/>
    <dgm:cxn modelId="{86CA4D9B-D489-403C-B5DE-C341A6BF496A}" type="presParOf" srcId="{FC8F17A7-382E-4A1E-B2E7-DA36B42E1581}" destId="{4A94990A-C322-4A85-9986-B15C0FF2B266}" srcOrd="21" destOrd="0" presId="urn:microsoft.com/office/officeart/2005/8/layout/list1"/>
    <dgm:cxn modelId="{D85C28BA-EE85-495A-A4EC-619770F4B9E9}" type="presParOf" srcId="{FC8F17A7-382E-4A1E-B2E7-DA36B42E1581}" destId="{C436068C-0248-4822-A0B2-7CB4D8C70A60}" srcOrd="22" destOrd="0" presId="urn:microsoft.com/office/officeart/2005/8/layout/list1"/>
    <dgm:cxn modelId="{33D6B74A-CDA4-449A-BED9-F2C9E55F714C}" type="presParOf" srcId="{FC8F17A7-382E-4A1E-B2E7-DA36B42E1581}" destId="{1E506FD5-CE60-423F-B26B-10293B47C007}" srcOrd="23" destOrd="0" presId="urn:microsoft.com/office/officeart/2005/8/layout/list1"/>
    <dgm:cxn modelId="{77DA0783-D6C0-4944-8D47-CBBA5E030693}" type="presParOf" srcId="{FC8F17A7-382E-4A1E-B2E7-DA36B42E1581}" destId="{1D02F6B0-EBF4-45E3-82C7-E7801560D744}" srcOrd="24" destOrd="0" presId="urn:microsoft.com/office/officeart/2005/8/layout/list1"/>
    <dgm:cxn modelId="{FFC9E20F-61F0-4166-8397-B03C7923258D}" type="presParOf" srcId="{1D02F6B0-EBF4-45E3-82C7-E7801560D744}" destId="{FE891326-686A-4C45-B79B-1B94C9E03A2E}" srcOrd="0" destOrd="0" presId="urn:microsoft.com/office/officeart/2005/8/layout/list1"/>
    <dgm:cxn modelId="{8D433036-8544-49EA-B254-D63A5531A6E3}" type="presParOf" srcId="{1D02F6B0-EBF4-45E3-82C7-E7801560D744}" destId="{61C61218-148C-4255-9C90-C651A43AA30B}" srcOrd="1" destOrd="0" presId="urn:microsoft.com/office/officeart/2005/8/layout/list1"/>
    <dgm:cxn modelId="{60E69A5D-98D1-4CA3-8E36-5BECF1F08588}" type="presParOf" srcId="{FC8F17A7-382E-4A1E-B2E7-DA36B42E1581}" destId="{1802013E-BF39-4EF9-9432-FA7C944D3582}" srcOrd="25" destOrd="0" presId="urn:microsoft.com/office/officeart/2005/8/layout/list1"/>
    <dgm:cxn modelId="{DE2547E1-25F4-4C4A-B8AE-53DA769E11C5}" type="presParOf" srcId="{FC8F17A7-382E-4A1E-B2E7-DA36B42E1581}" destId="{1BCA2504-F34B-4965-B98A-B14370556103}" srcOrd="26" destOrd="0" presId="urn:microsoft.com/office/officeart/2005/8/layout/list1"/>
    <dgm:cxn modelId="{69D8CD7B-F560-4FFB-87D8-88A016BB4A77}" type="presParOf" srcId="{FC8F17A7-382E-4A1E-B2E7-DA36B42E1581}" destId="{0FAAC69F-E085-4A39-B6CA-D9F5703A4618}" srcOrd="27" destOrd="0" presId="urn:microsoft.com/office/officeart/2005/8/layout/list1"/>
    <dgm:cxn modelId="{586EBA32-BE85-4130-A071-7436AEFCE5A7}" type="presParOf" srcId="{FC8F17A7-382E-4A1E-B2E7-DA36B42E1581}" destId="{D8E4629F-6E0F-4A02-BADE-4218A3A65FF2}" srcOrd="28" destOrd="0" presId="urn:microsoft.com/office/officeart/2005/8/layout/list1"/>
    <dgm:cxn modelId="{C5678D45-7755-42E3-A07B-A7C5465D63A5}" type="presParOf" srcId="{D8E4629F-6E0F-4A02-BADE-4218A3A65FF2}" destId="{FD05451A-4252-4BAC-BB45-636A73C8DE8B}" srcOrd="0" destOrd="0" presId="urn:microsoft.com/office/officeart/2005/8/layout/list1"/>
    <dgm:cxn modelId="{3F35CFA5-A2FD-46F8-B5AA-82628249BBC4}" type="presParOf" srcId="{D8E4629F-6E0F-4A02-BADE-4218A3A65FF2}" destId="{FB41B348-582E-4F1B-8E8B-5AE516EA174B}" srcOrd="1" destOrd="0" presId="urn:microsoft.com/office/officeart/2005/8/layout/list1"/>
    <dgm:cxn modelId="{9D2DA151-4FCC-4E39-9C97-0A29A0E0593A}" type="presParOf" srcId="{FC8F17A7-382E-4A1E-B2E7-DA36B42E1581}" destId="{E7BC78D9-1A4C-4A98-B3F2-3EC605C1BE54}" srcOrd="29" destOrd="0" presId="urn:microsoft.com/office/officeart/2005/8/layout/list1"/>
    <dgm:cxn modelId="{802D14EF-47BB-4D8A-9992-F763DFAEE7DE}" type="presParOf" srcId="{FC8F17A7-382E-4A1E-B2E7-DA36B42E1581}" destId="{4AC2EB15-380B-4E95-A5FA-808E3B3AA859}" srcOrd="30" destOrd="0" presId="urn:microsoft.com/office/officeart/2005/8/layout/list1"/>
    <dgm:cxn modelId="{4F6A7854-A205-4230-984C-006D1B938379}" type="presParOf" srcId="{FC8F17A7-382E-4A1E-B2E7-DA36B42E1581}" destId="{38C0859C-7275-408F-8247-FDFC8F7D3597}" srcOrd="31" destOrd="0" presId="urn:microsoft.com/office/officeart/2005/8/layout/list1"/>
    <dgm:cxn modelId="{94BCD72A-C2B4-4BA7-801C-63BCD6025D57}" type="presParOf" srcId="{FC8F17A7-382E-4A1E-B2E7-DA36B42E1581}" destId="{2B9B4077-7AD0-41BF-89A1-CCD579863653}" srcOrd="32" destOrd="0" presId="urn:microsoft.com/office/officeart/2005/8/layout/list1"/>
    <dgm:cxn modelId="{7F860DCA-5920-4E1C-814C-B05DC0A5CA12}" type="presParOf" srcId="{2B9B4077-7AD0-41BF-89A1-CCD579863653}" destId="{194EB645-03DB-4718-8A2C-6FB775B61591}" srcOrd="0" destOrd="0" presId="urn:microsoft.com/office/officeart/2005/8/layout/list1"/>
    <dgm:cxn modelId="{E4A43BA6-662A-4FE0-8705-4F5BC671C890}" type="presParOf" srcId="{2B9B4077-7AD0-41BF-89A1-CCD579863653}" destId="{424CBD1D-1FC5-4620-B1CA-CEE3B5CF2E9C}" srcOrd="1" destOrd="0" presId="urn:microsoft.com/office/officeart/2005/8/layout/list1"/>
    <dgm:cxn modelId="{D9B5EF58-BF6B-45CD-BA81-4199617C079C}" type="presParOf" srcId="{FC8F17A7-382E-4A1E-B2E7-DA36B42E1581}" destId="{930D1122-9358-4F28-86F7-9B909D1379B5}" srcOrd="33" destOrd="0" presId="urn:microsoft.com/office/officeart/2005/8/layout/list1"/>
    <dgm:cxn modelId="{C1475F2C-45E6-43D8-814E-5B48A4CCA288}" type="presParOf" srcId="{FC8F17A7-382E-4A1E-B2E7-DA36B42E1581}" destId="{6B840818-1DBA-430E-8241-C14651C75AC3}" srcOrd="34" destOrd="0" presId="urn:microsoft.com/office/officeart/2005/8/layout/list1"/>
    <dgm:cxn modelId="{8E2B3BBA-66DE-4D68-AC4B-A4E9C5DB393B}" type="presParOf" srcId="{FC8F17A7-382E-4A1E-B2E7-DA36B42E1581}" destId="{3546DACC-6EE4-495B-80ED-08D9CE3E49DC}" srcOrd="35" destOrd="0" presId="urn:microsoft.com/office/officeart/2005/8/layout/list1"/>
    <dgm:cxn modelId="{D10646DD-5E2E-42F1-8331-CA9F46C4708A}" type="presParOf" srcId="{FC8F17A7-382E-4A1E-B2E7-DA36B42E1581}" destId="{149E7E05-9164-4FC0-AD4D-F6106392B578}" srcOrd="36" destOrd="0" presId="urn:microsoft.com/office/officeart/2005/8/layout/list1"/>
    <dgm:cxn modelId="{93D94937-83EB-47B8-80D5-5B034CB5FEAB}" type="presParOf" srcId="{149E7E05-9164-4FC0-AD4D-F6106392B578}" destId="{63C9172F-EE30-49E2-9E45-1A3F307167E0}" srcOrd="0" destOrd="0" presId="urn:microsoft.com/office/officeart/2005/8/layout/list1"/>
    <dgm:cxn modelId="{AD3CBE68-091F-42FD-AB11-41087F4D003B}" type="presParOf" srcId="{149E7E05-9164-4FC0-AD4D-F6106392B578}" destId="{A2DC3E57-52E3-478D-A04E-E0C40B3A6D1E}" srcOrd="1" destOrd="0" presId="urn:microsoft.com/office/officeart/2005/8/layout/list1"/>
    <dgm:cxn modelId="{7AAEF3C4-4D18-4966-8C16-600E41581A1F}" type="presParOf" srcId="{FC8F17A7-382E-4A1E-B2E7-DA36B42E1581}" destId="{DA5D1FDC-9886-44A2-80B4-CC785E870A80}" srcOrd="37" destOrd="0" presId="urn:microsoft.com/office/officeart/2005/8/layout/list1"/>
    <dgm:cxn modelId="{090E608F-0D30-4D03-B70F-EB1171FFDCE7}" type="presParOf" srcId="{FC8F17A7-382E-4A1E-B2E7-DA36B42E1581}" destId="{8CE27BDD-A1C0-4C19-8C7C-E1EE3FF8CD56}" srcOrd="38" destOrd="0" presId="urn:microsoft.com/office/officeart/2005/8/layout/list1"/>
    <dgm:cxn modelId="{BB4C8A26-33FF-4D66-B211-4777F3F6B2B7}" type="presParOf" srcId="{FC8F17A7-382E-4A1E-B2E7-DA36B42E1581}" destId="{C2B40191-EDD5-400F-821F-182ACFF6A277}" srcOrd="39" destOrd="0" presId="urn:microsoft.com/office/officeart/2005/8/layout/list1"/>
    <dgm:cxn modelId="{1FF13313-9E72-4611-844F-7C50DE4EDFF3}" type="presParOf" srcId="{FC8F17A7-382E-4A1E-B2E7-DA36B42E1581}" destId="{504A7B5C-197B-45D0-8D59-56F4D5C8E46C}" srcOrd="40" destOrd="0" presId="urn:microsoft.com/office/officeart/2005/8/layout/list1"/>
    <dgm:cxn modelId="{62B6051B-E4E0-439C-A439-40A3B2E8CE27}" type="presParOf" srcId="{504A7B5C-197B-45D0-8D59-56F4D5C8E46C}" destId="{A8C8CC9A-22FC-4541-8139-B4781DD01AEA}" srcOrd="0" destOrd="0" presId="urn:microsoft.com/office/officeart/2005/8/layout/list1"/>
    <dgm:cxn modelId="{2A7E03E1-C83C-49A6-9B05-1AB81518E2CB}" type="presParOf" srcId="{504A7B5C-197B-45D0-8D59-56F4D5C8E46C}" destId="{47212612-2112-4EE4-AB9A-FD294A321217}" srcOrd="1" destOrd="0" presId="urn:microsoft.com/office/officeart/2005/8/layout/list1"/>
    <dgm:cxn modelId="{50D0517A-780C-45E3-9010-5A49C18D7B42}" type="presParOf" srcId="{FC8F17A7-382E-4A1E-B2E7-DA36B42E1581}" destId="{D3B319EC-2AC4-4E0D-B8B8-8706C1A64A31}" srcOrd="41" destOrd="0" presId="urn:microsoft.com/office/officeart/2005/8/layout/list1"/>
    <dgm:cxn modelId="{7291747E-9A1B-49FC-9E9C-2896A315EC87}" type="presParOf" srcId="{FC8F17A7-382E-4A1E-B2E7-DA36B42E1581}" destId="{70EE8211-D7E5-4875-B1BE-DD896F61FF39}" srcOrd="42" destOrd="0" presId="urn:microsoft.com/office/officeart/2005/8/layout/list1"/>
    <dgm:cxn modelId="{A9704446-D665-4EED-B9D3-342074FD829F}" type="presParOf" srcId="{FC8F17A7-382E-4A1E-B2E7-DA36B42E1581}" destId="{BA39C67A-6FB0-4B00-8EF6-F7BD7AFEC80C}" srcOrd="43" destOrd="0" presId="urn:microsoft.com/office/officeart/2005/8/layout/list1"/>
    <dgm:cxn modelId="{F8850B57-A939-442C-8DB1-D9E4AE9869CD}" type="presParOf" srcId="{FC8F17A7-382E-4A1E-B2E7-DA36B42E1581}" destId="{236F3CB0-FC6A-42E7-9222-5EB9A2129B15}" srcOrd="44" destOrd="0" presId="urn:microsoft.com/office/officeart/2005/8/layout/list1"/>
    <dgm:cxn modelId="{6AE4FC96-7C4A-483D-A054-72D39EEDA44F}" type="presParOf" srcId="{236F3CB0-FC6A-42E7-9222-5EB9A2129B15}" destId="{CB8FA14D-F7C0-4BA7-B5FE-0AF92E1B5AEC}" srcOrd="0" destOrd="0" presId="urn:microsoft.com/office/officeart/2005/8/layout/list1"/>
    <dgm:cxn modelId="{7FABD2D7-6CB0-4BDA-949C-089B022E295E}" type="presParOf" srcId="{236F3CB0-FC6A-42E7-9222-5EB9A2129B15}" destId="{6D3E7738-9EC1-4E56-8866-13A3F1EA0EB5}" srcOrd="1" destOrd="0" presId="urn:microsoft.com/office/officeart/2005/8/layout/list1"/>
    <dgm:cxn modelId="{8BEB8D50-870D-4545-927A-B922B16EFDF0}" type="presParOf" srcId="{FC8F17A7-382E-4A1E-B2E7-DA36B42E1581}" destId="{0B3614BC-0986-4199-8F87-B76FDBA24601}" srcOrd="45" destOrd="0" presId="urn:microsoft.com/office/officeart/2005/8/layout/list1"/>
    <dgm:cxn modelId="{15A0930B-3193-4A05-8163-32F2F401F187}" type="presParOf" srcId="{FC8F17A7-382E-4A1E-B2E7-DA36B42E1581}" destId="{930056F2-6EE0-4D60-B231-6A316CE5E782}" srcOrd="46" destOrd="0" presId="urn:microsoft.com/office/officeart/2005/8/layout/list1"/>
    <dgm:cxn modelId="{307FBBD5-09F5-4562-B370-07762C0C0D71}" type="presParOf" srcId="{FC8F17A7-382E-4A1E-B2E7-DA36B42E1581}" destId="{7804978F-5F52-4A88-8118-87B4DD2E9E40}" srcOrd="47" destOrd="0" presId="urn:microsoft.com/office/officeart/2005/8/layout/list1"/>
    <dgm:cxn modelId="{9CB37F60-B7C4-47EA-B918-40BF3460C143}" type="presParOf" srcId="{FC8F17A7-382E-4A1E-B2E7-DA36B42E1581}" destId="{66065793-67F8-45E2-97F5-720CAC391988}" srcOrd="48" destOrd="0" presId="urn:microsoft.com/office/officeart/2005/8/layout/list1"/>
    <dgm:cxn modelId="{22733BF0-D038-4594-8DC0-19417AA2B240}" type="presParOf" srcId="{66065793-67F8-45E2-97F5-720CAC391988}" destId="{EBD57FE5-159F-4B83-AEF9-EA103400217F}" srcOrd="0" destOrd="0" presId="urn:microsoft.com/office/officeart/2005/8/layout/list1"/>
    <dgm:cxn modelId="{354BC6E3-80F5-4B4D-A39B-FE186F09E399}" type="presParOf" srcId="{66065793-67F8-45E2-97F5-720CAC391988}" destId="{C9C4EDCF-0D7D-4178-80AC-3C28EDA936EA}" srcOrd="1" destOrd="0" presId="urn:microsoft.com/office/officeart/2005/8/layout/list1"/>
    <dgm:cxn modelId="{20E06D99-3C0F-4176-AA80-2B9BFC449C79}" type="presParOf" srcId="{FC8F17A7-382E-4A1E-B2E7-DA36B42E1581}" destId="{B0A39975-8ADA-4EB7-93AC-5B32CCFFA3D8}" srcOrd="49" destOrd="0" presId="urn:microsoft.com/office/officeart/2005/8/layout/list1"/>
    <dgm:cxn modelId="{7BEE03F5-8ACC-4F36-8B86-5290A8CF5BA5}" type="presParOf" srcId="{FC8F17A7-382E-4A1E-B2E7-DA36B42E1581}" destId="{18AAA3DA-65E3-4B54-856F-745A46DBA2A8}" srcOrd="50" destOrd="0" presId="urn:microsoft.com/office/officeart/2005/8/layout/list1"/>
    <dgm:cxn modelId="{1D60EC02-3D87-4F2C-93E9-2B968EB367A5}" type="presParOf" srcId="{FC8F17A7-382E-4A1E-B2E7-DA36B42E1581}" destId="{61137101-CB7A-4843-B2C9-5D9A72761D76}" srcOrd="51" destOrd="0" presId="urn:microsoft.com/office/officeart/2005/8/layout/list1"/>
    <dgm:cxn modelId="{387CBE73-03CC-481D-9453-B2869BE429FC}" type="presParOf" srcId="{FC8F17A7-382E-4A1E-B2E7-DA36B42E1581}" destId="{FD56D612-0CA4-447A-8EF4-5D1FAC4FFEA3}" srcOrd="52" destOrd="0" presId="urn:microsoft.com/office/officeart/2005/8/layout/list1"/>
    <dgm:cxn modelId="{6DE690D1-4F94-4E8C-A53C-41011160D433}" type="presParOf" srcId="{FD56D612-0CA4-447A-8EF4-5D1FAC4FFEA3}" destId="{B1E43C84-89B8-494E-A5A6-627F9349E4E6}" srcOrd="0" destOrd="0" presId="urn:microsoft.com/office/officeart/2005/8/layout/list1"/>
    <dgm:cxn modelId="{B8C70B13-E364-4E1B-A5DC-4E895F824ACA}" type="presParOf" srcId="{FD56D612-0CA4-447A-8EF4-5D1FAC4FFEA3}" destId="{D28A992A-D756-402D-AF4A-98AAC68826A9}" srcOrd="1" destOrd="0" presId="urn:microsoft.com/office/officeart/2005/8/layout/list1"/>
    <dgm:cxn modelId="{55621453-DDA4-4CF0-92A7-617E23DDE5A9}" type="presParOf" srcId="{FC8F17A7-382E-4A1E-B2E7-DA36B42E1581}" destId="{941866A7-6FD7-4ED3-91E2-08BC5BCC62AD}" srcOrd="53" destOrd="0" presId="urn:microsoft.com/office/officeart/2005/8/layout/list1"/>
    <dgm:cxn modelId="{91AFF50E-678A-4A9D-B273-312E8B2A8642}" type="presParOf" srcId="{FC8F17A7-382E-4A1E-B2E7-DA36B42E1581}" destId="{E7CFED7A-E2E7-4DB2-B02D-12D73767FC9A}" srcOrd="54" destOrd="0" presId="urn:microsoft.com/office/officeart/2005/8/layout/list1"/>
    <dgm:cxn modelId="{F48935D9-745A-4FC8-A02A-0035D0B42513}" type="presParOf" srcId="{FC8F17A7-382E-4A1E-B2E7-DA36B42E1581}" destId="{F644A991-153E-437A-B7C0-E0F664592780}" srcOrd="55" destOrd="0" presId="urn:microsoft.com/office/officeart/2005/8/layout/list1"/>
    <dgm:cxn modelId="{B9EB9051-EE87-484C-B240-D8C558DF6B58}" type="presParOf" srcId="{FC8F17A7-382E-4A1E-B2E7-DA36B42E1581}" destId="{100D4A9F-8DD0-4AEF-81E4-E18A5C61997E}" srcOrd="56" destOrd="0" presId="urn:microsoft.com/office/officeart/2005/8/layout/list1"/>
    <dgm:cxn modelId="{C3A979BB-C94D-429D-9183-46C689E22FD1}" type="presParOf" srcId="{100D4A9F-8DD0-4AEF-81E4-E18A5C61997E}" destId="{0B453DFD-6C13-430D-A27F-131F95FA4CA8}" srcOrd="0" destOrd="0" presId="urn:microsoft.com/office/officeart/2005/8/layout/list1"/>
    <dgm:cxn modelId="{B2AE2A2E-91BF-4CAB-AC51-9B85A52B9022}" type="presParOf" srcId="{100D4A9F-8DD0-4AEF-81E4-E18A5C61997E}" destId="{829469C0-E15E-4D2E-9CAF-90A9B365C9CD}" srcOrd="1" destOrd="0" presId="urn:microsoft.com/office/officeart/2005/8/layout/list1"/>
    <dgm:cxn modelId="{63FA1972-9BBA-4F4F-BDE8-FCA422796C57}" type="presParOf" srcId="{FC8F17A7-382E-4A1E-B2E7-DA36B42E1581}" destId="{24A7FB08-CF40-42F6-B775-A2DDFFAB4B9F}" srcOrd="57" destOrd="0" presId="urn:microsoft.com/office/officeart/2005/8/layout/list1"/>
    <dgm:cxn modelId="{8A952E97-9F4B-41B3-A97D-2F613F50D433}" type="presParOf" srcId="{FC8F17A7-382E-4A1E-B2E7-DA36B42E1581}" destId="{C6F91460-8F15-4016-A895-41FD402867C8}" srcOrd="58" destOrd="0" presId="urn:microsoft.com/office/officeart/2005/8/layout/list1"/>
    <dgm:cxn modelId="{1C5585FF-5A41-424F-9E52-69116EFA19DC}" type="presParOf" srcId="{FC8F17A7-382E-4A1E-B2E7-DA36B42E1581}" destId="{7BCB0CC1-7858-497D-8922-F9E792DD5B72}" srcOrd="59" destOrd="0" presId="urn:microsoft.com/office/officeart/2005/8/layout/list1"/>
    <dgm:cxn modelId="{75F374EC-88E0-46B1-97D6-293BDE5FB497}" type="presParOf" srcId="{FC8F17A7-382E-4A1E-B2E7-DA36B42E1581}" destId="{435C3199-38BE-4D69-8B45-360EA83940B9}" srcOrd="60" destOrd="0" presId="urn:microsoft.com/office/officeart/2005/8/layout/list1"/>
    <dgm:cxn modelId="{6390F59A-0BFB-4ED7-90B7-A69C9C01DEF9}" type="presParOf" srcId="{435C3199-38BE-4D69-8B45-360EA83940B9}" destId="{E8FEF8F4-F88A-4857-BBB8-31D46153B273}" srcOrd="0" destOrd="0" presId="urn:microsoft.com/office/officeart/2005/8/layout/list1"/>
    <dgm:cxn modelId="{6085C138-ACC1-4BB8-AD0A-E5EF38A771F7}" type="presParOf" srcId="{435C3199-38BE-4D69-8B45-360EA83940B9}" destId="{329B42B8-ECD7-4885-9E08-72E31F850DA6}" srcOrd="1" destOrd="0" presId="urn:microsoft.com/office/officeart/2005/8/layout/list1"/>
    <dgm:cxn modelId="{251ECFFB-7CBA-4188-9828-51CB15725E7E}" type="presParOf" srcId="{FC8F17A7-382E-4A1E-B2E7-DA36B42E1581}" destId="{8E39B7AA-8831-40EE-B03D-716E8CF2C21A}" srcOrd="61" destOrd="0" presId="urn:microsoft.com/office/officeart/2005/8/layout/list1"/>
    <dgm:cxn modelId="{813EF8B3-4B5A-4687-8B6D-4B83912B24DA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AD300F85-E0E9-45EE-9B32-FD1D91777C19}" type="presOf" srcId="{E9D59AC3-A711-4796-B192-1D13C75A69CF}" destId="{0A9123C9-74E1-476A-A44C-7C00851B6B18}" srcOrd="0" destOrd="0" presId="urn:microsoft.com/office/officeart/2005/8/layout/list1"/>
    <dgm:cxn modelId="{8D5C5E0D-C4D5-400A-8B62-21D9D06E62DC}" type="presOf" srcId="{06DF7B84-5155-4510-A4D1-41E62DBF20AA}" destId="{AF10899B-EDEE-40FE-9C40-8DDE3B25E72C}" srcOrd="0" destOrd="0" presId="urn:microsoft.com/office/officeart/2005/8/layout/list1"/>
    <dgm:cxn modelId="{C4F8563F-FE22-4AF8-9838-4431FBF9C4CB}" type="presOf" srcId="{8E2717DD-D037-46DD-AB7C-0D91C7CA05D2}" destId="{CB8FA14D-F7C0-4BA7-B5FE-0AF92E1B5AEC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954DC786-7247-460E-93C1-718F777EA0F5}" type="presOf" srcId="{F1EBE354-C624-4FC0-9F90-4A91809A193E}" destId="{63C9172F-EE30-49E2-9E45-1A3F307167E0}" srcOrd="0" destOrd="0" presId="urn:microsoft.com/office/officeart/2005/8/layout/list1"/>
    <dgm:cxn modelId="{15F5D334-CF5F-477E-99CA-09F0779952BE}" type="presOf" srcId="{B9374BCF-7B8D-43EA-AF42-3D675A166C28}" destId="{0CB65D4D-7011-4622-ADCA-FDF1A9C6A79F}" srcOrd="1" destOrd="0" presId="urn:microsoft.com/office/officeart/2005/8/layout/list1"/>
    <dgm:cxn modelId="{F5C82BB1-FB3E-4298-8748-49A7CC64CF8A}" type="presOf" srcId="{3F42973D-1A6B-4BAD-B7B3-793384490701}" destId="{B6237DF0-F405-480F-9EDB-6E2180B339B1}" srcOrd="0" destOrd="0" presId="urn:microsoft.com/office/officeart/2005/8/layout/list1"/>
    <dgm:cxn modelId="{6E95C9F8-1793-4106-8DBB-4465E5AE90C0}" type="presOf" srcId="{E23C63D9-5F13-4E8F-B0BA-A4588E82099A}" destId="{47212612-2112-4EE4-AB9A-FD294A321217}" srcOrd="1" destOrd="0" presId="urn:microsoft.com/office/officeart/2005/8/layout/list1"/>
    <dgm:cxn modelId="{136F0E2E-EECB-4E8E-9CE2-219E40D13F08}" type="presOf" srcId="{3F42973D-1A6B-4BAD-B7B3-793384490701}" destId="{46DB3FC9-62E0-4C58-A7D5-27187D2C5D7D}" srcOrd="1" destOrd="0" presId="urn:microsoft.com/office/officeart/2005/8/layout/list1"/>
    <dgm:cxn modelId="{26AEE6D5-3621-41B7-B496-77F15AA5DE60}" type="presOf" srcId="{0F5738F0-9D40-4958-B108-0B2ECF3C2EBD}" destId="{C9C4EDCF-0D7D-4178-80AC-3C28EDA936EA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FF568549-ABAC-4538-91E7-246D4DD9A4D1}" type="presOf" srcId="{E9D59AC3-A711-4796-B192-1D13C75A69CF}" destId="{04BFF7BE-8A4B-43A8-811A-DA3705A638B4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05EFADE2-8C9A-4D77-9AB3-179CC498F179}" type="presOf" srcId="{8E2717DD-D037-46DD-AB7C-0D91C7CA05D2}" destId="{6D3E7738-9EC1-4E56-8866-13A3F1EA0EB5}" srcOrd="1" destOrd="0" presId="urn:microsoft.com/office/officeart/2005/8/layout/list1"/>
    <dgm:cxn modelId="{A707BB37-6667-4F7F-A6E8-7B2EE1C42E4C}" type="presOf" srcId="{A6AA4029-2DA5-4CF0-99F3-5D6F6A831349}" destId="{41C2C4BE-FE64-4D2A-8759-19F25F7067C9}" srcOrd="1" destOrd="0" presId="urn:microsoft.com/office/officeart/2005/8/layout/list1"/>
    <dgm:cxn modelId="{2636FFEF-6934-41F6-97B3-A245DC233F32}" type="presOf" srcId="{A6AA4029-2DA5-4CF0-99F3-5D6F6A831349}" destId="{10B64A83-F830-4AC6-9385-513A38D55826}" srcOrd="0" destOrd="0" presId="urn:microsoft.com/office/officeart/2005/8/layout/list1"/>
    <dgm:cxn modelId="{E5BF8FFB-F9F1-4AB8-AB99-93D590498DC0}" type="presOf" srcId="{E23C63D9-5F13-4E8F-B0BA-A4588E82099A}" destId="{A8C8CC9A-22FC-4541-8139-B4781DD01AEA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2B1DB3FB-012B-4A8E-9F8C-E36466652173}" type="presOf" srcId="{F1EBE354-C624-4FC0-9F90-4A91809A193E}" destId="{A2DC3E57-52E3-478D-A04E-E0C40B3A6D1E}" srcOrd="1" destOrd="0" presId="urn:microsoft.com/office/officeart/2005/8/layout/list1"/>
    <dgm:cxn modelId="{F22D582F-29BA-4504-B4B0-74341B550B39}" type="presOf" srcId="{517A7599-D39B-4136-B7F7-FC517C75373B}" destId="{B1E43C84-89B8-494E-A5A6-627F9349E4E6}" srcOrd="0" destOrd="0" presId="urn:microsoft.com/office/officeart/2005/8/layout/list1"/>
    <dgm:cxn modelId="{2E430BDD-2FC9-4B4F-ADAB-39C2FEA05FBA}" type="presOf" srcId="{517A7599-D39B-4136-B7F7-FC517C75373B}" destId="{D28A992A-D756-402D-AF4A-98AAC68826A9}" srcOrd="1" destOrd="0" presId="urn:microsoft.com/office/officeart/2005/8/layout/list1"/>
    <dgm:cxn modelId="{20F213FB-BF3A-428B-B1E2-06E6FFB74816}" type="presOf" srcId="{049F0A86-C80C-4922-98A6-14F0D8DFCDD0}" destId="{829469C0-E15E-4D2E-9CAF-90A9B365C9CD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C5F0D5D-9050-4F09-ACEA-60AFF707D7E3}" type="presOf" srcId="{9A28537E-EBB5-45DA-B2FE-F991C881A5E8}" destId="{194EB645-03DB-4718-8A2C-6FB775B61591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376746C8-3A1F-436E-A2CC-5032C6F74B66}" type="presOf" srcId="{4F249EC0-E768-4341-AFD6-A149BC3B7897}" destId="{FB41B348-582E-4F1B-8E8B-5AE516EA174B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8BD29EFC-E595-4A3C-82A3-F801613584CE}" type="presOf" srcId="{06DF7B84-5155-4510-A4D1-41E62DBF20AA}" destId="{F8623298-42EC-4240-A896-C3B77D6A84BE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19D0853D-3112-4BD6-A4CE-A11884A650C6}" type="presOf" srcId="{4645654A-0DC5-46B0-95ED-49F72442FADF}" destId="{18DFF254-491E-49B4-A226-DB6AC9EDF287}" srcOrd="1" destOrd="0" presId="urn:microsoft.com/office/officeart/2005/8/layout/list1"/>
    <dgm:cxn modelId="{69932809-B0C4-4035-8AAB-B0E13318D157}" type="presOf" srcId="{470BFF4D-607E-47BE-BE6D-F308DD98CD06}" destId="{FC8F17A7-382E-4A1E-B2E7-DA36B42E1581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7E07B114-97C5-4A98-9762-B49C59115631}" type="presOf" srcId="{3F7C1AE6-D2D6-4A4C-896A-7CB304546092}" destId="{61C61218-148C-4255-9C90-C651A43AA30B}" srcOrd="1" destOrd="0" presId="urn:microsoft.com/office/officeart/2005/8/layout/list1"/>
    <dgm:cxn modelId="{1D97AAC6-7E7F-474D-ABD9-50AC4C56B704}" type="presOf" srcId="{0F5738F0-9D40-4958-B108-0B2ECF3C2EBD}" destId="{EBD57FE5-159F-4B83-AEF9-EA103400217F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886F660B-B677-480F-B3FC-6AF3E70AF893}" type="presOf" srcId="{4645654A-0DC5-46B0-95ED-49F72442FADF}" destId="{63BAC6F4-37DE-4063-90F1-38293280B408}" srcOrd="0" destOrd="0" presId="urn:microsoft.com/office/officeart/2005/8/layout/list1"/>
    <dgm:cxn modelId="{8A0582DA-E6DB-4FC4-8FC9-9B04CF5865F1}" type="presOf" srcId="{9A28537E-EBB5-45DA-B2FE-F991C881A5E8}" destId="{424CBD1D-1FC5-4620-B1CA-CEE3B5CF2E9C}" srcOrd="1" destOrd="0" presId="urn:microsoft.com/office/officeart/2005/8/layout/list1"/>
    <dgm:cxn modelId="{A35FA3B5-6B65-469E-8487-D86163EC1584}" type="presOf" srcId="{B9374BCF-7B8D-43EA-AF42-3D675A166C28}" destId="{2F3F69BC-F4CD-4461-9478-6693505E9CAD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8A30B562-2C7E-46D6-866E-7101B2C36E55}" type="presOf" srcId="{3F7C1AE6-D2D6-4A4C-896A-7CB304546092}" destId="{FE891326-686A-4C45-B79B-1B94C9E03A2E}" srcOrd="0" destOrd="0" presId="urn:microsoft.com/office/officeart/2005/8/layout/list1"/>
    <dgm:cxn modelId="{8A7D03A9-D259-44E8-8BB4-01E24072E08F}" type="presOf" srcId="{64FCE72A-1FB1-4987-BA60-D350EF43FDF1}" destId="{E8FEF8F4-F88A-4857-BBB8-31D46153B273}" srcOrd="0" destOrd="0" presId="urn:microsoft.com/office/officeart/2005/8/layout/list1"/>
    <dgm:cxn modelId="{967AFFB5-CF09-4981-AB1E-F672CBD6E0FA}" type="presOf" srcId="{049F0A86-C80C-4922-98A6-14F0D8DFCDD0}" destId="{0B453DFD-6C13-430D-A27F-131F95FA4CA8}" srcOrd="0" destOrd="0" presId="urn:microsoft.com/office/officeart/2005/8/layout/list1"/>
    <dgm:cxn modelId="{2E60D03D-BB30-4173-92F3-0293A3F7CD89}" type="presOf" srcId="{64FCE72A-1FB1-4987-BA60-D350EF43FDF1}" destId="{329B42B8-ECD7-4885-9E08-72E31F850DA6}" srcOrd="1" destOrd="0" presId="urn:microsoft.com/office/officeart/2005/8/layout/list1"/>
    <dgm:cxn modelId="{50BCDF1F-E5DF-4E4D-BEF9-73ADC1DCF3E7}" type="presOf" srcId="{4F249EC0-E768-4341-AFD6-A149BC3B7897}" destId="{FD05451A-4252-4BAC-BB45-636A73C8DE8B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E4146FFE-94CC-4191-A011-1F4DFAF248F9}" type="presParOf" srcId="{FC8F17A7-382E-4A1E-B2E7-DA36B42E1581}" destId="{A4AFC699-C35E-460D-A64E-55750FEB5D2F}" srcOrd="0" destOrd="0" presId="urn:microsoft.com/office/officeart/2005/8/layout/list1"/>
    <dgm:cxn modelId="{67AE978D-92F3-4892-95C4-FCFE5B6F2024}" type="presParOf" srcId="{A4AFC699-C35E-460D-A64E-55750FEB5D2F}" destId="{2F3F69BC-F4CD-4461-9478-6693505E9CAD}" srcOrd="0" destOrd="0" presId="urn:microsoft.com/office/officeart/2005/8/layout/list1"/>
    <dgm:cxn modelId="{82550024-5757-45C2-8034-48F2E551E8BD}" type="presParOf" srcId="{A4AFC699-C35E-460D-A64E-55750FEB5D2F}" destId="{0CB65D4D-7011-4622-ADCA-FDF1A9C6A79F}" srcOrd="1" destOrd="0" presId="urn:microsoft.com/office/officeart/2005/8/layout/list1"/>
    <dgm:cxn modelId="{0F61C205-CC3C-4315-844E-E822E6F2AD20}" type="presParOf" srcId="{FC8F17A7-382E-4A1E-B2E7-DA36B42E1581}" destId="{0E61AAD7-843C-4A61-9057-1D4B1E6EB38A}" srcOrd="1" destOrd="0" presId="urn:microsoft.com/office/officeart/2005/8/layout/list1"/>
    <dgm:cxn modelId="{17E0A308-9E8B-49CE-9F8E-E28E2C2A994B}" type="presParOf" srcId="{FC8F17A7-382E-4A1E-B2E7-DA36B42E1581}" destId="{4C2768E2-ED89-431A-A486-281CC5329D11}" srcOrd="2" destOrd="0" presId="urn:microsoft.com/office/officeart/2005/8/layout/list1"/>
    <dgm:cxn modelId="{42AE78AD-A2C0-4514-AF24-981822DDE1F3}" type="presParOf" srcId="{FC8F17A7-382E-4A1E-B2E7-DA36B42E1581}" destId="{1B416E7A-1E06-4210-9A87-C9B7D190B309}" srcOrd="3" destOrd="0" presId="urn:microsoft.com/office/officeart/2005/8/layout/list1"/>
    <dgm:cxn modelId="{43135C52-19FC-47C1-B61B-546BBFF6C98B}" type="presParOf" srcId="{FC8F17A7-382E-4A1E-B2E7-DA36B42E1581}" destId="{06690BC2-B387-4E14-8CD0-50904E7E7C3A}" srcOrd="4" destOrd="0" presId="urn:microsoft.com/office/officeart/2005/8/layout/list1"/>
    <dgm:cxn modelId="{CE7DEB25-CCCB-4958-958C-089ECF4AE74E}" type="presParOf" srcId="{06690BC2-B387-4E14-8CD0-50904E7E7C3A}" destId="{B6237DF0-F405-480F-9EDB-6E2180B339B1}" srcOrd="0" destOrd="0" presId="urn:microsoft.com/office/officeart/2005/8/layout/list1"/>
    <dgm:cxn modelId="{780A5C43-2F0C-443B-B1CB-B7F2466DB6C9}" type="presParOf" srcId="{06690BC2-B387-4E14-8CD0-50904E7E7C3A}" destId="{46DB3FC9-62E0-4C58-A7D5-27187D2C5D7D}" srcOrd="1" destOrd="0" presId="urn:microsoft.com/office/officeart/2005/8/layout/list1"/>
    <dgm:cxn modelId="{584A4416-EEF9-428C-9B38-7D1513BD0E5D}" type="presParOf" srcId="{FC8F17A7-382E-4A1E-B2E7-DA36B42E1581}" destId="{247B878D-BDED-49CB-B65A-A497AD500AE8}" srcOrd="5" destOrd="0" presId="urn:microsoft.com/office/officeart/2005/8/layout/list1"/>
    <dgm:cxn modelId="{596DBC95-24C7-4133-9486-F08466524007}" type="presParOf" srcId="{FC8F17A7-382E-4A1E-B2E7-DA36B42E1581}" destId="{4659EBC4-64D1-4B6C-92B5-9A0F3C2EF96C}" srcOrd="6" destOrd="0" presId="urn:microsoft.com/office/officeart/2005/8/layout/list1"/>
    <dgm:cxn modelId="{2C800A53-5A9B-44C7-8CA7-E9B0A48198C3}" type="presParOf" srcId="{FC8F17A7-382E-4A1E-B2E7-DA36B42E1581}" destId="{BAF59938-BB53-474B-BAD2-F883FDDD4D15}" srcOrd="7" destOrd="0" presId="urn:microsoft.com/office/officeart/2005/8/layout/list1"/>
    <dgm:cxn modelId="{C64245A2-7CF6-47F6-A3A0-6F4EBE8EF5B9}" type="presParOf" srcId="{FC8F17A7-382E-4A1E-B2E7-DA36B42E1581}" destId="{B565232D-1520-461C-A256-E2F8182B90C8}" srcOrd="8" destOrd="0" presId="urn:microsoft.com/office/officeart/2005/8/layout/list1"/>
    <dgm:cxn modelId="{A96EC351-C445-418B-AA61-319DA07D5BFB}" type="presParOf" srcId="{B565232D-1520-461C-A256-E2F8182B90C8}" destId="{10B64A83-F830-4AC6-9385-513A38D55826}" srcOrd="0" destOrd="0" presId="urn:microsoft.com/office/officeart/2005/8/layout/list1"/>
    <dgm:cxn modelId="{D91521AE-69A0-428F-A91F-78DD6376FA78}" type="presParOf" srcId="{B565232D-1520-461C-A256-E2F8182B90C8}" destId="{41C2C4BE-FE64-4D2A-8759-19F25F7067C9}" srcOrd="1" destOrd="0" presId="urn:microsoft.com/office/officeart/2005/8/layout/list1"/>
    <dgm:cxn modelId="{AD944C3A-36A3-407F-88E8-5A23E4AA1793}" type="presParOf" srcId="{FC8F17A7-382E-4A1E-B2E7-DA36B42E1581}" destId="{1B336EED-E3B6-45CB-AC6A-6AFFDB107DB5}" srcOrd="9" destOrd="0" presId="urn:microsoft.com/office/officeart/2005/8/layout/list1"/>
    <dgm:cxn modelId="{E533DD12-23F7-4747-B7EF-B663B063CFE6}" type="presParOf" srcId="{FC8F17A7-382E-4A1E-B2E7-DA36B42E1581}" destId="{30B5F34B-9541-42FB-BF55-BA19172ED350}" srcOrd="10" destOrd="0" presId="urn:microsoft.com/office/officeart/2005/8/layout/list1"/>
    <dgm:cxn modelId="{9EA8E114-ACAF-42C4-A421-35E1BAA1A75E}" type="presParOf" srcId="{FC8F17A7-382E-4A1E-B2E7-DA36B42E1581}" destId="{BA660269-BEB7-404B-BD93-4DFE7712AA9C}" srcOrd="11" destOrd="0" presId="urn:microsoft.com/office/officeart/2005/8/layout/list1"/>
    <dgm:cxn modelId="{AD7B2F2B-38D7-42FB-8728-FE45CEB03D9A}" type="presParOf" srcId="{FC8F17A7-382E-4A1E-B2E7-DA36B42E1581}" destId="{88BA583A-DC58-4047-A142-7FA2525DCFA3}" srcOrd="12" destOrd="0" presId="urn:microsoft.com/office/officeart/2005/8/layout/list1"/>
    <dgm:cxn modelId="{6E01ABFC-8612-4414-B9AE-53CBEDE9C781}" type="presParOf" srcId="{88BA583A-DC58-4047-A142-7FA2525DCFA3}" destId="{AF10899B-EDEE-40FE-9C40-8DDE3B25E72C}" srcOrd="0" destOrd="0" presId="urn:microsoft.com/office/officeart/2005/8/layout/list1"/>
    <dgm:cxn modelId="{19423869-CDCD-4DAE-A9AF-F01E814B4264}" type="presParOf" srcId="{88BA583A-DC58-4047-A142-7FA2525DCFA3}" destId="{F8623298-42EC-4240-A896-C3B77D6A84BE}" srcOrd="1" destOrd="0" presId="urn:microsoft.com/office/officeart/2005/8/layout/list1"/>
    <dgm:cxn modelId="{48E63CDB-23D8-4FA3-B849-18B51C1A9145}" type="presParOf" srcId="{FC8F17A7-382E-4A1E-B2E7-DA36B42E1581}" destId="{6188435A-1102-4E5B-8D2B-58E6CD4E6435}" srcOrd="13" destOrd="0" presId="urn:microsoft.com/office/officeart/2005/8/layout/list1"/>
    <dgm:cxn modelId="{1FD141D8-60FC-4823-8154-7CD621710FC5}" type="presParOf" srcId="{FC8F17A7-382E-4A1E-B2E7-DA36B42E1581}" destId="{AA0B205A-8584-47CB-8AB6-687C2A81A3A7}" srcOrd="14" destOrd="0" presId="urn:microsoft.com/office/officeart/2005/8/layout/list1"/>
    <dgm:cxn modelId="{65C9D178-39EE-4A91-AE59-25604167018A}" type="presParOf" srcId="{FC8F17A7-382E-4A1E-B2E7-DA36B42E1581}" destId="{36936875-2CE6-48CC-885F-460991F03499}" srcOrd="15" destOrd="0" presId="urn:microsoft.com/office/officeart/2005/8/layout/list1"/>
    <dgm:cxn modelId="{5631E53F-3B61-47A7-81A3-3BAFDDFF5704}" type="presParOf" srcId="{FC8F17A7-382E-4A1E-B2E7-DA36B42E1581}" destId="{70BBAC2E-3F84-4F66-B9BC-F7186ACAB38F}" srcOrd="16" destOrd="0" presId="urn:microsoft.com/office/officeart/2005/8/layout/list1"/>
    <dgm:cxn modelId="{C24B56EC-B23C-42ED-8727-7433F91D594B}" type="presParOf" srcId="{70BBAC2E-3F84-4F66-B9BC-F7186ACAB38F}" destId="{63BAC6F4-37DE-4063-90F1-38293280B408}" srcOrd="0" destOrd="0" presId="urn:microsoft.com/office/officeart/2005/8/layout/list1"/>
    <dgm:cxn modelId="{C2C12900-93EF-4665-B447-2F3F5E615596}" type="presParOf" srcId="{70BBAC2E-3F84-4F66-B9BC-F7186ACAB38F}" destId="{18DFF254-491E-49B4-A226-DB6AC9EDF287}" srcOrd="1" destOrd="0" presId="urn:microsoft.com/office/officeart/2005/8/layout/list1"/>
    <dgm:cxn modelId="{076950B0-245F-4726-9802-A2AA4DFAE3DC}" type="presParOf" srcId="{FC8F17A7-382E-4A1E-B2E7-DA36B42E1581}" destId="{2F621F97-3C2B-4ED3-AF8D-5D7EA9471D3C}" srcOrd="17" destOrd="0" presId="urn:microsoft.com/office/officeart/2005/8/layout/list1"/>
    <dgm:cxn modelId="{F674640F-1186-4066-9D58-192810907127}" type="presParOf" srcId="{FC8F17A7-382E-4A1E-B2E7-DA36B42E1581}" destId="{B17DE1A4-9BC0-46D0-9740-94D09C549B59}" srcOrd="18" destOrd="0" presId="urn:microsoft.com/office/officeart/2005/8/layout/list1"/>
    <dgm:cxn modelId="{C0A85038-0876-4BF3-A6B6-38B65E3C4B8E}" type="presParOf" srcId="{FC8F17A7-382E-4A1E-B2E7-DA36B42E1581}" destId="{0649D3E9-A605-40B6-B170-BC90BB6CACA7}" srcOrd="19" destOrd="0" presId="urn:microsoft.com/office/officeart/2005/8/layout/list1"/>
    <dgm:cxn modelId="{2FE4CBF7-8961-4B4A-BDCE-A3B176C6450C}" type="presParOf" srcId="{FC8F17A7-382E-4A1E-B2E7-DA36B42E1581}" destId="{5557BF4C-0B21-48C7-98F8-59E3BDB03DC7}" srcOrd="20" destOrd="0" presId="urn:microsoft.com/office/officeart/2005/8/layout/list1"/>
    <dgm:cxn modelId="{A31F8D8A-AF94-4A26-B0C6-EB1104F562C9}" type="presParOf" srcId="{5557BF4C-0B21-48C7-98F8-59E3BDB03DC7}" destId="{0A9123C9-74E1-476A-A44C-7C00851B6B18}" srcOrd="0" destOrd="0" presId="urn:microsoft.com/office/officeart/2005/8/layout/list1"/>
    <dgm:cxn modelId="{0C94EA75-94F5-4FCC-A62D-2B555313AE68}" type="presParOf" srcId="{5557BF4C-0B21-48C7-98F8-59E3BDB03DC7}" destId="{04BFF7BE-8A4B-43A8-811A-DA3705A638B4}" srcOrd="1" destOrd="0" presId="urn:microsoft.com/office/officeart/2005/8/layout/list1"/>
    <dgm:cxn modelId="{91B3E73A-9BFE-47AD-9E7D-E47E85221615}" type="presParOf" srcId="{FC8F17A7-382E-4A1E-B2E7-DA36B42E1581}" destId="{4A94990A-C322-4A85-9986-B15C0FF2B266}" srcOrd="21" destOrd="0" presId="urn:microsoft.com/office/officeart/2005/8/layout/list1"/>
    <dgm:cxn modelId="{DDD0257A-A430-4349-A741-2998E01874AE}" type="presParOf" srcId="{FC8F17A7-382E-4A1E-B2E7-DA36B42E1581}" destId="{C436068C-0248-4822-A0B2-7CB4D8C70A60}" srcOrd="22" destOrd="0" presId="urn:microsoft.com/office/officeart/2005/8/layout/list1"/>
    <dgm:cxn modelId="{8D1D59BB-B653-47F7-A944-591C29CACFED}" type="presParOf" srcId="{FC8F17A7-382E-4A1E-B2E7-DA36B42E1581}" destId="{1E506FD5-CE60-423F-B26B-10293B47C007}" srcOrd="23" destOrd="0" presId="urn:microsoft.com/office/officeart/2005/8/layout/list1"/>
    <dgm:cxn modelId="{D239A98E-97D5-4073-A5EC-BEB6B2EA8884}" type="presParOf" srcId="{FC8F17A7-382E-4A1E-B2E7-DA36B42E1581}" destId="{1D02F6B0-EBF4-45E3-82C7-E7801560D744}" srcOrd="24" destOrd="0" presId="urn:microsoft.com/office/officeart/2005/8/layout/list1"/>
    <dgm:cxn modelId="{A900ED6C-0953-41C3-81E0-8D64C1B20734}" type="presParOf" srcId="{1D02F6B0-EBF4-45E3-82C7-E7801560D744}" destId="{FE891326-686A-4C45-B79B-1B94C9E03A2E}" srcOrd="0" destOrd="0" presId="urn:microsoft.com/office/officeart/2005/8/layout/list1"/>
    <dgm:cxn modelId="{E40DC868-8B40-4615-8E41-EE6AE2B18A5E}" type="presParOf" srcId="{1D02F6B0-EBF4-45E3-82C7-E7801560D744}" destId="{61C61218-148C-4255-9C90-C651A43AA30B}" srcOrd="1" destOrd="0" presId="urn:microsoft.com/office/officeart/2005/8/layout/list1"/>
    <dgm:cxn modelId="{0ED750F6-00CA-4175-B784-31BDE6883503}" type="presParOf" srcId="{FC8F17A7-382E-4A1E-B2E7-DA36B42E1581}" destId="{1802013E-BF39-4EF9-9432-FA7C944D3582}" srcOrd="25" destOrd="0" presId="urn:microsoft.com/office/officeart/2005/8/layout/list1"/>
    <dgm:cxn modelId="{85C0DDD0-F063-4918-887B-A44669C18FBD}" type="presParOf" srcId="{FC8F17A7-382E-4A1E-B2E7-DA36B42E1581}" destId="{1BCA2504-F34B-4965-B98A-B14370556103}" srcOrd="26" destOrd="0" presId="urn:microsoft.com/office/officeart/2005/8/layout/list1"/>
    <dgm:cxn modelId="{6EEF2D98-DDDF-441C-8F16-9C06A635BE7D}" type="presParOf" srcId="{FC8F17A7-382E-4A1E-B2E7-DA36B42E1581}" destId="{0FAAC69F-E085-4A39-B6CA-D9F5703A4618}" srcOrd="27" destOrd="0" presId="urn:microsoft.com/office/officeart/2005/8/layout/list1"/>
    <dgm:cxn modelId="{267AF54E-47E7-47D8-A773-BB09345B46F9}" type="presParOf" srcId="{FC8F17A7-382E-4A1E-B2E7-DA36B42E1581}" destId="{D8E4629F-6E0F-4A02-BADE-4218A3A65FF2}" srcOrd="28" destOrd="0" presId="urn:microsoft.com/office/officeart/2005/8/layout/list1"/>
    <dgm:cxn modelId="{3B64C85C-E756-4400-85A8-EA6162BDBC1D}" type="presParOf" srcId="{D8E4629F-6E0F-4A02-BADE-4218A3A65FF2}" destId="{FD05451A-4252-4BAC-BB45-636A73C8DE8B}" srcOrd="0" destOrd="0" presId="urn:microsoft.com/office/officeart/2005/8/layout/list1"/>
    <dgm:cxn modelId="{E43A7197-5904-4D9F-B5C2-4CBA09E02019}" type="presParOf" srcId="{D8E4629F-6E0F-4A02-BADE-4218A3A65FF2}" destId="{FB41B348-582E-4F1B-8E8B-5AE516EA174B}" srcOrd="1" destOrd="0" presId="urn:microsoft.com/office/officeart/2005/8/layout/list1"/>
    <dgm:cxn modelId="{9A7A5021-F12B-4BE0-AA9B-960F1AE1C3A9}" type="presParOf" srcId="{FC8F17A7-382E-4A1E-B2E7-DA36B42E1581}" destId="{E7BC78D9-1A4C-4A98-B3F2-3EC605C1BE54}" srcOrd="29" destOrd="0" presId="urn:microsoft.com/office/officeart/2005/8/layout/list1"/>
    <dgm:cxn modelId="{9601C1AC-3BD4-485A-BFA7-26702ED7E070}" type="presParOf" srcId="{FC8F17A7-382E-4A1E-B2E7-DA36B42E1581}" destId="{4AC2EB15-380B-4E95-A5FA-808E3B3AA859}" srcOrd="30" destOrd="0" presId="urn:microsoft.com/office/officeart/2005/8/layout/list1"/>
    <dgm:cxn modelId="{2B597907-9FE7-4B47-9C12-ED62B178E3B8}" type="presParOf" srcId="{FC8F17A7-382E-4A1E-B2E7-DA36B42E1581}" destId="{38C0859C-7275-408F-8247-FDFC8F7D3597}" srcOrd="31" destOrd="0" presId="urn:microsoft.com/office/officeart/2005/8/layout/list1"/>
    <dgm:cxn modelId="{E8F99AE1-C0EE-4269-A196-5A3EC0F2DC27}" type="presParOf" srcId="{FC8F17A7-382E-4A1E-B2E7-DA36B42E1581}" destId="{2B9B4077-7AD0-41BF-89A1-CCD579863653}" srcOrd="32" destOrd="0" presId="urn:microsoft.com/office/officeart/2005/8/layout/list1"/>
    <dgm:cxn modelId="{18F57D64-4720-47DC-AB27-2EA74854EB30}" type="presParOf" srcId="{2B9B4077-7AD0-41BF-89A1-CCD579863653}" destId="{194EB645-03DB-4718-8A2C-6FB775B61591}" srcOrd="0" destOrd="0" presId="urn:microsoft.com/office/officeart/2005/8/layout/list1"/>
    <dgm:cxn modelId="{54134C04-4D7C-4E82-B4B1-9B2777326069}" type="presParOf" srcId="{2B9B4077-7AD0-41BF-89A1-CCD579863653}" destId="{424CBD1D-1FC5-4620-B1CA-CEE3B5CF2E9C}" srcOrd="1" destOrd="0" presId="urn:microsoft.com/office/officeart/2005/8/layout/list1"/>
    <dgm:cxn modelId="{BE94DF7C-F4C7-4E65-9763-B7BDF87223EC}" type="presParOf" srcId="{FC8F17A7-382E-4A1E-B2E7-DA36B42E1581}" destId="{930D1122-9358-4F28-86F7-9B909D1379B5}" srcOrd="33" destOrd="0" presId="urn:microsoft.com/office/officeart/2005/8/layout/list1"/>
    <dgm:cxn modelId="{1B2BAC5F-FE74-4D45-A2F5-1B55CF9EF194}" type="presParOf" srcId="{FC8F17A7-382E-4A1E-B2E7-DA36B42E1581}" destId="{6B840818-1DBA-430E-8241-C14651C75AC3}" srcOrd="34" destOrd="0" presId="urn:microsoft.com/office/officeart/2005/8/layout/list1"/>
    <dgm:cxn modelId="{1720926D-7A98-45C4-B861-55C094B45007}" type="presParOf" srcId="{FC8F17A7-382E-4A1E-B2E7-DA36B42E1581}" destId="{3546DACC-6EE4-495B-80ED-08D9CE3E49DC}" srcOrd="35" destOrd="0" presId="urn:microsoft.com/office/officeart/2005/8/layout/list1"/>
    <dgm:cxn modelId="{668C5A06-D2A8-4E12-A94A-0C1140057F56}" type="presParOf" srcId="{FC8F17A7-382E-4A1E-B2E7-DA36B42E1581}" destId="{149E7E05-9164-4FC0-AD4D-F6106392B578}" srcOrd="36" destOrd="0" presId="urn:microsoft.com/office/officeart/2005/8/layout/list1"/>
    <dgm:cxn modelId="{C2C1F81A-AE13-43D1-84CA-C18A0C6A91B0}" type="presParOf" srcId="{149E7E05-9164-4FC0-AD4D-F6106392B578}" destId="{63C9172F-EE30-49E2-9E45-1A3F307167E0}" srcOrd="0" destOrd="0" presId="urn:microsoft.com/office/officeart/2005/8/layout/list1"/>
    <dgm:cxn modelId="{E3CED2A3-23A0-44E9-BA0F-8E1182FB33E1}" type="presParOf" srcId="{149E7E05-9164-4FC0-AD4D-F6106392B578}" destId="{A2DC3E57-52E3-478D-A04E-E0C40B3A6D1E}" srcOrd="1" destOrd="0" presId="urn:microsoft.com/office/officeart/2005/8/layout/list1"/>
    <dgm:cxn modelId="{1E4D1F1F-1F6D-489E-B634-03D9DC62C99C}" type="presParOf" srcId="{FC8F17A7-382E-4A1E-B2E7-DA36B42E1581}" destId="{DA5D1FDC-9886-44A2-80B4-CC785E870A80}" srcOrd="37" destOrd="0" presId="urn:microsoft.com/office/officeart/2005/8/layout/list1"/>
    <dgm:cxn modelId="{7B2F8EAF-222D-4598-9476-66CB73937C56}" type="presParOf" srcId="{FC8F17A7-382E-4A1E-B2E7-DA36B42E1581}" destId="{8CE27BDD-A1C0-4C19-8C7C-E1EE3FF8CD56}" srcOrd="38" destOrd="0" presId="urn:microsoft.com/office/officeart/2005/8/layout/list1"/>
    <dgm:cxn modelId="{8ECC06DD-18ED-4568-BEE3-38FD8CD13947}" type="presParOf" srcId="{FC8F17A7-382E-4A1E-B2E7-DA36B42E1581}" destId="{C2B40191-EDD5-400F-821F-182ACFF6A277}" srcOrd="39" destOrd="0" presId="urn:microsoft.com/office/officeart/2005/8/layout/list1"/>
    <dgm:cxn modelId="{0770BE80-C48B-4951-94F8-3B70E31A215B}" type="presParOf" srcId="{FC8F17A7-382E-4A1E-B2E7-DA36B42E1581}" destId="{504A7B5C-197B-45D0-8D59-56F4D5C8E46C}" srcOrd="40" destOrd="0" presId="urn:microsoft.com/office/officeart/2005/8/layout/list1"/>
    <dgm:cxn modelId="{FB137A00-871F-4C59-82F7-CCE937A45F31}" type="presParOf" srcId="{504A7B5C-197B-45D0-8D59-56F4D5C8E46C}" destId="{A8C8CC9A-22FC-4541-8139-B4781DD01AEA}" srcOrd="0" destOrd="0" presId="urn:microsoft.com/office/officeart/2005/8/layout/list1"/>
    <dgm:cxn modelId="{9D674F0F-A2D0-4A4E-ACD5-A81116CCB203}" type="presParOf" srcId="{504A7B5C-197B-45D0-8D59-56F4D5C8E46C}" destId="{47212612-2112-4EE4-AB9A-FD294A321217}" srcOrd="1" destOrd="0" presId="urn:microsoft.com/office/officeart/2005/8/layout/list1"/>
    <dgm:cxn modelId="{3D5EAFE6-FF67-4E6B-B2AC-BC44E3B8FCC8}" type="presParOf" srcId="{FC8F17A7-382E-4A1E-B2E7-DA36B42E1581}" destId="{D3B319EC-2AC4-4E0D-B8B8-8706C1A64A31}" srcOrd="41" destOrd="0" presId="urn:microsoft.com/office/officeart/2005/8/layout/list1"/>
    <dgm:cxn modelId="{0FFE7D44-7509-46A6-B24C-A6793813DC30}" type="presParOf" srcId="{FC8F17A7-382E-4A1E-B2E7-DA36B42E1581}" destId="{70EE8211-D7E5-4875-B1BE-DD896F61FF39}" srcOrd="42" destOrd="0" presId="urn:microsoft.com/office/officeart/2005/8/layout/list1"/>
    <dgm:cxn modelId="{DFE642E7-D422-496A-A6C0-3B4C1B813A56}" type="presParOf" srcId="{FC8F17A7-382E-4A1E-B2E7-DA36B42E1581}" destId="{BA39C67A-6FB0-4B00-8EF6-F7BD7AFEC80C}" srcOrd="43" destOrd="0" presId="urn:microsoft.com/office/officeart/2005/8/layout/list1"/>
    <dgm:cxn modelId="{918AD395-2573-468C-BCFB-A44AD4EAFE65}" type="presParOf" srcId="{FC8F17A7-382E-4A1E-B2E7-DA36B42E1581}" destId="{236F3CB0-FC6A-42E7-9222-5EB9A2129B15}" srcOrd="44" destOrd="0" presId="urn:microsoft.com/office/officeart/2005/8/layout/list1"/>
    <dgm:cxn modelId="{6864E970-F0C4-467B-AE3A-4183A928F12E}" type="presParOf" srcId="{236F3CB0-FC6A-42E7-9222-5EB9A2129B15}" destId="{CB8FA14D-F7C0-4BA7-B5FE-0AF92E1B5AEC}" srcOrd="0" destOrd="0" presId="urn:microsoft.com/office/officeart/2005/8/layout/list1"/>
    <dgm:cxn modelId="{46541D34-EEEF-4B54-8AF0-003B7CBB6641}" type="presParOf" srcId="{236F3CB0-FC6A-42E7-9222-5EB9A2129B15}" destId="{6D3E7738-9EC1-4E56-8866-13A3F1EA0EB5}" srcOrd="1" destOrd="0" presId="urn:microsoft.com/office/officeart/2005/8/layout/list1"/>
    <dgm:cxn modelId="{43DC737B-DB59-4800-91F6-3C1AE7847A07}" type="presParOf" srcId="{FC8F17A7-382E-4A1E-B2E7-DA36B42E1581}" destId="{0B3614BC-0986-4199-8F87-B76FDBA24601}" srcOrd="45" destOrd="0" presId="urn:microsoft.com/office/officeart/2005/8/layout/list1"/>
    <dgm:cxn modelId="{211397EF-6709-4289-B50B-F072552FE4B0}" type="presParOf" srcId="{FC8F17A7-382E-4A1E-B2E7-DA36B42E1581}" destId="{930056F2-6EE0-4D60-B231-6A316CE5E782}" srcOrd="46" destOrd="0" presId="urn:microsoft.com/office/officeart/2005/8/layout/list1"/>
    <dgm:cxn modelId="{325ED10A-A8E0-45BE-A466-BFC4DE543D0E}" type="presParOf" srcId="{FC8F17A7-382E-4A1E-B2E7-DA36B42E1581}" destId="{7804978F-5F52-4A88-8118-87B4DD2E9E40}" srcOrd="47" destOrd="0" presId="urn:microsoft.com/office/officeart/2005/8/layout/list1"/>
    <dgm:cxn modelId="{978AB7CF-A69D-45E3-A253-4EDCCB35B830}" type="presParOf" srcId="{FC8F17A7-382E-4A1E-B2E7-DA36B42E1581}" destId="{66065793-67F8-45E2-97F5-720CAC391988}" srcOrd="48" destOrd="0" presId="urn:microsoft.com/office/officeart/2005/8/layout/list1"/>
    <dgm:cxn modelId="{48F06710-5921-485F-84A1-63755430F1B1}" type="presParOf" srcId="{66065793-67F8-45E2-97F5-720CAC391988}" destId="{EBD57FE5-159F-4B83-AEF9-EA103400217F}" srcOrd="0" destOrd="0" presId="urn:microsoft.com/office/officeart/2005/8/layout/list1"/>
    <dgm:cxn modelId="{E115711C-196F-4E0E-8162-CD1AB9877102}" type="presParOf" srcId="{66065793-67F8-45E2-97F5-720CAC391988}" destId="{C9C4EDCF-0D7D-4178-80AC-3C28EDA936EA}" srcOrd="1" destOrd="0" presId="urn:microsoft.com/office/officeart/2005/8/layout/list1"/>
    <dgm:cxn modelId="{641D1E7D-AA0D-472E-988D-785F6073476A}" type="presParOf" srcId="{FC8F17A7-382E-4A1E-B2E7-DA36B42E1581}" destId="{B0A39975-8ADA-4EB7-93AC-5B32CCFFA3D8}" srcOrd="49" destOrd="0" presId="urn:microsoft.com/office/officeart/2005/8/layout/list1"/>
    <dgm:cxn modelId="{DD74F665-7854-4061-9555-87EF45551E60}" type="presParOf" srcId="{FC8F17A7-382E-4A1E-B2E7-DA36B42E1581}" destId="{18AAA3DA-65E3-4B54-856F-745A46DBA2A8}" srcOrd="50" destOrd="0" presId="urn:microsoft.com/office/officeart/2005/8/layout/list1"/>
    <dgm:cxn modelId="{BB2C0013-A06C-4A05-B852-438823CF8B19}" type="presParOf" srcId="{FC8F17A7-382E-4A1E-B2E7-DA36B42E1581}" destId="{61137101-CB7A-4843-B2C9-5D9A72761D76}" srcOrd="51" destOrd="0" presId="urn:microsoft.com/office/officeart/2005/8/layout/list1"/>
    <dgm:cxn modelId="{EA6352E7-9ABA-4549-BEEA-627633C4D6FC}" type="presParOf" srcId="{FC8F17A7-382E-4A1E-B2E7-DA36B42E1581}" destId="{FD56D612-0CA4-447A-8EF4-5D1FAC4FFEA3}" srcOrd="52" destOrd="0" presId="urn:microsoft.com/office/officeart/2005/8/layout/list1"/>
    <dgm:cxn modelId="{7F729A87-0901-45E4-88E6-E7C65FE0156D}" type="presParOf" srcId="{FD56D612-0CA4-447A-8EF4-5D1FAC4FFEA3}" destId="{B1E43C84-89B8-494E-A5A6-627F9349E4E6}" srcOrd="0" destOrd="0" presId="urn:microsoft.com/office/officeart/2005/8/layout/list1"/>
    <dgm:cxn modelId="{E3C10EF7-4429-4638-8225-FC7676B3CD95}" type="presParOf" srcId="{FD56D612-0CA4-447A-8EF4-5D1FAC4FFEA3}" destId="{D28A992A-D756-402D-AF4A-98AAC68826A9}" srcOrd="1" destOrd="0" presId="urn:microsoft.com/office/officeart/2005/8/layout/list1"/>
    <dgm:cxn modelId="{0D45C808-4638-4D1A-A024-A28A67A82C1A}" type="presParOf" srcId="{FC8F17A7-382E-4A1E-B2E7-DA36B42E1581}" destId="{941866A7-6FD7-4ED3-91E2-08BC5BCC62AD}" srcOrd="53" destOrd="0" presId="urn:microsoft.com/office/officeart/2005/8/layout/list1"/>
    <dgm:cxn modelId="{F5857243-6D7F-4E76-8E8E-0412170D6F3E}" type="presParOf" srcId="{FC8F17A7-382E-4A1E-B2E7-DA36B42E1581}" destId="{E7CFED7A-E2E7-4DB2-B02D-12D73767FC9A}" srcOrd="54" destOrd="0" presId="urn:microsoft.com/office/officeart/2005/8/layout/list1"/>
    <dgm:cxn modelId="{BE3E85DF-1FE0-4640-BC58-4B0AD4CA63D8}" type="presParOf" srcId="{FC8F17A7-382E-4A1E-B2E7-DA36B42E1581}" destId="{F644A991-153E-437A-B7C0-E0F664592780}" srcOrd="55" destOrd="0" presId="urn:microsoft.com/office/officeart/2005/8/layout/list1"/>
    <dgm:cxn modelId="{7D40E6AF-88F4-4CF1-8500-4C5B7A0045F0}" type="presParOf" srcId="{FC8F17A7-382E-4A1E-B2E7-DA36B42E1581}" destId="{100D4A9F-8DD0-4AEF-81E4-E18A5C61997E}" srcOrd="56" destOrd="0" presId="urn:microsoft.com/office/officeart/2005/8/layout/list1"/>
    <dgm:cxn modelId="{5045DE06-6C3D-448A-B812-66E7FF982B66}" type="presParOf" srcId="{100D4A9F-8DD0-4AEF-81E4-E18A5C61997E}" destId="{0B453DFD-6C13-430D-A27F-131F95FA4CA8}" srcOrd="0" destOrd="0" presId="urn:microsoft.com/office/officeart/2005/8/layout/list1"/>
    <dgm:cxn modelId="{05B7D392-06D3-4CB2-BB19-F111B52419FE}" type="presParOf" srcId="{100D4A9F-8DD0-4AEF-81E4-E18A5C61997E}" destId="{829469C0-E15E-4D2E-9CAF-90A9B365C9CD}" srcOrd="1" destOrd="0" presId="urn:microsoft.com/office/officeart/2005/8/layout/list1"/>
    <dgm:cxn modelId="{94B51684-7BAD-485B-A223-0235A06CDF68}" type="presParOf" srcId="{FC8F17A7-382E-4A1E-B2E7-DA36B42E1581}" destId="{24A7FB08-CF40-42F6-B775-A2DDFFAB4B9F}" srcOrd="57" destOrd="0" presId="urn:microsoft.com/office/officeart/2005/8/layout/list1"/>
    <dgm:cxn modelId="{A49ED4EE-ED45-4874-954A-DAB9D6A23B33}" type="presParOf" srcId="{FC8F17A7-382E-4A1E-B2E7-DA36B42E1581}" destId="{C6F91460-8F15-4016-A895-41FD402867C8}" srcOrd="58" destOrd="0" presId="urn:microsoft.com/office/officeart/2005/8/layout/list1"/>
    <dgm:cxn modelId="{6EB21652-F068-462F-A47B-23043A9D99CB}" type="presParOf" srcId="{FC8F17A7-382E-4A1E-B2E7-DA36B42E1581}" destId="{7BCB0CC1-7858-497D-8922-F9E792DD5B72}" srcOrd="59" destOrd="0" presId="urn:microsoft.com/office/officeart/2005/8/layout/list1"/>
    <dgm:cxn modelId="{C8AE728D-6732-4C4C-AD40-80629016605E}" type="presParOf" srcId="{FC8F17A7-382E-4A1E-B2E7-DA36B42E1581}" destId="{435C3199-38BE-4D69-8B45-360EA83940B9}" srcOrd="60" destOrd="0" presId="urn:microsoft.com/office/officeart/2005/8/layout/list1"/>
    <dgm:cxn modelId="{40568426-6243-4D22-B053-88A3ADA6B1DB}" type="presParOf" srcId="{435C3199-38BE-4D69-8B45-360EA83940B9}" destId="{E8FEF8F4-F88A-4857-BBB8-31D46153B273}" srcOrd="0" destOrd="0" presId="urn:microsoft.com/office/officeart/2005/8/layout/list1"/>
    <dgm:cxn modelId="{67538CF1-E25E-41EC-A1BF-4C3FC75D664D}" type="presParOf" srcId="{435C3199-38BE-4D69-8B45-360EA83940B9}" destId="{329B42B8-ECD7-4885-9E08-72E31F850DA6}" srcOrd="1" destOrd="0" presId="urn:microsoft.com/office/officeart/2005/8/layout/list1"/>
    <dgm:cxn modelId="{83D15265-F417-473C-8AB6-3E17B6AAFC15}" type="presParOf" srcId="{FC8F17A7-382E-4A1E-B2E7-DA36B42E1581}" destId="{8E39B7AA-8831-40EE-B03D-716E8CF2C21A}" srcOrd="61" destOrd="0" presId="urn:microsoft.com/office/officeart/2005/8/layout/list1"/>
    <dgm:cxn modelId="{84119EA7-F548-421E-B4D5-2B600C1934B1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50C613F6-11E7-4B91-80E3-9AD9AE1A9ACD}" type="presOf" srcId="{E23C63D9-5F13-4E8F-B0BA-A4588E82099A}" destId="{A8C8CC9A-22FC-4541-8139-B4781DD01AEA}" srcOrd="0" destOrd="0" presId="urn:microsoft.com/office/officeart/2005/8/layout/list1"/>
    <dgm:cxn modelId="{B8DEB911-C378-4BB9-BBC1-E8656B69641A}" type="presOf" srcId="{E23C63D9-5F13-4E8F-B0BA-A4588E82099A}" destId="{47212612-2112-4EE4-AB9A-FD294A321217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8ADB456E-4520-4335-B375-C9A17F3696BC}" type="presOf" srcId="{4645654A-0DC5-46B0-95ED-49F72442FADF}" destId="{63BAC6F4-37DE-4063-90F1-38293280B408}" srcOrd="0" destOrd="0" presId="urn:microsoft.com/office/officeart/2005/8/layout/list1"/>
    <dgm:cxn modelId="{7230B055-6EFA-4A79-8F85-3CA802E12DA1}" type="presOf" srcId="{8E2717DD-D037-46DD-AB7C-0D91C7CA05D2}" destId="{CB8FA14D-F7C0-4BA7-B5FE-0AF92E1B5AEC}" srcOrd="0" destOrd="0" presId="urn:microsoft.com/office/officeart/2005/8/layout/list1"/>
    <dgm:cxn modelId="{BBE73385-B089-43B5-ADA4-F852D32A32F8}" type="presOf" srcId="{F1EBE354-C624-4FC0-9F90-4A91809A193E}" destId="{63C9172F-EE30-49E2-9E45-1A3F307167E0}" srcOrd="0" destOrd="0" presId="urn:microsoft.com/office/officeart/2005/8/layout/list1"/>
    <dgm:cxn modelId="{FB04D3B8-C9B7-49E6-A969-749FF2A7AC12}" type="presOf" srcId="{9A28537E-EBB5-45DA-B2FE-F991C881A5E8}" destId="{194EB645-03DB-4718-8A2C-6FB775B61591}" srcOrd="0" destOrd="0" presId="urn:microsoft.com/office/officeart/2005/8/layout/list1"/>
    <dgm:cxn modelId="{60B4AD79-8A4C-4E50-AAC7-5E24C167B0E7}" type="presOf" srcId="{06DF7B84-5155-4510-A4D1-41E62DBF20AA}" destId="{F8623298-42EC-4240-A896-C3B77D6A84BE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A70D217B-6685-4F08-93FF-9CF6CE3C68C2}" type="presOf" srcId="{3F7C1AE6-D2D6-4A4C-896A-7CB304546092}" destId="{61C61218-148C-4255-9C90-C651A43AA30B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4B3E4A96-5529-4DDC-A70E-A83C968BF7F0}" type="presOf" srcId="{06DF7B84-5155-4510-A4D1-41E62DBF20AA}" destId="{AF10899B-EDEE-40FE-9C40-8DDE3B25E72C}" srcOrd="0" destOrd="0" presId="urn:microsoft.com/office/officeart/2005/8/layout/list1"/>
    <dgm:cxn modelId="{B32F3B71-07BE-4330-A09A-215D425B7F13}" type="presOf" srcId="{8E2717DD-D037-46DD-AB7C-0D91C7CA05D2}" destId="{6D3E7738-9EC1-4E56-8866-13A3F1EA0EB5}" srcOrd="1" destOrd="0" presId="urn:microsoft.com/office/officeart/2005/8/layout/list1"/>
    <dgm:cxn modelId="{04FBB235-74AF-4882-8964-75CA846357B9}" type="presOf" srcId="{3F42973D-1A6B-4BAD-B7B3-793384490701}" destId="{46DB3FC9-62E0-4C58-A7D5-27187D2C5D7D}" srcOrd="1" destOrd="0" presId="urn:microsoft.com/office/officeart/2005/8/layout/list1"/>
    <dgm:cxn modelId="{33B2778E-7AAC-46B8-9ED7-6D12ABB6178F}" type="presOf" srcId="{0F5738F0-9D40-4958-B108-0B2ECF3C2EBD}" destId="{C9C4EDCF-0D7D-4178-80AC-3C28EDA936EA}" srcOrd="1" destOrd="0" presId="urn:microsoft.com/office/officeart/2005/8/layout/list1"/>
    <dgm:cxn modelId="{B7409AC3-13B4-426C-BA2E-102BD9F07620}" type="presOf" srcId="{049F0A86-C80C-4922-98A6-14F0D8DFCDD0}" destId="{0B453DFD-6C13-430D-A27F-131F95FA4CA8}" srcOrd="0" destOrd="0" presId="urn:microsoft.com/office/officeart/2005/8/layout/list1"/>
    <dgm:cxn modelId="{D504283A-FEAF-44A3-B01F-00E0F24824EA}" type="presOf" srcId="{3F7C1AE6-D2D6-4A4C-896A-7CB304546092}" destId="{FE891326-686A-4C45-B79B-1B94C9E03A2E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E2831504-A068-4371-8855-80A642E9AA04}" type="presOf" srcId="{B9374BCF-7B8D-43EA-AF42-3D675A166C28}" destId="{2F3F69BC-F4CD-4461-9478-6693505E9CAD}" srcOrd="0" destOrd="0" presId="urn:microsoft.com/office/officeart/2005/8/layout/list1"/>
    <dgm:cxn modelId="{13E36C51-9242-4FDB-9F54-043D70DFFF70}" type="presOf" srcId="{0F5738F0-9D40-4958-B108-0B2ECF3C2EBD}" destId="{EBD57FE5-159F-4B83-AEF9-EA103400217F}" srcOrd="0" destOrd="0" presId="urn:microsoft.com/office/officeart/2005/8/layout/list1"/>
    <dgm:cxn modelId="{777F5B6F-F349-47F6-A477-207B36464955}" type="presOf" srcId="{517A7599-D39B-4136-B7F7-FC517C75373B}" destId="{B1E43C84-89B8-494E-A5A6-627F9349E4E6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FBC67902-0374-487E-86E8-D3EDF045FA70}" type="presOf" srcId="{4F249EC0-E768-4341-AFD6-A149BC3B7897}" destId="{FB41B348-582E-4F1B-8E8B-5AE516EA174B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E316BA20-4C43-4753-A03B-9AE7AE680909}" type="presOf" srcId="{9A28537E-EBB5-45DA-B2FE-F991C881A5E8}" destId="{424CBD1D-1FC5-4620-B1CA-CEE3B5CF2E9C}" srcOrd="1" destOrd="0" presId="urn:microsoft.com/office/officeart/2005/8/layout/list1"/>
    <dgm:cxn modelId="{C9671D23-AD66-44B1-B195-532FC802C643}" type="presOf" srcId="{470BFF4D-607E-47BE-BE6D-F308DD98CD06}" destId="{FC8F17A7-382E-4A1E-B2E7-DA36B42E1581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AE018F15-2523-43A3-911C-0ECA78B320A4}" type="presOf" srcId="{A6AA4029-2DA5-4CF0-99F3-5D6F6A831349}" destId="{41C2C4BE-FE64-4D2A-8759-19F25F7067C9}" srcOrd="1" destOrd="0" presId="urn:microsoft.com/office/officeart/2005/8/layout/list1"/>
    <dgm:cxn modelId="{426BBEA2-D5AB-4616-963B-F696D093C0F0}" type="presOf" srcId="{E9D59AC3-A711-4796-B192-1D13C75A69CF}" destId="{04BFF7BE-8A4B-43A8-811A-DA3705A638B4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5E42664B-AAFD-4E15-8E8C-95AFCF73D438}" type="presOf" srcId="{3F42973D-1A6B-4BAD-B7B3-793384490701}" destId="{B6237DF0-F405-480F-9EDB-6E2180B339B1}" srcOrd="0" destOrd="0" presId="urn:microsoft.com/office/officeart/2005/8/layout/list1"/>
    <dgm:cxn modelId="{0CA73883-7201-4062-A170-18E004E32704}" type="presOf" srcId="{4F249EC0-E768-4341-AFD6-A149BC3B7897}" destId="{FD05451A-4252-4BAC-BB45-636A73C8DE8B}" srcOrd="0" destOrd="0" presId="urn:microsoft.com/office/officeart/2005/8/layout/list1"/>
    <dgm:cxn modelId="{5C8F2E85-65AF-4A4C-9CB8-D113177F3A62}" type="presOf" srcId="{E9D59AC3-A711-4796-B192-1D13C75A69CF}" destId="{0A9123C9-74E1-476A-A44C-7C00851B6B18}" srcOrd="0" destOrd="0" presId="urn:microsoft.com/office/officeart/2005/8/layout/list1"/>
    <dgm:cxn modelId="{2D55A143-6ACC-419C-8B87-D702FC7550C2}" type="presOf" srcId="{049F0A86-C80C-4922-98A6-14F0D8DFCDD0}" destId="{829469C0-E15E-4D2E-9CAF-90A9B365C9CD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4CFB4B26-218A-4F84-8BB4-8DF686E2B111}" type="presOf" srcId="{A6AA4029-2DA5-4CF0-99F3-5D6F6A831349}" destId="{10B64A83-F830-4AC6-9385-513A38D55826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CFA5947E-D208-4A4B-8551-BFCEA59B9E3D}" type="presOf" srcId="{F1EBE354-C624-4FC0-9F90-4A91809A193E}" destId="{A2DC3E57-52E3-478D-A04E-E0C40B3A6D1E}" srcOrd="1" destOrd="0" presId="urn:microsoft.com/office/officeart/2005/8/layout/list1"/>
    <dgm:cxn modelId="{629B9F02-EF02-412C-91BC-36E1421CB9B8}" type="presOf" srcId="{517A7599-D39B-4136-B7F7-FC517C75373B}" destId="{D28A992A-D756-402D-AF4A-98AAC68826A9}" srcOrd="1" destOrd="0" presId="urn:microsoft.com/office/officeart/2005/8/layout/list1"/>
    <dgm:cxn modelId="{6BE6ACCA-D79C-4E34-8F0B-33E89837D267}" type="presOf" srcId="{B9374BCF-7B8D-43EA-AF42-3D675A166C28}" destId="{0CB65D4D-7011-4622-ADCA-FDF1A9C6A79F}" srcOrd="1" destOrd="0" presId="urn:microsoft.com/office/officeart/2005/8/layout/list1"/>
    <dgm:cxn modelId="{2FD52016-1710-41D5-B832-9D1C12940CCF}" type="presOf" srcId="{4645654A-0DC5-46B0-95ED-49F72442FADF}" destId="{18DFF254-491E-49B4-A226-DB6AC9EDF287}" srcOrd="1" destOrd="0" presId="urn:microsoft.com/office/officeart/2005/8/layout/list1"/>
    <dgm:cxn modelId="{40493E42-3A35-43CF-BAEA-0C036D434BA8}" type="presParOf" srcId="{FC8F17A7-382E-4A1E-B2E7-DA36B42E1581}" destId="{A4AFC699-C35E-460D-A64E-55750FEB5D2F}" srcOrd="0" destOrd="0" presId="urn:microsoft.com/office/officeart/2005/8/layout/list1"/>
    <dgm:cxn modelId="{83053452-B745-4AC3-B8A6-1928E7ADD362}" type="presParOf" srcId="{A4AFC699-C35E-460D-A64E-55750FEB5D2F}" destId="{2F3F69BC-F4CD-4461-9478-6693505E9CAD}" srcOrd="0" destOrd="0" presId="urn:microsoft.com/office/officeart/2005/8/layout/list1"/>
    <dgm:cxn modelId="{7582227D-F5C8-44F0-BFD4-5A8DC0CDA3BC}" type="presParOf" srcId="{A4AFC699-C35E-460D-A64E-55750FEB5D2F}" destId="{0CB65D4D-7011-4622-ADCA-FDF1A9C6A79F}" srcOrd="1" destOrd="0" presId="urn:microsoft.com/office/officeart/2005/8/layout/list1"/>
    <dgm:cxn modelId="{A2C89C45-AD43-4EF0-B5EB-56E84F888E1E}" type="presParOf" srcId="{FC8F17A7-382E-4A1E-B2E7-DA36B42E1581}" destId="{0E61AAD7-843C-4A61-9057-1D4B1E6EB38A}" srcOrd="1" destOrd="0" presId="urn:microsoft.com/office/officeart/2005/8/layout/list1"/>
    <dgm:cxn modelId="{00C5BB6D-3081-4DAE-B687-6F11A892F0E0}" type="presParOf" srcId="{FC8F17A7-382E-4A1E-B2E7-DA36B42E1581}" destId="{4C2768E2-ED89-431A-A486-281CC5329D11}" srcOrd="2" destOrd="0" presId="urn:microsoft.com/office/officeart/2005/8/layout/list1"/>
    <dgm:cxn modelId="{DBB4FBBE-FD37-4C0A-B908-E191E824128B}" type="presParOf" srcId="{FC8F17A7-382E-4A1E-B2E7-DA36B42E1581}" destId="{1B416E7A-1E06-4210-9A87-C9B7D190B309}" srcOrd="3" destOrd="0" presId="urn:microsoft.com/office/officeart/2005/8/layout/list1"/>
    <dgm:cxn modelId="{1F91273D-3628-4322-9E30-55F32C5C211C}" type="presParOf" srcId="{FC8F17A7-382E-4A1E-B2E7-DA36B42E1581}" destId="{06690BC2-B387-4E14-8CD0-50904E7E7C3A}" srcOrd="4" destOrd="0" presId="urn:microsoft.com/office/officeart/2005/8/layout/list1"/>
    <dgm:cxn modelId="{5C0D9F9B-3794-4CAB-ADD2-A43DD7117BA0}" type="presParOf" srcId="{06690BC2-B387-4E14-8CD0-50904E7E7C3A}" destId="{B6237DF0-F405-480F-9EDB-6E2180B339B1}" srcOrd="0" destOrd="0" presId="urn:microsoft.com/office/officeart/2005/8/layout/list1"/>
    <dgm:cxn modelId="{56A8BB6A-A6EB-44B1-8D1B-642231647E98}" type="presParOf" srcId="{06690BC2-B387-4E14-8CD0-50904E7E7C3A}" destId="{46DB3FC9-62E0-4C58-A7D5-27187D2C5D7D}" srcOrd="1" destOrd="0" presId="urn:microsoft.com/office/officeart/2005/8/layout/list1"/>
    <dgm:cxn modelId="{6EA43C22-8925-4351-BF5B-B4BB17A8B149}" type="presParOf" srcId="{FC8F17A7-382E-4A1E-B2E7-DA36B42E1581}" destId="{247B878D-BDED-49CB-B65A-A497AD500AE8}" srcOrd="5" destOrd="0" presId="urn:microsoft.com/office/officeart/2005/8/layout/list1"/>
    <dgm:cxn modelId="{D5B41327-AB32-4867-A19E-D6C960C8EC09}" type="presParOf" srcId="{FC8F17A7-382E-4A1E-B2E7-DA36B42E1581}" destId="{4659EBC4-64D1-4B6C-92B5-9A0F3C2EF96C}" srcOrd="6" destOrd="0" presId="urn:microsoft.com/office/officeart/2005/8/layout/list1"/>
    <dgm:cxn modelId="{6BBA7E9F-4918-42B6-BE32-7C2289FF0E32}" type="presParOf" srcId="{FC8F17A7-382E-4A1E-B2E7-DA36B42E1581}" destId="{BAF59938-BB53-474B-BAD2-F883FDDD4D15}" srcOrd="7" destOrd="0" presId="urn:microsoft.com/office/officeart/2005/8/layout/list1"/>
    <dgm:cxn modelId="{A2155B74-A2F4-4B68-95E1-D1286F03A571}" type="presParOf" srcId="{FC8F17A7-382E-4A1E-B2E7-DA36B42E1581}" destId="{B565232D-1520-461C-A256-E2F8182B90C8}" srcOrd="8" destOrd="0" presId="urn:microsoft.com/office/officeart/2005/8/layout/list1"/>
    <dgm:cxn modelId="{E5175AB6-7804-400E-A770-476899B5C44A}" type="presParOf" srcId="{B565232D-1520-461C-A256-E2F8182B90C8}" destId="{10B64A83-F830-4AC6-9385-513A38D55826}" srcOrd="0" destOrd="0" presId="urn:microsoft.com/office/officeart/2005/8/layout/list1"/>
    <dgm:cxn modelId="{9EE4A673-7BD2-4994-8F4C-6B566E673571}" type="presParOf" srcId="{B565232D-1520-461C-A256-E2F8182B90C8}" destId="{41C2C4BE-FE64-4D2A-8759-19F25F7067C9}" srcOrd="1" destOrd="0" presId="urn:microsoft.com/office/officeart/2005/8/layout/list1"/>
    <dgm:cxn modelId="{34F5F3E1-A78D-4F8A-A852-2B2FEF2E2AFC}" type="presParOf" srcId="{FC8F17A7-382E-4A1E-B2E7-DA36B42E1581}" destId="{1B336EED-E3B6-45CB-AC6A-6AFFDB107DB5}" srcOrd="9" destOrd="0" presId="urn:microsoft.com/office/officeart/2005/8/layout/list1"/>
    <dgm:cxn modelId="{32C6445E-4ACF-4013-9233-FCA792803D88}" type="presParOf" srcId="{FC8F17A7-382E-4A1E-B2E7-DA36B42E1581}" destId="{30B5F34B-9541-42FB-BF55-BA19172ED350}" srcOrd="10" destOrd="0" presId="urn:microsoft.com/office/officeart/2005/8/layout/list1"/>
    <dgm:cxn modelId="{919088EB-2EDD-4F24-AB10-53C5E5308245}" type="presParOf" srcId="{FC8F17A7-382E-4A1E-B2E7-DA36B42E1581}" destId="{BA660269-BEB7-404B-BD93-4DFE7712AA9C}" srcOrd="11" destOrd="0" presId="urn:microsoft.com/office/officeart/2005/8/layout/list1"/>
    <dgm:cxn modelId="{CF57A7DB-5DD4-42BE-8470-EB541400EC17}" type="presParOf" srcId="{FC8F17A7-382E-4A1E-B2E7-DA36B42E1581}" destId="{88BA583A-DC58-4047-A142-7FA2525DCFA3}" srcOrd="12" destOrd="0" presId="urn:microsoft.com/office/officeart/2005/8/layout/list1"/>
    <dgm:cxn modelId="{C2ACAB82-CCEE-40B2-AFB0-A9B9AF246ABD}" type="presParOf" srcId="{88BA583A-DC58-4047-A142-7FA2525DCFA3}" destId="{AF10899B-EDEE-40FE-9C40-8DDE3B25E72C}" srcOrd="0" destOrd="0" presId="urn:microsoft.com/office/officeart/2005/8/layout/list1"/>
    <dgm:cxn modelId="{274288D1-2729-44F0-8539-379082E36A03}" type="presParOf" srcId="{88BA583A-DC58-4047-A142-7FA2525DCFA3}" destId="{F8623298-42EC-4240-A896-C3B77D6A84BE}" srcOrd="1" destOrd="0" presId="urn:microsoft.com/office/officeart/2005/8/layout/list1"/>
    <dgm:cxn modelId="{27420FCF-06E0-4780-9068-4C52E2391840}" type="presParOf" srcId="{FC8F17A7-382E-4A1E-B2E7-DA36B42E1581}" destId="{6188435A-1102-4E5B-8D2B-58E6CD4E6435}" srcOrd="13" destOrd="0" presId="urn:microsoft.com/office/officeart/2005/8/layout/list1"/>
    <dgm:cxn modelId="{91352F97-9F56-413A-A3B9-BE6AA89DCBD5}" type="presParOf" srcId="{FC8F17A7-382E-4A1E-B2E7-DA36B42E1581}" destId="{AA0B205A-8584-47CB-8AB6-687C2A81A3A7}" srcOrd="14" destOrd="0" presId="urn:microsoft.com/office/officeart/2005/8/layout/list1"/>
    <dgm:cxn modelId="{D6DC1A02-64C5-4575-AEC2-A350B42B8D58}" type="presParOf" srcId="{FC8F17A7-382E-4A1E-B2E7-DA36B42E1581}" destId="{36936875-2CE6-48CC-885F-460991F03499}" srcOrd="15" destOrd="0" presId="urn:microsoft.com/office/officeart/2005/8/layout/list1"/>
    <dgm:cxn modelId="{EECEAE99-D383-41B0-B24C-7609E232E1FD}" type="presParOf" srcId="{FC8F17A7-382E-4A1E-B2E7-DA36B42E1581}" destId="{70BBAC2E-3F84-4F66-B9BC-F7186ACAB38F}" srcOrd="16" destOrd="0" presId="urn:microsoft.com/office/officeart/2005/8/layout/list1"/>
    <dgm:cxn modelId="{4C959DE6-1361-446E-8FD5-9D1BCD6FE033}" type="presParOf" srcId="{70BBAC2E-3F84-4F66-B9BC-F7186ACAB38F}" destId="{63BAC6F4-37DE-4063-90F1-38293280B408}" srcOrd="0" destOrd="0" presId="urn:microsoft.com/office/officeart/2005/8/layout/list1"/>
    <dgm:cxn modelId="{20FE8FA7-4E89-457F-977D-552440F3680F}" type="presParOf" srcId="{70BBAC2E-3F84-4F66-B9BC-F7186ACAB38F}" destId="{18DFF254-491E-49B4-A226-DB6AC9EDF287}" srcOrd="1" destOrd="0" presId="urn:microsoft.com/office/officeart/2005/8/layout/list1"/>
    <dgm:cxn modelId="{10D4BEFB-FE58-43BB-9EC8-FCAA453B1184}" type="presParOf" srcId="{FC8F17A7-382E-4A1E-B2E7-DA36B42E1581}" destId="{2F621F97-3C2B-4ED3-AF8D-5D7EA9471D3C}" srcOrd="17" destOrd="0" presId="urn:microsoft.com/office/officeart/2005/8/layout/list1"/>
    <dgm:cxn modelId="{E4E1BE1C-8222-45FD-9CB0-D07FB19B0073}" type="presParOf" srcId="{FC8F17A7-382E-4A1E-B2E7-DA36B42E1581}" destId="{B17DE1A4-9BC0-46D0-9740-94D09C549B59}" srcOrd="18" destOrd="0" presId="urn:microsoft.com/office/officeart/2005/8/layout/list1"/>
    <dgm:cxn modelId="{7FB16B00-4EF3-4457-B39A-A28FB7F1C7F5}" type="presParOf" srcId="{FC8F17A7-382E-4A1E-B2E7-DA36B42E1581}" destId="{0649D3E9-A605-40B6-B170-BC90BB6CACA7}" srcOrd="19" destOrd="0" presId="urn:microsoft.com/office/officeart/2005/8/layout/list1"/>
    <dgm:cxn modelId="{4E4D813E-5A71-4502-9B52-4A648415DA8F}" type="presParOf" srcId="{FC8F17A7-382E-4A1E-B2E7-DA36B42E1581}" destId="{5557BF4C-0B21-48C7-98F8-59E3BDB03DC7}" srcOrd="20" destOrd="0" presId="urn:microsoft.com/office/officeart/2005/8/layout/list1"/>
    <dgm:cxn modelId="{15279B15-9353-45DE-8481-24B288A5A258}" type="presParOf" srcId="{5557BF4C-0B21-48C7-98F8-59E3BDB03DC7}" destId="{0A9123C9-74E1-476A-A44C-7C00851B6B18}" srcOrd="0" destOrd="0" presId="urn:microsoft.com/office/officeart/2005/8/layout/list1"/>
    <dgm:cxn modelId="{D250E3B5-0C17-4B52-8B83-33162FE77273}" type="presParOf" srcId="{5557BF4C-0B21-48C7-98F8-59E3BDB03DC7}" destId="{04BFF7BE-8A4B-43A8-811A-DA3705A638B4}" srcOrd="1" destOrd="0" presId="urn:microsoft.com/office/officeart/2005/8/layout/list1"/>
    <dgm:cxn modelId="{3D542F14-A50D-4C90-ACA9-5D5101A88ACB}" type="presParOf" srcId="{FC8F17A7-382E-4A1E-B2E7-DA36B42E1581}" destId="{4A94990A-C322-4A85-9986-B15C0FF2B266}" srcOrd="21" destOrd="0" presId="urn:microsoft.com/office/officeart/2005/8/layout/list1"/>
    <dgm:cxn modelId="{12EF17D9-F1AA-4B71-A277-1F067BD74AD8}" type="presParOf" srcId="{FC8F17A7-382E-4A1E-B2E7-DA36B42E1581}" destId="{C436068C-0248-4822-A0B2-7CB4D8C70A60}" srcOrd="22" destOrd="0" presId="urn:microsoft.com/office/officeart/2005/8/layout/list1"/>
    <dgm:cxn modelId="{7820BD55-0918-402C-99E8-FB4D2D2AF594}" type="presParOf" srcId="{FC8F17A7-382E-4A1E-B2E7-DA36B42E1581}" destId="{1E506FD5-CE60-423F-B26B-10293B47C007}" srcOrd="23" destOrd="0" presId="urn:microsoft.com/office/officeart/2005/8/layout/list1"/>
    <dgm:cxn modelId="{078818F0-9F6E-4C96-ADF1-A53C5D1258E2}" type="presParOf" srcId="{FC8F17A7-382E-4A1E-B2E7-DA36B42E1581}" destId="{1D02F6B0-EBF4-45E3-82C7-E7801560D744}" srcOrd="24" destOrd="0" presId="urn:microsoft.com/office/officeart/2005/8/layout/list1"/>
    <dgm:cxn modelId="{A2398861-5C6D-4CB2-9122-AE3EA8F37766}" type="presParOf" srcId="{1D02F6B0-EBF4-45E3-82C7-E7801560D744}" destId="{FE891326-686A-4C45-B79B-1B94C9E03A2E}" srcOrd="0" destOrd="0" presId="urn:microsoft.com/office/officeart/2005/8/layout/list1"/>
    <dgm:cxn modelId="{A8B86602-3E4E-448D-BEE4-8FF812130B08}" type="presParOf" srcId="{1D02F6B0-EBF4-45E3-82C7-E7801560D744}" destId="{61C61218-148C-4255-9C90-C651A43AA30B}" srcOrd="1" destOrd="0" presId="urn:microsoft.com/office/officeart/2005/8/layout/list1"/>
    <dgm:cxn modelId="{7E40F978-AC09-4969-9321-A9782B6DE604}" type="presParOf" srcId="{FC8F17A7-382E-4A1E-B2E7-DA36B42E1581}" destId="{1802013E-BF39-4EF9-9432-FA7C944D3582}" srcOrd="25" destOrd="0" presId="urn:microsoft.com/office/officeart/2005/8/layout/list1"/>
    <dgm:cxn modelId="{C6BCB87D-DBE3-4055-A096-B115812DC0D5}" type="presParOf" srcId="{FC8F17A7-382E-4A1E-B2E7-DA36B42E1581}" destId="{1BCA2504-F34B-4965-B98A-B14370556103}" srcOrd="26" destOrd="0" presId="urn:microsoft.com/office/officeart/2005/8/layout/list1"/>
    <dgm:cxn modelId="{28F1CD7C-68A7-4E56-AEA2-8EB84296D7BF}" type="presParOf" srcId="{FC8F17A7-382E-4A1E-B2E7-DA36B42E1581}" destId="{0FAAC69F-E085-4A39-B6CA-D9F5703A4618}" srcOrd="27" destOrd="0" presId="urn:microsoft.com/office/officeart/2005/8/layout/list1"/>
    <dgm:cxn modelId="{69FB0B59-3552-456B-912F-77CFAA6DEE32}" type="presParOf" srcId="{FC8F17A7-382E-4A1E-B2E7-DA36B42E1581}" destId="{D8E4629F-6E0F-4A02-BADE-4218A3A65FF2}" srcOrd="28" destOrd="0" presId="urn:microsoft.com/office/officeart/2005/8/layout/list1"/>
    <dgm:cxn modelId="{8C27EC51-4F86-442B-BB06-114CB636818E}" type="presParOf" srcId="{D8E4629F-6E0F-4A02-BADE-4218A3A65FF2}" destId="{FD05451A-4252-4BAC-BB45-636A73C8DE8B}" srcOrd="0" destOrd="0" presId="urn:microsoft.com/office/officeart/2005/8/layout/list1"/>
    <dgm:cxn modelId="{E6545CC1-4877-4D7C-B47D-ACB9F101C1A3}" type="presParOf" srcId="{D8E4629F-6E0F-4A02-BADE-4218A3A65FF2}" destId="{FB41B348-582E-4F1B-8E8B-5AE516EA174B}" srcOrd="1" destOrd="0" presId="urn:microsoft.com/office/officeart/2005/8/layout/list1"/>
    <dgm:cxn modelId="{67424B27-2AA5-46D8-B073-A11AB38948DB}" type="presParOf" srcId="{FC8F17A7-382E-4A1E-B2E7-DA36B42E1581}" destId="{E7BC78D9-1A4C-4A98-B3F2-3EC605C1BE54}" srcOrd="29" destOrd="0" presId="urn:microsoft.com/office/officeart/2005/8/layout/list1"/>
    <dgm:cxn modelId="{169B7C0E-1500-4B63-87D2-CB35F8C5C31D}" type="presParOf" srcId="{FC8F17A7-382E-4A1E-B2E7-DA36B42E1581}" destId="{4AC2EB15-380B-4E95-A5FA-808E3B3AA859}" srcOrd="30" destOrd="0" presId="urn:microsoft.com/office/officeart/2005/8/layout/list1"/>
    <dgm:cxn modelId="{CF5315F6-AE7B-4DF3-957F-A5FE51B2938A}" type="presParOf" srcId="{FC8F17A7-382E-4A1E-B2E7-DA36B42E1581}" destId="{38C0859C-7275-408F-8247-FDFC8F7D3597}" srcOrd="31" destOrd="0" presId="urn:microsoft.com/office/officeart/2005/8/layout/list1"/>
    <dgm:cxn modelId="{BB038260-3E74-4FEA-B956-F04A19493205}" type="presParOf" srcId="{FC8F17A7-382E-4A1E-B2E7-DA36B42E1581}" destId="{2B9B4077-7AD0-41BF-89A1-CCD579863653}" srcOrd="32" destOrd="0" presId="urn:microsoft.com/office/officeart/2005/8/layout/list1"/>
    <dgm:cxn modelId="{3BB16A9A-91D6-4E80-AE5F-53A2B58EDC4D}" type="presParOf" srcId="{2B9B4077-7AD0-41BF-89A1-CCD579863653}" destId="{194EB645-03DB-4718-8A2C-6FB775B61591}" srcOrd="0" destOrd="0" presId="urn:microsoft.com/office/officeart/2005/8/layout/list1"/>
    <dgm:cxn modelId="{705146B5-95A1-4020-9C52-720AEB7BE4C4}" type="presParOf" srcId="{2B9B4077-7AD0-41BF-89A1-CCD579863653}" destId="{424CBD1D-1FC5-4620-B1CA-CEE3B5CF2E9C}" srcOrd="1" destOrd="0" presId="urn:microsoft.com/office/officeart/2005/8/layout/list1"/>
    <dgm:cxn modelId="{E13FEFEE-3DAE-4903-A4AE-E3026D71A7DE}" type="presParOf" srcId="{FC8F17A7-382E-4A1E-B2E7-DA36B42E1581}" destId="{930D1122-9358-4F28-86F7-9B909D1379B5}" srcOrd="33" destOrd="0" presId="urn:microsoft.com/office/officeart/2005/8/layout/list1"/>
    <dgm:cxn modelId="{8F1D48DD-7934-42C2-B42F-A539F8EE44B6}" type="presParOf" srcId="{FC8F17A7-382E-4A1E-B2E7-DA36B42E1581}" destId="{6B840818-1DBA-430E-8241-C14651C75AC3}" srcOrd="34" destOrd="0" presId="urn:microsoft.com/office/officeart/2005/8/layout/list1"/>
    <dgm:cxn modelId="{3FC31444-20DE-4572-9163-AAE08A05187D}" type="presParOf" srcId="{FC8F17A7-382E-4A1E-B2E7-DA36B42E1581}" destId="{3546DACC-6EE4-495B-80ED-08D9CE3E49DC}" srcOrd="35" destOrd="0" presId="urn:microsoft.com/office/officeart/2005/8/layout/list1"/>
    <dgm:cxn modelId="{37539E76-3894-41F5-8839-AD3B6F17DBC7}" type="presParOf" srcId="{FC8F17A7-382E-4A1E-B2E7-DA36B42E1581}" destId="{149E7E05-9164-4FC0-AD4D-F6106392B578}" srcOrd="36" destOrd="0" presId="urn:microsoft.com/office/officeart/2005/8/layout/list1"/>
    <dgm:cxn modelId="{91589007-6642-4E37-931B-1CA5E6E2B837}" type="presParOf" srcId="{149E7E05-9164-4FC0-AD4D-F6106392B578}" destId="{63C9172F-EE30-49E2-9E45-1A3F307167E0}" srcOrd="0" destOrd="0" presId="urn:microsoft.com/office/officeart/2005/8/layout/list1"/>
    <dgm:cxn modelId="{D681E04F-4203-49E4-A2A2-0BBA8AC73F45}" type="presParOf" srcId="{149E7E05-9164-4FC0-AD4D-F6106392B578}" destId="{A2DC3E57-52E3-478D-A04E-E0C40B3A6D1E}" srcOrd="1" destOrd="0" presId="urn:microsoft.com/office/officeart/2005/8/layout/list1"/>
    <dgm:cxn modelId="{20C689F9-7053-4EC7-A60D-345AB6E1F1EB}" type="presParOf" srcId="{FC8F17A7-382E-4A1E-B2E7-DA36B42E1581}" destId="{DA5D1FDC-9886-44A2-80B4-CC785E870A80}" srcOrd="37" destOrd="0" presId="urn:microsoft.com/office/officeart/2005/8/layout/list1"/>
    <dgm:cxn modelId="{D63849AF-9A76-44B1-BC1A-7A0AA90F9E44}" type="presParOf" srcId="{FC8F17A7-382E-4A1E-B2E7-DA36B42E1581}" destId="{8CE27BDD-A1C0-4C19-8C7C-E1EE3FF8CD56}" srcOrd="38" destOrd="0" presId="urn:microsoft.com/office/officeart/2005/8/layout/list1"/>
    <dgm:cxn modelId="{D46A1B7A-F9F6-4D4C-AE06-3699CE2E69AB}" type="presParOf" srcId="{FC8F17A7-382E-4A1E-B2E7-DA36B42E1581}" destId="{C2B40191-EDD5-400F-821F-182ACFF6A277}" srcOrd="39" destOrd="0" presId="urn:microsoft.com/office/officeart/2005/8/layout/list1"/>
    <dgm:cxn modelId="{304F1389-B102-4537-9F2A-64FB34DAC8BA}" type="presParOf" srcId="{FC8F17A7-382E-4A1E-B2E7-DA36B42E1581}" destId="{504A7B5C-197B-45D0-8D59-56F4D5C8E46C}" srcOrd="40" destOrd="0" presId="urn:microsoft.com/office/officeart/2005/8/layout/list1"/>
    <dgm:cxn modelId="{37A5ED76-CC03-4AF3-AD35-C9F53CD89921}" type="presParOf" srcId="{504A7B5C-197B-45D0-8D59-56F4D5C8E46C}" destId="{A8C8CC9A-22FC-4541-8139-B4781DD01AEA}" srcOrd="0" destOrd="0" presId="urn:microsoft.com/office/officeart/2005/8/layout/list1"/>
    <dgm:cxn modelId="{0AA88D22-036D-4640-8F60-FD9448A9F7A9}" type="presParOf" srcId="{504A7B5C-197B-45D0-8D59-56F4D5C8E46C}" destId="{47212612-2112-4EE4-AB9A-FD294A321217}" srcOrd="1" destOrd="0" presId="urn:microsoft.com/office/officeart/2005/8/layout/list1"/>
    <dgm:cxn modelId="{9F2077A2-F357-40F1-9B1A-81D19FF704FC}" type="presParOf" srcId="{FC8F17A7-382E-4A1E-B2E7-DA36B42E1581}" destId="{D3B319EC-2AC4-4E0D-B8B8-8706C1A64A31}" srcOrd="41" destOrd="0" presId="urn:microsoft.com/office/officeart/2005/8/layout/list1"/>
    <dgm:cxn modelId="{F933CD54-247C-410C-9BE4-11836B2B9324}" type="presParOf" srcId="{FC8F17A7-382E-4A1E-B2E7-DA36B42E1581}" destId="{70EE8211-D7E5-4875-B1BE-DD896F61FF39}" srcOrd="42" destOrd="0" presId="urn:microsoft.com/office/officeart/2005/8/layout/list1"/>
    <dgm:cxn modelId="{0B87A54D-9A62-48DC-9989-7BE5FFA56E54}" type="presParOf" srcId="{FC8F17A7-382E-4A1E-B2E7-DA36B42E1581}" destId="{BA39C67A-6FB0-4B00-8EF6-F7BD7AFEC80C}" srcOrd="43" destOrd="0" presId="urn:microsoft.com/office/officeart/2005/8/layout/list1"/>
    <dgm:cxn modelId="{F961CE60-147B-46C1-B1F3-7781056A810E}" type="presParOf" srcId="{FC8F17A7-382E-4A1E-B2E7-DA36B42E1581}" destId="{236F3CB0-FC6A-42E7-9222-5EB9A2129B15}" srcOrd="44" destOrd="0" presId="urn:microsoft.com/office/officeart/2005/8/layout/list1"/>
    <dgm:cxn modelId="{A391DAF4-95AB-4112-97CB-3367062F2654}" type="presParOf" srcId="{236F3CB0-FC6A-42E7-9222-5EB9A2129B15}" destId="{CB8FA14D-F7C0-4BA7-B5FE-0AF92E1B5AEC}" srcOrd="0" destOrd="0" presId="urn:microsoft.com/office/officeart/2005/8/layout/list1"/>
    <dgm:cxn modelId="{CBF6B910-FD0E-4689-8112-D6683A6354DF}" type="presParOf" srcId="{236F3CB0-FC6A-42E7-9222-5EB9A2129B15}" destId="{6D3E7738-9EC1-4E56-8866-13A3F1EA0EB5}" srcOrd="1" destOrd="0" presId="urn:microsoft.com/office/officeart/2005/8/layout/list1"/>
    <dgm:cxn modelId="{AB43F909-B8DE-4C7D-BD36-3EC5CAD7139F}" type="presParOf" srcId="{FC8F17A7-382E-4A1E-B2E7-DA36B42E1581}" destId="{0B3614BC-0986-4199-8F87-B76FDBA24601}" srcOrd="45" destOrd="0" presId="urn:microsoft.com/office/officeart/2005/8/layout/list1"/>
    <dgm:cxn modelId="{8EEA99D0-A48C-4F4B-B8A4-0B8E6842C320}" type="presParOf" srcId="{FC8F17A7-382E-4A1E-B2E7-DA36B42E1581}" destId="{930056F2-6EE0-4D60-B231-6A316CE5E782}" srcOrd="46" destOrd="0" presId="urn:microsoft.com/office/officeart/2005/8/layout/list1"/>
    <dgm:cxn modelId="{CBDC8133-1ACB-4D8C-AB25-FC75FFF093D8}" type="presParOf" srcId="{FC8F17A7-382E-4A1E-B2E7-DA36B42E1581}" destId="{7804978F-5F52-4A88-8118-87B4DD2E9E40}" srcOrd="47" destOrd="0" presId="urn:microsoft.com/office/officeart/2005/8/layout/list1"/>
    <dgm:cxn modelId="{48548EE8-8FCE-4D64-B040-0962EBE1F347}" type="presParOf" srcId="{FC8F17A7-382E-4A1E-B2E7-DA36B42E1581}" destId="{66065793-67F8-45E2-97F5-720CAC391988}" srcOrd="48" destOrd="0" presId="urn:microsoft.com/office/officeart/2005/8/layout/list1"/>
    <dgm:cxn modelId="{E7D3558E-EDFF-45B7-B125-4CCA9F8FCCE4}" type="presParOf" srcId="{66065793-67F8-45E2-97F5-720CAC391988}" destId="{EBD57FE5-159F-4B83-AEF9-EA103400217F}" srcOrd="0" destOrd="0" presId="urn:microsoft.com/office/officeart/2005/8/layout/list1"/>
    <dgm:cxn modelId="{B7054B59-4955-4469-8C8B-B9228326C99D}" type="presParOf" srcId="{66065793-67F8-45E2-97F5-720CAC391988}" destId="{C9C4EDCF-0D7D-4178-80AC-3C28EDA936EA}" srcOrd="1" destOrd="0" presId="urn:microsoft.com/office/officeart/2005/8/layout/list1"/>
    <dgm:cxn modelId="{45C2A3A1-2CC6-441E-B4E8-D65142F94BF1}" type="presParOf" srcId="{FC8F17A7-382E-4A1E-B2E7-DA36B42E1581}" destId="{B0A39975-8ADA-4EB7-93AC-5B32CCFFA3D8}" srcOrd="49" destOrd="0" presId="urn:microsoft.com/office/officeart/2005/8/layout/list1"/>
    <dgm:cxn modelId="{34628E2E-C60A-487B-A9A0-9BB9B86D70D7}" type="presParOf" srcId="{FC8F17A7-382E-4A1E-B2E7-DA36B42E1581}" destId="{18AAA3DA-65E3-4B54-856F-745A46DBA2A8}" srcOrd="50" destOrd="0" presId="urn:microsoft.com/office/officeart/2005/8/layout/list1"/>
    <dgm:cxn modelId="{D83C5B83-5353-49CD-A8EA-6AE07A14E89C}" type="presParOf" srcId="{FC8F17A7-382E-4A1E-B2E7-DA36B42E1581}" destId="{61137101-CB7A-4843-B2C9-5D9A72761D76}" srcOrd="51" destOrd="0" presId="urn:microsoft.com/office/officeart/2005/8/layout/list1"/>
    <dgm:cxn modelId="{41157512-BE29-466F-9173-96214E0F7A48}" type="presParOf" srcId="{FC8F17A7-382E-4A1E-B2E7-DA36B42E1581}" destId="{FD56D612-0CA4-447A-8EF4-5D1FAC4FFEA3}" srcOrd="52" destOrd="0" presId="urn:microsoft.com/office/officeart/2005/8/layout/list1"/>
    <dgm:cxn modelId="{BF99905F-D4D4-4C19-BCDD-31F55F6E65A6}" type="presParOf" srcId="{FD56D612-0CA4-447A-8EF4-5D1FAC4FFEA3}" destId="{B1E43C84-89B8-494E-A5A6-627F9349E4E6}" srcOrd="0" destOrd="0" presId="urn:microsoft.com/office/officeart/2005/8/layout/list1"/>
    <dgm:cxn modelId="{0688A0D7-19C4-4F6E-9CBB-13F371EFF4D3}" type="presParOf" srcId="{FD56D612-0CA4-447A-8EF4-5D1FAC4FFEA3}" destId="{D28A992A-D756-402D-AF4A-98AAC68826A9}" srcOrd="1" destOrd="0" presId="urn:microsoft.com/office/officeart/2005/8/layout/list1"/>
    <dgm:cxn modelId="{4A6C4C29-0580-4BE9-B274-4C80AEDC45DB}" type="presParOf" srcId="{FC8F17A7-382E-4A1E-B2E7-DA36B42E1581}" destId="{941866A7-6FD7-4ED3-91E2-08BC5BCC62AD}" srcOrd="53" destOrd="0" presId="urn:microsoft.com/office/officeart/2005/8/layout/list1"/>
    <dgm:cxn modelId="{1EF318A0-C7DC-4B8D-AAD2-249BD18C1CA0}" type="presParOf" srcId="{FC8F17A7-382E-4A1E-B2E7-DA36B42E1581}" destId="{E7CFED7A-E2E7-4DB2-B02D-12D73767FC9A}" srcOrd="54" destOrd="0" presId="urn:microsoft.com/office/officeart/2005/8/layout/list1"/>
    <dgm:cxn modelId="{8EDE2FFD-0EDF-4434-ACA0-5353C0D86493}" type="presParOf" srcId="{FC8F17A7-382E-4A1E-B2E7-DA36B42E1581}" destId="{F644A991-153E-437A-B7C0-E0F664592780}" srcOrd="55" destOrd="0" presId="urn:microsoft.com/office/officeart/2005/8/layout/list1"/>
    <dgm:cxn modelId="{7CF3D136-7B41-4941-8216-1CE3DEFD25B8}" type="presParOf" srcId="{FC8F17A7-382E-4A1E-B2E7-DA36B42E1581}" destId="{100D4A9F-8DD0-4AEF-81E4-E18A5C61997E}" srcOrd="56" destOrd="0" presId="urn:microsoft.com/office/officeart/2005/8/layout/list1"/>
    <dgm:cxn modelId="{7022B07D-B19A-4D2F-B25E-81797CDF7214}" type="presParOf" srcId="{100D4A9F-8DD0-4AEF-81E4-E18A5C61997E}" destId="{0B453DFD-6C13-430D-A27F-131F95FA4CA8}" srcOrd="0" destOrd="0" presId="urn:microsoft.com/office/officeart/2005/8/layout/list1"/>
    <dgm:cxn modelId="{5036E714-9911-40D4-9FBF-36EA4C1006DB}" type="presParOf" srcId="{100D4A9F-8DD0-4AEF-81E4-E18A5C61997E}" destId="{829469C0-E15E-4D2E-9CAF-90A9B365C9CD}" srcOrd="1" destOrd="0" presId="urn:microsoft.com/office/officeart/2005/8/layout/list1"/>
    <dgm:cxn modelId="{9298D074-CAB4-47C2-ADE6-5E70EBE9CB3F}" type="presParOf" srcId="{FC8F17A7-382E-4A1E-B2E7-DA36B42E1581}" destId="{24A7FB08-CF40-42F6-B775-A2DDFFAB4B9F}" srcOrd="57" destOrd="0" presId="urn:microsoft.com/office/officeart/2005/8/layout/list1"/>
    <dgm:cxn modelId="{2A8CEFB6-1D5F-4034-A564-B3DEF83EE05F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32C0FC24-3DBF-465D-8256-1916699BB253}" type="presOf" srcId="{517A7599-D39B-4136-B7F7-FC517C75373B}" destId="{B1E43C84-89B8-494E-A5A6-627F9349E4E6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1B8529F4-0938-4C5F-83FA-2DA121EBDC2A}" type="presOf" srcId="{F1EBE354-C624-4FC0-9F90-4A91809A193E}" destId="{63C9172F-EE30-49E2-9E45-1A3F307167E0}" srcOrd="0" destOrd="0" presId="urn:microsoft.com/office/officeart/2005/8/layout/list1"/>
    <dgm:cxn modelId="{1DD14878-FEFB-481E-A1C5-C804399A0D1E}" type="presOf" srcId="{4645654A-0DC5-46B0-95ED-49F72442FADF}" destId="{63BAC6F4-37DE-4063-90F1-38293280B408}" srcOrd="0" destOrd="0" presId="urn:microsoft.com/office/officeart/2005/8/layout/list1"/>
    <dgm:cxn modelId="{542ED9CC-A0AD-4B4A-8174-2C8E61120708}" type="presOf" srcId="{0F5738F0-9D40-4958-B108-0B2ECF3C2EBD}" destId="{C9C4EDCF-0D7D-4178-80AC-3C28EDA936EA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820171A9-88F9-46DC-996F-EF53B606405F}" type="presOf" srcId="{64FCE72A-1FB1-4987-BA60-D350EF43FDF1}" destId="{329B42B8-ECD7-4885-9E08-72E31F850DA6}" srcOrd="1" destOrd="0" presId="urn:microsoft.com/office/officeart/2005/8/layout/list1"/>
    <dgm:cxn modelId="{559B44AE-C0D1-4467-AC8E-80F0432D33D9}" type="presOf" srcId="{B9374BCF-7B8D-43EA-AF42-3D675A166C28}" destId="{0CB65D4D-7011-4622-ADCA-FDF1A9C6A79F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4C0A8BF-9CB1-4853-A4ED-E53E0D2F99EE}" type="presOf" srcId="{049F0A86-C80C-4922-98A6-14F0D8DFCDD0}" destId="{829469C0-E15E-4D2E-9CAF-90A9B365C9CD}" srcOrd="1" destOrd="0" presId="urn:microsoft.com/office/officeart/2005/8/layout/list1"/>
    <dgm:cxn modelId="{5FF6A8E9-267E-4DCE-BE08-FE4EC8E3461A}" type="presOf" srcId="{9A28537E-EBB5-45DA-B2FE-F991C881A5E8}" destId="{424CBD1D-1FC5-4620-B1CA-CEE3B5CF2E9C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878CD3C9-6FEB-4839-B9CF-5658B5F6EC5D}" type="presOf" srcId="{3F7C1AE6-D2D6-4A4C-896A-7CB304546092}" destId="{61C61218-148C-4255-9C90-C651A43AA30B}" srcOrd="1" destOrd="0" presId="urn:microsoft.com/office/officeart/2005/8/layout/list1"/>
    <dgm:cxn modelId="{4AE71328-17DB-4396-A650-762DB86C0D04}" type="presOf" srcId="{A6AA4029-2DA5-4CF0-99F3-5D6F6A831349}" destId="{41C2C4BE-FE64-4D2A-8759-19F25F7067C9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1892D13-0D76-4F84-A793-0494F14D6D01}" type="presOf" srcId="{B9374BCF-7B8D-43EA-AF42-3D675A166C28}" destId="{2F3F69BC-F4CD-4461-9478-6693505E9CAD}" srcOrd="0" destOrd="0" presId="urn:microsoft.com/office/officeart/2005/8/layout/list1"/>
    <dgm:cxn modelId="{CEF11876-B690-461B-8A1F-15262335FBA7}" type="presOf" srcId="{3F42973D-1A6B-4BAD-B7B3-793384490701}" destId="{B6237DF0-F405-480F-9EDB-6E2180B339B1}" srcOrd="0" destOrd="0" presId="urn:microsoft.com/office/officeart/2005/8/layout/list1"/>
    <dgm:cxn modelId="{CB58C4B2-CB0B-4B95-B562-803FE1192AB5}" type="presOf" srcId="{E9D59AC3-A711-4796-B192-1D13C75A69CF}" destId="{04BFF7BE-8A4B-43A8-811A-DA3705A638B4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721CDDE4-4ECE-452E-A68A-69B7A1CEF3B6}" type="presOf" srcId="{0F5738F0-9D40-4958-B108-0B2ECF3C2EBD}" destId="{EBD57FE5-159F-4B83-AEF9-EA103400217F}" srcOrd="0" destOrd="0" presId="urn:microsoft.com/office/officeart/2005/8/layout/list1"/>
    <dgm:cxn modelId="{ED5507C9-14CE-4AA3-858E-8A41D916BF80}" type="presOf" srcId="{E23C63D9-5F13-4E8F-B0BA-A4588E82099A}" destId="{47212612-2112-4EE4-AB9A-FD294A321217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91C6604B-1064-4C0F-BDC4-2CC75C60E31A}" type="presOf" srcId="{3F7C1AE6-D2D6-4A4C-896A-7CB304546092}" destId="{FE891326-686A-4C45-B79B-1B94C9E03A2E}" srcOrd="0" destOrd="0" presId="urn:microsoft.com/office/officeart/2005/8/layout/list1"/>
    <dgm:cxn modelId="{0E8C6BBE-5CEE-49C2-B733-07B6892110F1}" type="presOf" srcId="{E23C63D9-5F13-4E8F-B0BA-A4588E82099A}" destId="{A8C8CC9A-22FC-4541-8139-B4781DD01AEA}" srcOrd="0" destOrd="0" presId="urn:microsoft.com/office/officeart/2005/8/layout/list1"/>
    <dgm:cxn modelId="{AECFFCEF-24EA-4941-B59E-8EA932ABC8E1}" type="presOf" srcId="{517A7599-D39B-4136-B7F7-FC517C75373B}" destId="{D28A992A-D756-402D-AF4A-98AAC68826A9}" srcOrd="1" destOrd="0" presId="urn:microsoft.com/office/officeart/2005/8/layout/list1"/>
    <dgm:cxn modelId="{BAF8A0A0-1512-471D-A47C-375F87E738F0}" type="presOf" srcId="{06DF7B84-5155-4510-A4D1-41E62DBF20AA}" destId="{F8623298-42EC-4240-A896-C3B77D6A84BE}" srcOrd="1" destOrd="0" presId="urn:microsoft.com/office/officeart/2005/8/layout/list1"/>
    <dgm:cxn modelId="{322B2EFE-C4B1-43CA-AA15-DFA01FC4DCB0}" type="presOf" srcId="{64FCE72A-1FB1-4987-BA60-D350EF43FDF1}" destId="{E8FEF8F4-F88A-4857-BBB8-31D46153B273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90FA71F-BCD2-4D8C-9C0D-DA2424FE7264}" type="presOf" srcId="{06DF7B84-5155-4510-A4D1-41E62DBF20AA}" destId="{AF10899B-EDEE-40FE-9C40-8DDE3B25E72C}" srcOrd="0" destOrd="0" presId="urn:microsoft.com/office/officeart/2005/8/layout/list1"/>
    <dgm:cxn modelId="{1E3C4C60-AD2A-4B05-9294-C43E13F9ED35}" type="presOf" srcId="{4645654A-0DC5-46B0-95ED-49F72442FADF}" destId="{18DFF254-491E-49B4-A226-DB6AC9EDF287}" srcOrd="1" destOrd="0" presId="urn:microsoft.com/office/officeart/2005/8/layout/list1"/>
    <dgm:cxn modelId="{DB78DE2D-8D29-48BB-B302-530088C33FF1}" type="presOf" srcId="{E9D59AC3-A711-4796-B192-1D13C75A69CF}" destId="{0A9123C9-74E1-476A-A44C-7C00851B6B18}" srcOrd="0" destOrd="0" presId="urn:microsoft.com/office/officeart/2005/8/layout/list1"/>
    <dgm:cxn modelId="{8090138A-C3AE-4808-BF6F-D55B9D81B353}" type="presOf" srcId="{4F249EC0-E768-4341-AFD6-A149BC3B7897}" destId="{FD05451A-4252-4BAC-BB45-636A73C8DE8B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331B2E9C-1D1E-4C9A-A1F9-68FF9F1E0CED}" type="presOf" srcId="{8E2717DD-D037-46DD-AB7C-0D91C7CA05D2}" destId="{6D3E7738-9EC1-4E56-8866-13A3F1EA0EB5}" srcOrd="1" destOrd="0" presId="urn:microsoft.com/office/officeart/2005/8/layout/list1"/>
    <dgm:cxn modelId="{C4166607-704D-45BA-9C08-7DB323802D62}" type="presOf" srcId="{A6AA4029-2DA5-4CF0-99F3-5D6F6A831349}" destId="{10B64A83-F830-4AC6-9385-513A38D55826}" srcOrd="0" destOrd="0" presId="urn:microsoft.com/office/officeart/2005/8/layout/list1"/>
    <dgm:cxn modelId="{F7073827-C0F9-4E5E-82D6-5A776B47588C}" type="presOf" srcId="{8E2717DD-D037-46DD-AB7C-0D91C7CA05D2}" destId="{CB8FA14D-F7C0-4BA7-B5FE-0AF92E1B5AEC}" srcOrd="0" destOrd="0" presId="urn:microsoft.com/office/officeart/2005/8/layout/list1"/>
    <dgm:cxn modelId="{46E7CBF7-4157-4E36-AAD9-9E048475477C}" type="presOf" srcId="{470BFF4D-607E-47BE-BE6D-F308DD98CD06}" destId="{FC8F17A7-382E-4A1E-B2E7-DA36B42E1581}" srcOrd="0" destOrd="0" presId="urn:microsoft.com/office/officeart/2005/8/layout/list1"/>
    <dgm:cxn modelId="{F55708BB-A7ED-47A4-8C44-68F45D5F770E}" type="presOf" srcId="{4F249EC0-E768-4341-AFD6-A149BC3B7897}" destId="{FB41B348-582E-4F1B-8E8B-5AE516EA174B}" srcOrd="1" destOrd="0" presId="urn:microsoft.com/office/officeart/2005/8/layout/list1"/>
    <dgm:cxn modelId="{389433C6-6D2C-41FE-958E-7706135B86EB}" type="presOf" srcId="{F1EBE354-C624-4FC0-9F90-4A91809A193E}" destId="{A2DC3E57-52E3-478D-A04E-E0C40B3A6D1E}" srcOrd="1" destOrd="0" presId="urn:microsoft.com/office/officeart/2005/8/layout/list1"/>
    <dgm:cxn modelId="{91C6A01B-6BD6-41D9-BD91-982D880E095F}" type="presOf" srcId="{9A28537E-EBB5-45DA-B2FE-F991C881A5E8}" destId="{194EB645-03DB-4718-8A2C-6FB775B61591}" srcOrd="0" destOrd="0" presId="urn:microsoft.com/office/officeart/2005/8/layout/list1"/>
    <dgm:cxn modelId="{50963462-86EC-40EB-B08D-4465AD210418}" type="presOf" srcId="{3F42973D-1A6B-4BAD-B7B3-793384490701}" destId="{46DB3FC9-62E0-4C58-A7D5-27187D2C5D7D}" srcOrd="1" destOrd="0" presId="urn:microsoft.com/office/officeart/2005/8/layout/list1"/>
    <dgm:cxn modelId="{2F7BA142-AF0F-4E80-B3B3-02606552588A}" type="presOf" srcId="{049F0A86-C80C-4922-98A6-14F0D8DFCDD0}" destId="{0B453DFD-6C13-430D-A27F-131F95FA4CA8}" srcOrd="0" destOrd="0" presId="urn:microsoft.com/office/officeart/2005/8/layout/list1"/>
    <dgm:cxn modelId="{69E6DC08-FE86-40FD-A750-2C646CDD6ED8}" type="presParOf" srcId="{FC8F17A7-382E-4A1E-B2E7-DA36B42E1581}" destId="{A4AFC699-C35E-460D-A64E-55750FEB5D2F}" srcOrd="0" destOrd="0" presId="urn:microsoft.com/office/officeart/2005/8/layout/list1"/>
    <dgm:cxn modelId="{8824520E-A84E-4A7D-A73F-8CB8CB02E109}" type="presParOf" srcId="{A4AFC699-C35E-460D-A64E-55750FEB5D2F}" destId="{2F3F69BC-F4CD-4461-9478-6693505E9CAD}" srcOrd="0" destOrd="0" presId="urn:microsoft.com/office/officeart/2005/8/layout/list1"/>
    <dgm:cxn modelId="{2BB3B704-3B9E-4175-8C6B-DE6AAB7E577E}" type="presParOf" srcId="{A4AFC699-C35E-460D-A64E-55750FEB5D2F}" destId="{0CB65D4D-7011-4622-ADCA-FDF1A9C6A79F}" srcOrd="1" destOrd="0" presId="urn:microsoft.com/office/officeart/2005/8/layout/list1"/>
    <dgm:cxn modelId="{3A456581-FAB6-484E-8577-DD158A690115}" type="presParOf" srcId="{FC8F17A7-382E-4A1E-B2E7-DA36B42E1581}" destId="{0E61AAD7-843C-4A61-9057-1D4B1E6EB38A}" srcOrd="1" destOrd="0" presId="urn:microsoft.com/office/officeart/2005/8/layout/list1"/>
    <dgm:cxn modelId="{FBAB084B-4755-441F-8F8D-0B8B8AAD0D41}" type="presParOf" srcId="{FC8F17A7-382E-4A1E-B2E7-DA36B42E1581}" destId="{4C2768E2-ED89-431A-A486-281CC5329D11}" srcOrd="2" destOrd="0" presId="urn:microsoft.com/office/officeart/2005/8/layout/list1"/>
    <dgm:cxn modelId="{10156FDF-612B-4606-A820-9C852231657D}" type="presParOf" srcId="{FC8F17A7-382E-4A1E-B2E7-DA36B42E1581}" destId="{1B416E7A-1E06-4210-9A87-C9B7D190B309}" srcOrd="3" destOrd="0" presId="urn:microsoft.com/office/officeart/2005/8/layout/list1"/>
    <dgm:cxn modelId="{4E3EF2FB-9A78-4CFD-A71E-18B83269BE94}" type="presParOf" srcId="{FC8F17A7-382E-4A1E-B2E7-DA36B42E1581}" destId="{06690BC2-B387-4E14-8CD0-50904E7E7C3A}" srcOrd="4" destOrd="0" presId="urn:microsoft.com/office/officeart/2005/8/layout/list1"/>
    <dgm:cxn modelId="{0296EC40-DAFD-4B35-8A3F-4F6EEB43461A}" type="presParOf" srcId="{06690BC2-B387-4E14-8CD0-50904E7E7C3A}" destId="{B6237DF0-F405-480F-9EDB-6E2180B339B1}" srcOrd="0" destOrd="0" presId="urn:microsoft.com/office/officeart/2005/8/layout/list1"/>
    <dgm:cxn modelId="{4C357945-A9FE-4E4F-874D-EF6DF25C504E}" type="presParOf" srcId="{06690BC2-B387-4E14-8CD0-50904E7E7C3A}" destId="{46DB3FC9-62E0-4C58-A7D5-27187D2C5D7D}" srcOrd="1" destOrd="0" presId="urn:microsoft.com/office/officeart/2005/8/layout/list1"/>
    <dgm:cxn modelId="{B6088045-9FE9-46B2-B1EA-E91C271F8CF5}" type="presParOf" srcId="{FC8F17A7-382E-4A1E-B2E7-DA36B42E1581}" destId="{247B878D-BDED-49CB-B65A-A497AD500AE8}" srcOrd="5" destOrd="0" presId="urn:microsoft.com/office/officeart/2005/8/layout/list1"/>
    <dgm:cxn modelId="{FEC83550-56F7-45A5-8887-5047F2DB7AF6}" type="presParOf" srcId="{FC8F17A7-382E-4A1E-B2E7-DA36B42E1581}" destId="{4659EBC4-64D1-4B6C-92B5-9A0F3C2EF96C}" srcOrd="6" destOrd="0" presId="urn:microsoft.com/office/officeart/2005/8/layout/list1"/>
    <dgm:cxn modelId="{CBCA86B4-9EEF-4CB2-B004-1C6ABE02775F}" type="presParOf" srcId="{FC8F17A7-382E-4A1E-B2E7-DA36B42E1581}" destId="{BAF59938-BB53-474B-BAD2-F883FDDD4D15}" srcOrd="7" destOrd="0" presId="urn:microsoft.com/office/officeart/2005/8/layout/list1"/>
    <dgm:cxn modelId="{DCC02B51-BB59-4837-A7A2-37CA9FD7FD0D}" type="presParOf" srcId="{FC8F17A7-382E-4A1E-B2E7-DA36B42E1581}" destId="{B565232D-1520-461C-A256-E2F8182B90C8}" srcOrd="8" destOrd="0" presId="urn:microsoft.com/office/officeart/2005/8/layout/list1"/>
    <dgm:cxn modelId="{834B83C5-9052-44E2-B39D-5A2593E14D23}" type="presParOf" srcId="{B565232D-1520-461C-A256-E2F8182B90C8}" destId="{10B64A83-F830-4AC6-9385-513A38D55826}" srcOrd="0" destOrd="0" presId="urn:microsoft.com/office/officeart/2005/8/layout/list1"/>
    <dgm:cxn modelId="{DE886010-E014-42C4-8532-AC5DE69CFEC6}" type="presParOf" srcId="{B565232D-1520-461C-A256-E2F8182B90C8}" destId="{41C2C4BE-FE64-4D2A-8759-19F25F7067C9}" srcOrd="1" destOrd="0" presId="urn:microsoft.com/office/officeart/2005/8/layout/list1"/>
    <dgm:cxn modelId="{6C2FF847-D55C-4D03-A96E-5F7F4CFD98F7}" type="presParOf" srcId="{FC8F17A7-382E-4A1E-B2E7-DA36B42E1581}" destId="{1B336EED-E3B6-45CB-AC6A-6AFFDB107DB5}" srcOrd="9" destOrd="0" presId="urn:microsoft.com/office/officeart/2005/8/layout/list1"/>
    <dgm:cxn modelId="{45649776-6351-4867-9C40-0717D1D07989}" type="presParOf" srcId="{FC8F17A7-382E-4A1E-B2E7-DA36B42E1581}" destId="{30B5F34B-9541-42FB-BF55-BA19172ED350}" srcOrd="10" destOrd="0" presId="urn:microsoft.com/office/officeart/2005/8/layout/list1"/>
    <dgm:cxn modelId="{06D9F8AD-3A9D-40FC-A884-5E4844115D94}" type="presParOf" srcId="{FC8F17A7-382E-4A1E-B2E7-DA36B42E1581}" destId="{BA660269-BEB7-404B-BD93-4DFE7712AA9C}" srcOrd="11" destOrd="0" presId="urn:microsoft.com/office/officeart/2005/8/layout/list1"/>
    <dgm:cxn modelId="{DA19F8FF-933A-41AC-A86A-994050DF4180}" type="presParOf" srcId="{FC8F17A7-382E-4A1E-B2E7-DA36B42E1581}" destId="{88BA583A-DC58-4047-A142-7FA2525DCFA3}" srcOrd="12" destOrd="0" presId="urn:microsoft.com/office/officeart/2005/8/layout/list1"/>
    <dgm:cxn modelId="{D1DB9F3E-BC07-408B-B4DF-C782FDD2B782}" type="presParOf" srcId="{88BA583A-DC58-4047-A142-7FA2525DCFA3}" destId="{AF10899B-EDEE-40FE-9C40-8DDE3B25E72C}" srcOrd="0" destOrd="0" presId="urn:microsoft.com/office/officeart/2005/8/layout/list1"/>
    <dgm:cxn modelId="{4280B3F5-79E3-4B64-B0D8-39BF9244A0CF}" type="presParOf" srcId="{88BA583A-DC58-4047-A142-7FA2525DCFA3}" destId="{F8623298-42EC-4240-A896-C3B77D6A84BE}" srcOrd="1" destOrd="0" presId="urn:microsoft.com/office/officeart/2005/8/layout/list1"/>
    <dgm:cxn modelId="{B6DC78D1-C8DA-4A83-9436-F3634FD4FB62}" type="presParOf" srcId="{FC8F17A7-382E-4A1E-B2E7-DA36B42E1581}" destId="{6188435A-1102-4E5B-8D2B-58E6CD4E6435}" srcOrd="13" destOrd="0" presId="urn:microsoft.com/office/officeart/2005/8/layout/list1"/>
    <dgm:cxn modelId="{DD17A4B9-EC13-45F4-B3E9-C9059A836DD4}" type="presParOf" srcId="{FC8F17A7-382E-4A1E-B2E7-DA36B42E1581}" destId="{AA0B205A-8584-47CB-8AB6-687C2A81A3A7}" srcOrd="14" destOrd="0" presId="urn:microsoft.com/office/officeart/2005/8/layout/list1"/>
    <dgm:cxn modelId="{EDEDF874-8429-449D-BBBC-445CEB87106C}" type="presParOf" srcId="{FC8F17A7-382E-4A1E-B2E7-DA36B42E1581}" destId="{36936875-2CE6-48CC-885F-460991F03499}" srcOrd="15" destOrd="0" presId="urn:microsoft.com/office/officeart/2005/8/layout/list1"/>
    <dgm:cxn modelId="{927B8D2A-640C-4E1F-AFA0-1F4D6E20AFBC}" type="presParOf" srcId="{FC8F17A7-382E-4A1E-B2E7-DA36B42E1581}" destId="{70BBAC2E-3F84-4F66-B9BC-F7186ACAB38F}" srcOrd="16" destOrd="0" presId="urn:microsoft.com/office/officeart/2005/8/layout/list1"/>
    <dgm:cxn modelId="{AA0ED345-DFE6-41F1-A66D-0EFBEBE09599}" type="presParOf" srcId="{70BBAC2E-3F84-4F66-B9BC-F7186ACAB38F}" destId="{63BAC6F4-37DE-4063-90F1-38293280B408}" srcOrd="0" destOrd="0" presId="urn:microsoft.com/office/officeart/2005/8/layout/list1"/>
    <dgm:cxn modelId="{6015FAEA-1919-4250-B8A4-6B1967081D27}" type="presParOf" srcId="{70BBAC2E-3F84-4F66-B9BC-F7186ACAB38F}" destId="{18DFF254-491E-49B4-A226-DB6AC9EDF287}" srcOrd="1" destOrd="0" presId="urn:microsoft.com/office/officeart/2005/8/layout/list1"/>
    <dgm:cxn modelId="{BE81B8A3-DE70-4972-83B4-CAD05DFBBDB3}" type="presParOf" srcId="{FC8F17A7-382E-4A1E-B2E7-DA36B42E1581}" destId="{2F621F97-3C2B-4ED3-AF8D-5D7EA9471D3C}" srcOrd="17" destOrd="0" presId="urn:microsoft.com/office/officeart/2005/8/layout/list1"/>
    <dgm:cxn modelId="{BF1330A3-2781-418D-9FBF-86AC13944932}" type="presParOf" srcId="{FC8F17A7-382E-4A1E-B2E7-DA36B42E1581}" destId="{B17DE1A4-9BC0-46D0-9740-94D09C549B59}" srcOrd="18" destOrd="0" presId="urn:microsoft.com/office/officeart/2005/8/layout/list1"/>
    <dgm:cxn modelId="{50A6E10A-5291-444C-BC83-07FF07786514}" type="presParOf" srcId="{FC8F17A7-382E-4A1E-B2E7-DA36B42E1581}" destId="{0649D3E9-A605-40B6-B170-BC90BB6CACA7}" srcOrd="19" destOrd="0" presId="urn:microsoft.com/office/officeart/2005/8/layout/list1"/>
    <dgm:cxn modelId="{211FAB32-BE6F-4C54-B896-A0AC5C5109E0}" type="presParOf" srcId="{FC8F17A7-382E-4A1E-B2E7-DA36B42E1581}" destId="{5557BF4C-0B21-48C7-98F8-59E3BDB03DC7}" srcOrd="20" destOrd="0" presId="urn:microsoft.com/office/officeart/2005/8/layout/list1"/>
    <dgm:cxn modelId="{45404885-F44C-4529-BC24-6F9B44A90029}" type="presParOf" srcId="{5557BF4C-0B21-48C7-98F8-59E3BDB03DC7}" destId="{0A9123C9-74E1-476A-A44C-7C00851B6B18}" srcOrd="0" destOrd="0" presId="urn:microsoft.com/office/officeart/2005/8/layout/list1"/>
    <dgm:cxn modelId="{BCF329C6-4EC0-4998-988D-6848D034DC5F}" type="presParOf" srcId="{5557BF4C-0B21-48C7-98F8-59E3BDB03DC7}" destId="{04BFF7BE-8A4B-43A8-811A-DA3705A638B4}" srcOrd="1" destOrd="0" presId="urn:microsoft.com/office/officeart/2005/8/layout/list1"/>
    <dgm:cxn modelId="{FBE9C7B9-B301-4E7C-A6AD-4F88257F3B3E}" type="presParOf" srcId="{FC8F17A7-382E-4A1E-B2E7-DA36B42E1581}" destId="{4A94990A-C322-4A85-9986-B15C0FF2B266}" srcOrd="21" destOrd="0" presId="urn:microsoft.com/office/officeart/2005/8/layout/list1"/>
    <dgm:cxn modelId="{4E1C756B-3099-4453-94F9-1219A84F06C3}" type="presParOf" srcId="{FC8F17A7-382E-4A1E-B2E7-DA36B42E1581}" destId="{C436068C-0248-4822-A0B2-7CB4D8C70A60}" srcOrd="22" destOrd="0" presId="urn:microsoft.com/office/officeart/2005/8/layout/list1"/>
    <dgm:cxn modelId="{50AD4529-4459-4028-86EB-F302C1452E29}" type="presParOf" srcId="{FC8F17A7-382E-4A1E-B2E7-DA36B42E1581}" destId="{1E506FD5-CE60-423F-B26B-10293B47C007}" srcOrd="23" destOrd="0" presId="urn:microsoft.com/office/officeart/2005/8/layout/list1"/>
    <dgm:cxn modelId="{74E20085-0B60-4422-B2FF-F5856F6205FA}" type="presParOf" srcId="{FC8F17A7-382E-4A1E-B2E7-DA36B42E1581}" destId="{1D02F6B0-EBF4-45E3-82C7-E7801560D744}" srcOrd="24" destOrd="0" presId="urn:microsoft.com/office/officeart/2005/8/layout/list1"/>
    <dgm:cxn modelId="{04653D0C-02CF-400A-92DE-C6337B185013}" type="presParOf" srcId="{1D02F6B0-EBF4-45E3-82C7-E7801560D744}" destId="{FE891326-686A-4C45-B79B-1B94C9E03A2E}" srcOrd="0" destOrd="0" presId="urn:microsoft.com/office/officeart/2005/8/layout/list1"/>
    <dgm:cxn modelId="{C3E64F33-F456-40D6-9880-4E0A55AB0F40}" type="presParOf" srcId="{1D02F6B0-EBF4-45E3-82C7-E7801560D744}" destId="{61C61218-148C-4255-9C90-C651A43AA30B}" srcOrd="1" destOrd="0" presId="urn:microsoft.com/office/officeart/2005/8/layout/list1"/>
    <dgm:cxn modelId="{12AE79A6-8E79-406A-AF38-AAF0D998E84B}" type="presParOf" srcId="{FC8F17A7-382E-4A1E-B2E7-DA36B42E1581}" destId="{1802013E-BF39-4EF9-9432-FA7C944D3582}" srcOrd="25" destOrd="0" presId="urn:microsoft.com/office/officeart/2005/8/layout/list1"/>
    <dgm:cxn modelId="{A33B434A-46EB-4B74-AAF6-9FDE0B21C866}" type="presParOf" srcId="{FC8F17A7-382E-4A1E-B2E7-DA36B42E1581}" destId="{1BCA2504-F34B-4965-B98A-B14370556103}" srcOrd="26" destOrd="0" presId="urn:microsoft.com/office/officeart/2005/8/layout/list1"/>
    <dgm:cxn modelId="{110C52BA-1518-4A69-84E4-86B9C3CC68DA}" type="presParOf" srcId="{FC8F17A7-382E-4A1E-B2E7-DA36B42E1581}" destId="{0FAAC69F-E085-4A39-B6CA-D9F5703A4618}" srcOrd="27" destOrd="0" presId="urn:microsoft.com/office/officeart/2005/8/layout/list1"/>
    <dgm:cxn modelId="{52248217-3A82-4ED7-8460-12560EBEC672}" type="presParOf" srcId="{FC8F17A7-382E-4A1E-B2E7-DA36B42E1581}" destId="{D8E4629F-6E0F-4A02-BADE-4218A3A65FF2}" srcOrd="28" destOrd="0" presId="urn:microsoft.com/office/officeart/2005/8/layout/list1"/>
    <dgm:cxn modelId="{1282CF87-D19C-4777-87DB-42998631B125}" type="presParOf" srcId="{D8E4629F-6E0F-4A02-BADE-4218A3A65FF2}" destId="{FD05451A-4252-4BAC-BB45-636A73C8DE8B}" srcOrd="0" destOrd="0" presId="urn:microsoft.com/office/officeart/2005/8/layout/list1"/>
    <dgm:cxn modelId="{EF1EB887-5135-4139-8A03-E8C8CA9274D1}" type="presParOf" srcId="{D8E4629F-6E0F-4A02-BADE-4218A3A65FF2}" destId="{FB41B348-582E-4F1B-8E8B-5AE516EA174B}" srcOrd="1" destOrd="0" presId="urn:microsoft.com/office/officeart/2005/8/layout/list1"/>
    <dgm:cxn modelId="{62C82A81-3D69-4CAC-8939-399956BD1F44}" type="presParOf" srcId="{FC8F17A7-382E-4A1E-B2E7-DA36B42E1581}" destId="{E7BC78D9-1A4C-4A98-B3F2-3EC605C1BE54}" srcOrd="29" destOrd="0" presId="urn:microsoft.com/office/officeart/2005/8/layout/list1"/>
    <dgm:cxn modelId="{DCC46162-1C83-4B9B-9B32-BBDF2C746A85}" type="presParOf" srcId="{FC8F17A7-382E-4A1E-B2E7-DA36B42E1581}" destId="{4AC2EB15-380B-4E95-A5FA-808E3B3AA859}" srcOrd="30" destOrd="0" presId="urn:microsoft.com/office/officeart/2005/8/layout/list1"/>
    <dgm:cxn modelId="{DEB836F0-9F80-4F64-BDB0-9999E618A3A5}" type="presParOf" srcId="{FC8F17A7-382E-4A1E-B2E7-DA36B42E1581}" destId="{38C0859C-7275-408F-8247-FDFC8F7D3597}" srcOrd="31" destOrd="0" presId="urn:microsoft.com/office/officeart/2005/8/layout/list1"/>
    <dgm:cxn modelId="{23460FBB-37A3-4623-AE73-C0CBF3C923A7}" type="presParOf" srcId="{FC8F17A7-382E-4A1E-B2E7-DA36B42E1581}" destId="{2B9B4077-7AD0-41BF-89A1-CCD579863653}" srcOrd="32" destOrd="0" presId="urn:microsoft.com/office/officeart/2005/8/layout/list1"/>
    <dgm:cxn modelId="{BB0A7EFA-DF24-4233-8389-E0AB016B9562}" type="presParOf" srcId="{2B9B4077-7AD0-41BF-89A1-CCD579863653}" destId="{194EB645-03DB-4718-8A2C-6FB775B61591}" srcOrd="0" destOrd="0" presId="urn:microsoft.com/office/officeart/2005/8/layout/list1"/>
    <dgm:cxn modelId="{0D10141A-F6A7-49C0-B737-183C27802028}" type="presParOf" srcId="{2B9B4077-7AD0-41BF-89A1-CCD579863653}" destId="{424CBD1D-1FC5-4620-B1CA-CEE3B5CF2E9C}" srcOrd="1" destOrd="0" presId="urn:microsoft.com/office/officeart/2005/8/layout/list1"/>
    <dgm:cxn modelId="{E582EC59-7602-47FA-A378-D23247BD5FD4}" type="presParOf" srcId="{FC8F17A7-382E-4A1E-B2E7-DA36B42E1581}" destId="{930D1122-9358-4F28-86F7-9B909D1379B5}" srcOrd="33" destOrd="0" presId="urn:microsoft.com/office/officeart/2005/8/layout/list1"/>
    <dgm:cxn modelId="{4E7E3A3E-4793-49C6-B3D2-962A28381B6A}" type="presParOf" srcId="{FC8F17A7-382E-4A1E-B2E7-DA36B42E1581}" destId="{6B840818-1DBA-430E-8241-C14651C75AC3}" srcOrd="34" destOrd="0" presId="urn:microsoft.com/office/officeart/2005/8/layout/list1"/>
    <dgm:cxn modelId="{AF608C3A-BC8C-4BB8-904D-C8A9A7554FC3}" type="presParOf" srcId="{FC8F17A7-382E-4A1E-B2E7-DA36B42E1581}" destId="{3546DACC-6EE4-495B-80ED-08D9CE3E49DC}" srcOrd="35" destOrd="0" presId="urn:microsoft.com/office/officeart/2005/8/layout/list1"/>
    <dgm:cxn modelId="{6162BEB2-0CAE-45E8-8C1D-ED172745AB10}" type="presParOf" srcId="{FC8F17A7-382E-4A1E-B2E7-DA36B42E1581}" destId="{149E7E05-9164-4FC0-AD4D-F6106392B578}" srcOrd="36" destOrd="0" presId="urn:microsoft.com/office/officeart/2005/8/layout/list1"/>
    <dgm:cxn modelId="{A39E24C9-CAAE-44AA-934B-F764004CE879}" type="presParOf" srcId="{149E7E05-9164-4FC0-AD4D-F6106392B578}" destId="{63C9172F-EE30-49E2-9E45-1A3F307167E0}" srcOrd="0" destOrd="0" presId="urn:microsoft.com/office/officeart/2005/8/layout/list1"/>
    <dgm:cxn modelId="{97E3BBFC-3E78-4D92-B536-E2FEACB7C32D}" type="presParOf" srcId="{149E7E05-9164-4FC0-AD4D-F6106392B578}" destId="{A2DC3E57-52E3-478D-A04E-E0C40B3A6D1E}" srcOrd="1" destOrd="0" presId="urn:microsoft.com/office/officeart/2005/8/layout/list1"/>
    <dgm:cxn modelId="{BE0B11E0-0B16-4303-A09F-232764EA524F}" type="presParOf" srcId="{FC8F17A7-382E-4A1E-B2E7-DA36B42E1581}" destId="{DA5D1FDC-9886-44A2-80B4-CC785E870A80}" srcOrd="37" destOrd="0" presId="urn:microsoft.com/office/officeart/2005/8/layout/list1"/>
    <dgm:cxn modelId="{52D9CD3D-3720-44B6-B695-5692FA3027AF}" type="presParOf" srcId="{FC8F17A7-382E-4A1E-B2E7-DA36B42E1581}" destId="{8CE27BDD-A1C0-4C19-8C7C-E1EE3FF8CD56}" srcOrd="38" destOrd="0" presId="urn:microsoft.com/office/officeart/2005/8/layout/list1"/>
    <dgm:cxn modelId="{FA8FA86F-D45C-4908-A05C-D6E0A834DEF1}" type="presParOf" srcId="{FC8F17A7-382E-4A1E-B2E7-DA36B42E1581}" destId="{C2B40191-EDD5-400F-821F-182ACFF6A277}" srcOrd="39" destOrd="0" presId="urn:microsoft.com/office/officeart/2005/8/layout/list1"/>
    <dgm:cxn modelId="{2D23C3D3-68CD-47BA-A1E8-24CE9976FCA9}" type="presParOf" srcId="{FC8F17A7-382E-4A1E-B2E7-DA36B42E1581}" destId="{504A7B5C-197B-45D0-8D59-56F4D5C8E46C}" srcOrd="40" destOrd="0" presId="urn:microsoft.com/office/officeart/2005/8/layout/list1"/>
    <dgm:cxn modelId="{EDEA0560-8CF9-4F95-A29C-9F899E3B8473}" type="presParOf" srcId="{504A7B5C-197B-45D0-8D59-56F4D5C8E46C}" destId="{A8C8CC9A-22FC-4541-8139-B4781DD01AEA}" srcOrd="0" destOrd="0" presId="urn:microsoft.com/office/officeart/2005/8/layout/list1"/>
    <dgm:cxn modelId="{EE4A4AA8-3C9F-4B2E-87DF-B0C95B03CF94}" type="presParOf" srcId="{504A7B5C-197B-45D0-8D59-56F4D5C8E46C}" destId="{47212612-2112-4EE4-AB9A-FD294A321217}" srcOrd="1" destOrd="0" presId="urn:microsoft.com/office/officeart/2005/8/layout/list1"/>
    <dgm:cxn modelId="{0532A861-6C45-431F-B40D-6C95392F18EF}" type="presParOf" srcId="{FC8F17A7-382E-4A1E-B2E7-DA36B42E1581}" destId="{D3B319EC-2AC4-4E0D-B8B8-8706C1A64A31}" srcOrd="41" destOrd="0" presId="urn:microsoft.com/office/officeart/2005/8/layout/list1"/>
    <dgm:cxn modelId="{169C5BA7-3ECF-4E08-BB77-E21BE3000648}" type="presParOf" srcId="{FC8F17A7-382E-4A1E-B2E7-DA36B42E1581}" destId="{70EE8211-D7E5-4875-B1BE-DD896F61FF39}" srcOrd="42" destOrd="0" presId="urn:microsoft.com/office/officeart/2005/8/layout/list1"/>
    <dgm:cxn modelId="{F98AC223-EFDC-4C45-BB3A-F9251CAD48F6}" type="presParOf" srcId="{FC8F17A7-382E-4A1E-B2E7-DA36B42E1581}" destId="{BA39C67A-6FB0-4B00-8EF6-F7BD7AFEC80C}" srcOrd="43" destOrd="0" presId="urn:microsoft.com/office/officeart/2005/8/layout/list1"/>
    <dgm:cxn modelId="{F72214BD-BEEA-4BBC-B0A1-00546CE0293C}" type="presParOf" srcId="{FC8F17A7-382E-4A1E-B2E7-DA36B42E1581}" destId="{236F3CB0-FC6A-42E7-9222-5EB9A2129B15}" srcOrd="44" destOrd="0" presId="urn:microsoft.com/office/officeart/2005/8/layout/list1"/>
    <dgm:cxn modelId="{8D109A25-63D1-44A4-8982-1EC77F3A6553}" type="presParOf" srcId="{236F3CB0-FC6A-42E7-9222-5EB9A2129B15}" destId="{CB8FA14D-F7C0-4BA7-B5FE-0AF92E1B5AEC}" srcOrd="0" destOrd="0" presId="urn:microsoft.com/office/officeart/2005/8/layout/list1"/>
    <dgm:cxn modelId="{59216236-DDE9-4E8D-B6B3-DB41C2853651}" type="presParOf" srcId="{236F3CB0-FC6A-42E7-9222-5EB9A2129B15}" destId="{6D3E7738-9EC1-4E56-8866-13A3F1EA0EB5}" srcOrd="1" destOrd="0" presId="urn:microsoft.com/office/officeart/2005/8/layout/list1"/>
    <dgm:cxn modelId="{9CD4B076-E8D4-4414-9F8E-8DA5C648383B}" type="presParOf" srcId="{FC8F17A7-382E-4A1E-B2E7-DA36B42E1581}" destId="{0B3614BC-0986-4199-8F87-B76FDBA24601}" srcOrd="45" destOrd="0" presId="urn:microsoft.com/office/officeart/2005/8/layout/list1"/>
    <dgm:cxn modelId="{86D17071-8AFC-4534-BFF9-D32E647D6E0E}" type="presParOf" srcId="{FC8F17A7-382E-4A1E-B2E7-DA36B42E1581}" destId="{930056F2-6EE0-4D60-B231-6A316CE5E782}" srcOrd="46" destOrd="0" presId="urn:microsoft.com/office/officeart/2005/8/layout/list1"/>
    <dgm:cxn modelId="{C155714C-76E5-4301-A71E-1661A5B48951}" type="presParOf" srcId="{FC8F17A7-382E-4A1E-B2E7-DA36B42E1581}" destId="{7804978F-5F52-4A88-8118-87B4DD2E9E40}" srcOrd="47" destOrd="0" presId="urn:microsoft.com/office/officeart/2005/8/layout/list1"/>
    <dgm:cxn modelId="{A464D58D-BE8C-4303-B8BF-97513F57CB9B}" type="presParOf" srcId="{FC8F17A7-382E-4A1E-B2E7-DA36B42E1581}" destId="{66065793-67F8-45E2-97F5-720CAC391988}" srcOrd="48" destOrd="0" presId="urn:microsoft.com/office/officeart/2005/8/layout/list1"/>
    <dgm:cxn modelId="{000D4D6C-7CB8-42ED-BF54-5A430CA8A47C}" type="presParOf" srcId="{66065793-67F8-45E2-97F5-720CAC391988}" destId="{EBD57FE5-159F-4B83-AEF9-EA103400217F}" srcOrd="0" destOrd="0" presId="urn:microsoft.com/office/officeart/2005/8/layout/list1"/>
    <dgm:cxn modelId="{BF22B167-4ED5-4111-AB5F-17FF2F049A7C}" type="presParOf" srcId="{66065793-67F8-45E2-97F5-720CAC391988}" destId="{C9C4EDCF-0D7D-4178-80AC-3C28EDA936EA}" srcOrd="1" destOrd="0" presId="urn:microsoft.com/office/officeart/2005/8/layout/list1"/>
    <dgm:cxn modelId="{349E42E0-EA2D-4361-9B77-71A5C7045486}" type="presParOf" srcId="{FC8F17A7-382E-4A1E-B2E7-DA36B42E1581}" destId="{B0A39975-8ADA-4EB7-93AC-5B32CCFFA3D8}" srcOrd="49" destOrd="0" presId="urn:microsoft.com/office/officeart/2005/8/layout/list1"/>
    <dgm:cxn modelId="{5CB3308C-DE42-42BE-940F-3B70EBDDC8F0}" type="presParOf" srcId="{FC8F17A7-382E-4A1E-B2E7-DA36B42E1581}" destId="{18AAA3DA-65E3-4B54-856F-745A46DBA2A8}" srcOrd="50" destOrd="0" presId="urn:microsoft.com/office/officeart/2005/8/layout/list1"/>
    <dgm:cxn modelId="{CC24F51B-D662-49D2-A6A9-5E77BF560724}" type="presParOf" srcId="{FC8F17A7-382E-4A1E-B2E7-DA36B42E1581}" destId="{61137101-CB7A-4843-B2C9-5D9A72761D76}" srcOrd="51" destOrd="0" presId="urn:microsoft.com/office/officeart/2005/8/layout/list1"/>
    <dgm:cxn modelId="{AB4A3886-955F-445D-98DB-F4DDBE695014}" type="presParOf" srcId="{FC8F17A7-382E-4A1E-B2E7-DA36B42E1581}" destId="{FD56D612-0CA4-447A-8EF4-5D1FAC4FFEA3}" srcOrd="52" destOrd="0" presId="urn:microsoft.com/office/officeart/2005/8/layout/list1"/>
    <dgm:cxn modelId="{39F16BCB-06CA-4009-BC86-6553F0978D1E}" type="presParOf" srcId="{FD56D612-0CA4-447A-8EF4-5D1FAC4FFEA3}" destId="{B1E43C84-89B8-494E-A5A6-627F9349E4E6}" srcOrd="0" destOrd="0" presId="urn:microsoft.com/office/officeart/2005/8/layout/list1"/>
    <dgm:cxn modelId="{BFD93E70-F62A-4CC4-BDC0-AE264610F1D5}" type="presParOf" srcId="{FD56D612-0CA4-447A-8EF4-5D1FAC4FFEA3}" destId="{D28A992A-D756-402D-AF4A-98AAC68826A9}" srcOrd="1" destOrd="0" presId="urn:microsoft.com/office/officeart/2005/8/layout/list1"/>
    <dgm:cxn modelId="{19BF572C-6750-4CB6-966B-93E80459B3FD}" type="presParOf" srcId="{FC8F17A7-382E-4A1E-B2E7-DA36B42E1581}" destId="{941866A7-6FD7-4ED3-91E2-08BC5BCC62AD}" srcOrd="53" destOrd="0" presId="urn:microsoft.com/office/officeart/2005/8/layout/list1"/>
    <dgm:cxn modelId="{898DBD53-38F5-4FFA-820B-779289FE2E3B}" type="presParOf" srcId="{FC8F17A7-382E-4A1E-B2E7-DA36B42E1581}" destId="{E7CFED7A-E2E7-4DB2-B02D-12D73767FC9A}" srcOrd="54" destOrd="0" presId="urn:microsoft.com/office/officeart/2005/8/layout/list1"/>
    <dgm:cxn modelId="{BA7BED56-B4F6-4ADF-857C-FBA3A4EDC463}" type="presParOf" srcId="{FC8F17A7-382E-4A1E-B2E7-DA36B42E1581}" destId="{F644A991-153E-437A-B7C0-E0F664592780}" srcOrd="55" destOrd="0" presId="urn:microsoft.com/office/officeart/2005/8/layout/list1"/>
    <dgm:cxn modelId="{45A4CD0E-9360-4766-AFE9-F234D9BE61C9}" type="presParOf" srcId="{FC8F17A7-382E-4A1E-B2E7-DA36B42E1581}" destId="{100D4A9F-8DD0-4AEF-81E4-E18A5C61997E}" srcOrd="56" destOrd="0" presId="urn:microsoft.com/office/officeart/2005/8/layout/list1"/>
    <dgm:cxn modelId="{361E56B5-52C1-42DB-88E3-B92468872FD4}" type="presParOf" srcId="{100D4A9F-8DD0-4AEF-81E4-E18A5C61997E}" destId="{0B453DFD-6C13-430D-A27F-131F95FA4CA8}" srcOrd="0" destOrd="0" presId="urn:microsoft.com/office/officeart/2005/8/layout/list1"/>
    <dgm:cxn modelId="{4BF9ABF6-B115-4EF9-845A-188CC8911C1F}" type="presParOf" srcId="{100D4A9F-8DD0-4AEF-81E4-E18A5C61997E}" destId="{829469C0-E15E-4D2E-9CAF-90A9B365C9CD}" srcOrd="1" destOrd="0" presId="urn:microsoft.com/office/officeart/2005/8/layout/list1"/>
    <dgm:cxn modelId="{F7779CEE-DF22-4A83-98FE-C50D8AF1FA0E}" type="presParOf" srcId="{FC8F17A7-382E-4A1E-B2E7-DA36B42E1581}" destId="{24A7FB08-CF40-42F6-B775-A2DDFFAB4B9F}" srcOrd="57" destOrd="0" presId="urn:microsoft.com/office/officeart/2005/8/layout/list1"/>
    <dgm:cxn modelId="{867F73E3-D485-4944-A7DD-0C5B22C905CE}" type="presParOf" srcId="{FC8F17A7-382E-4A1E-B2E7-DA36B42E1581}" destId="{C6F91460-8F15-4016-A895-41FD402867C8}" srcOrd="58" destOrd="0" presId="urn:microsoft.com/office/officeart/2005/8/layout/list1"/>
    <dgm:cxn modelId="{014165AD-F51C-4FE2-8529-CBE1D85C20FF}" type="presParOf" srcId="{FC8F17A7-382E-4A1E-B2E7-DA36B42E1581}" destId="{7BCB0CC1-7858-497D-8922-F9E792DD5B72}" srcOrd="59" destOrd="0" presId="urn:microsoft.com/office/officeart/2005/8/layout/list1"/>
    <dgm:cxn modelId="{B39EDDB4-C755-45F6-854F-EE1B5D0C4662}" type="presParOf" srcId="{FC8F17A7-382E-4A1E-B2E7-DA36B42E1581}" destId="{435C3199-38BE-4D69-8B45-360EA83940B9}" srcOrd="60" destOrd="0" presId="urn:microsoft.com/office/officeart/2005/8/layout/list1"/>
    <dgm:cxn modelId="{F8660376-3CE3-49F5-8160-A322024C8E96}" type="presParOf" srcId="{435C3199-38BE-4D69-8B45-360EA83940B9}" destId="{E8FEF8F4-F88A-4857-BBB8-31D46153B273}" srcOrd="0" destOrd="0" presId="urn:microsoft.com/office/officeart/2005/8/layout/list1"/>
    <dgm:cxn modelId="{0DF5CFE5-529C-4771-B87B-87298AC0BF92}" type="presParOf" srcId="{435C3199-38BE-4D69-8B45-360EA83940B9}" destId="{329B42B8-ECD7-4885-9E08-72E31F850DA6}" srcOrd="1" destOrd="0" presId="urn:microsoft.com/office/officeart/2005/8/layout/list1"/>
    <dgm:cxn modelId="{D5721021-B53D-4054-BD30-BF78135259F7}" type="presParOf" srcId="{FC8F17A7-382E-4A1E-B2E7-DA36B42E1581}" destId="{8E39B7AA-8831-40EE-B03D-716E8CF2C21A}" srcOrd="61" destOrd="0" presId="urn:microsoft.com/office/officeart/2005/8/layout/list1"/>
    <dgm:cxn modelId="{6EBE9AB3-95EE-4292-9790-EE60A188FA98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7560143A-9A98-4E09-B108-D8B1FAA926E3}" type="presOf" srcId="{517A7599-D39B-4136-B7F7-FC517C75373B}" destId="{D28A992A-D756-402D-AF4A-98AAC68826A9}" srcOrd="1" destOrd="0" presId="urn:microsoft.com/office/officeart/2005/8/layout/list1"/>
    <dgm:cxn modelId="{4D84C228-8947-4481-BD28-EC3FA9021D6A}" type="presOf" srcId="{4645654A-0DC5-46B0-95ED-49F72442FADF}" destId="{63BAC6F4-37DE-4063-90F1-38293280B408}" srcOrd="0" destOrd="0" presId="urn:microsoft.com/office/officeart/2005/8/layout/list1"/>
    <dgm:cxn modelId="{F6FB4C95-5FCE-4A05-A89D-BC342D02436D}" type="presOf" srcId="{0F5738F0-9D40-4958-B108-0B2ECF3C2EBD}" destId="{EBD57FE5-159F-4B83-AEF9-EA103400217F}" srcOrd="0" destOrd="0" presId="urn:microsoft.com/office/officeart/2005/8/layout/list1"/>
    <dgm:cxn modelId="{186570DE-37F1-4B2B-8FF2-D37D26202275}" type="presOf" srcId="{049F0A86-C80C-4922-98A6-14F0D8DFCDD0}" destId="{829469C0-E15E-4D2E-9CAF-90A9B365C9CD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9D32732A-2689-407D-A771-E8489056C8F6}" type="presOf" srcId="{9A28537E-EBB5-45DA-B2FE-F991C881A5E8}" destId="{424CBD1D-1FC5-4620-B1CA-CEE3B5CF2E9C}" srcOrd="1" destOrd="0" presId="urn:microsoft.com/office/officeart/2005/8/layout/list1"/>
    <dgm:cxn modelId="{B3A1DAE9-7F41-45E3-8C7F-168035D7337D}" type="presOf" srcId="{B9374BCF-7B8D-43EA-AF42-3D675A166C28}" destId="{0CB65D4D-7011-4622-ADCA-FDF1A9C6A79F}" srcOrd="1" destOrd="0" presId="urn:microsoft.com/office/officeart/2005/8/layout/list1"/>
    <dgm:cxn modelId="{65443CBE-D559-470E-A5F6-CDAEDEF2EC7C}" type="presOf" srcId="{E9D59AC3-A711-4796-B192-1D13C75A69CF}" destId="{04BFF7BE-8A4B-43A8-811A-DA3705A638B4}" srcOrd="1" destOrd="0" presId="urn:microsoft.com/office/officeart/2005/8/layout/list1"/>
    <dgm:cxn modelId="{64EAB8E4-5600-42C6-9B4B-130E255A8D57}" type="presOf" srcId="{470BFF4D-607E-47BE-BE6D-F308DD98CD06}" destId="{FC8F17A7-382E-4A1E-B2E7-DA36B42E1581}" srcOrd="0" destOrd="0" presId="urn:microsoft.com/office/officeart/2005/8/layout/list1"/>
    <dgm:cxn modelId="{B791DDEB-54CA-4286-9B4D-579391D29A0C}" type="presOf" srcId="{F1EBE354-C624-4FC0-9F90-4A91809A193E}" destId="{A2DC3E57-52E3-478D-A04E-E0C40B3A6D1E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AE3479EC-3172-4399-BC2D-9480B82822CB}" type="presOf" srcId="{E23C63D9-5F13-4E8F-B0BA-A4588E82099A}" destId="{47212612-2112-4EE4-AB9A-FD294A321217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616FD9C-3C9B-4422-BB87-9FDB95C8979D}" type="presOf" srcId="{06DF7B84-5155-4510-A4D1-41E62DBF20AA}" destId="{F8623298-42EC-4240-A896-C3B77D6A84BE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0AE9F0C-B605-448D-A0F2-BDC7BDE4607D}" type="presOf" srcId="{B9374BCF-7B8D-43EA-AF42-3D675A166C28}" destId="{2F3F69BC-F4CD-4461-9478-6693505E9CAD}" srcOrd="0" destOrd="0" presId="urn:microsoft.com/office/officeart/2005/8/layout/list1"/>
    <dgm:cxn modelId="{7C410F2A-86F3-4CF7-BF52-1F966D563B17}" type="presOf" srcId="{4F249EC0-E768-4341-AFD6-A149BC3B7897}" destId="{FD05451A-4252-4BAC-BB45-636A73C8DE8B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FF2CF6A3-B988-481D-A885-1E12502956DC}" type="presOf" srcId="{06DF7B84-5155-4510-A4D1-41E62DBF20AA}" destId="{AF10899B-EDEE-40FE-9C40-8DDE3B25E72C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4AEA6403-9489-4924-8CDB-A55E79167CA8}" type="presOf" srcId="{F1EBE354-C624-4FC0-9F90-4A91809A193E}" destId="{63C9172F-EE30-49E2-9E45-1A3F307167E0}" srcOrd="0" destOrd="0" presId="urn:microsoft.com/office/officeart/2005/8/layout/list1"/>
    <dgm:cxn modelId="{8AB7BBA4-D9C1-45A1-9647-54CCFE591DA0}" type="presOf" srcId="{4645654A-0DC5-46B0-95ED-49F72442FADF}" destId="{18DFF254-491E-49B4-A226-DB6AC9EDF287}" srcOrd="1" destOrd="0" presId="urn:microsoft.com/office/officeart/2005/8/layout/list1"/>
    <dgm:cxn modelId="{CC63530D-188B-44C6-A0D7-C68CA79AAB3C}" type="presOf" srcId="{A6AA4029-2DA5-4CF0-99F3-5D6F6A831349}" destId="{41C2C4BE-FE64-4D2A-8759-19F25F7067C9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436813DE-1268-4F54-A721-02566973AD0E}" type="presOf" srcId="{8E2717DD-D037-46DD-AB7C-0D91C7CA05D2}" destId="{6D3E7738-9EC1-4E56-8866-13A3F1EA0EB5}" srcOrd="1" destOrd="0" presId="urn:microsoft.com/office/officeart/2005/8/layout/list1"/>
    <dgm:cxn modelId="{C2DD73DC-2D28-4AC2-AE8D-AD0FA93D66D5}" type="presOf" srcId="{3F42973D-1A6B-4BAD-B7B3-793384490701}" destId="{46DB3FC9-62E0-4C58-A7D5-27187D2C5D7D}" srcOrd="1" destOrd="0" presId="urn:microsoft.com/office/officeart/2005/8/layout/list1"/>
    <dgm:cxn modelId="{E53CA630-5301-42F5-B349-E56EF6A04EDD}" type="presOf" srcId="{8E2717DD-D037-46DD-AB7C-0D91C7CA05D2}" destId="{CB8FA14D-F7C0-4BA7-B5FE-0AF92E1B5AEC}" srcOrd="0" destOrd="0" presId="urn:microsoft.com/office/officeart/2005/8/layout/list1"/>
    <dgm:cxn modelId="{C9130ACA-7E3F-4119-9FAB-B1C0D6DB7DCE}" type="presOf" srcId="{E23C63D9-5F13-4E8F-B0BA-A4588E82099A}" destId="{A8C8CC9A-22FC-4541-8139-B4781DD01AEA}" srcOrd="0" destOrd="0" presId="urn:microsoft.com/office/officeart/2005/8/layout/list1"/>
    <dgm:cxn modelId="{1324CF03-3843-49B2-ACC6-5B23289E9E4A}" type="presOf" srcId="{E9D59AC3-A711-4796-B192-1D13C75A69CF}" destId="{0A9123C9-74E1-476A-A44C-7C00851B6B18}" srcOrd="0" destOrd="0" presId="urn:microsoft.com/office/officeart/2005/8/layout/list1"/>
    <dgm:cxn modelId="{3F300DCF-B1A0-41A3-ACCC-A4A41A1E897F}" type="presOf" srcId="{0F5738F0-9D40-4958-B108-0B2ECF3C2EBD}" destId="{C9C4EDCF-0D7D-4178-80AC-3C28EDA936EA}" srcOrd="1" destOrd="0" presId="urn:microsoft.com/office/officeart/2005/8/layout/list1"/>
    <dgm:cxn modelId="{04E69ADD-F920-4465-82C4-6611D7D0A13D}" type="presOf" srcId="{9A28537E-EBB5-45DA-B2FE-F991C881A5E8}" destId="{194EB645-03DB-4718-8A2C-6FB775B61591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9DAFD6B1-AA6A-4E4B-8F5F-A2ABD8045D41}" type="presOf" srcId="{A6AA4029-2DA5-4CF0-99F3-5D6F6A831349}" destId="{10B64A83-F830-4AC6-9385-513A38D55826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9833FD7F-9548-4DC5-990F-604AF77ABA45}" type="presOf" srcId="{4F249EC0-E768-4341-AFD6-A149BC3B7897}" destId="{FB41B348-582E-4F1B-8E8B-5AE516EA174B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9B50601-D959-48D9-AA50-8C4A8BB9E2B4}" type="presOf" srcId="{3F7C1AE6-D2D6-4A4C-896A-7CB304546092}" destId="{FE891326-686A-4C45-B79B-1B94C9E03A2E}" srcOrd="0" destOrd="0" presId="urn:microsoft.com/office/officeart/2005/8/layout/list1"/>
    <dgm:cxn modelId="{248CEF56-2F24-4DD4-BAA3-2ABD981CD0BF}" type="presOf" srcId="{3F7C1AE6-D2D6-4A4C-896A-7CB304546092}" destId="{61C61218-148C-4255-9C90-C651A43AA30B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F9F96A01-AB9C-43E2-AF6C-45ABEE3CA77A}" type="presOf" srcId="{3F42973D-1A6B-4BAD-B7B3-793384490701}" destId="{B6237DF0-F405-480F-9EDB-6E2180B339B1}" srcOrd="0" destOrd="0" presId="urn:microsoft.com/office/officeart/2005/8/layout/list1"/>
    <dgm:cxn modelId="{4E5AC0AF-F4F3-4FCA-9B99-21D3CE1B7852}" type="presOf" srcId="{049F0A86-C80C-4922-98A6-14F0D8DFCDD0}" destId="{0B453DFD-6C13-430D-A27F-131F95FA4CA8}" srcOrd="0" destOrd="0" presId="urn:microsoft.com/office/officeart/2005/8/layout/list1"/>
    <dgm:cxn modelId="{622F38C8-2588-405B-887A-D39FE1C283A1}" type="presOf" srcId="{517A7599-D39B-4136-B7F7-FC517C75373B}" destId="{B1E43C84-89B8-494E-A5A6-627F9349E4E6}" srcOrd="0" destOrd="0" presId="urn:microsoft.com/office/officeart/2005/8/layout/list1"/>
    <dgm:cxn modelId="{3B6BF2EE-4161-4C21-9DF1-13A30893C4E1}" type="presParOf" srcId="{FC8F17A7-382E-4A1E-B2E7-DA36B42E1581}" destId="{A4AFC699-C35E-460D-A64E-55750FEB5D2F}" srcOrd="0" destOrd="0" presId="urn:microsoft.com/office/officeart/2005/8/layout/list1"/>
    <dgm:cxn modelId="{D3BED1F1-445B-475B-924F-DDF919F1CAD1}" type="presParOf" srcId="{A4AFC699-C35E-460D-A64E-55750FEB5D2F}" destId="{2F3F69BC-F4CD-4461-9478-6693505E9CAD}" srcOrd="0" destOrd="0" presId="urn:microsoft.com/office/officeart/2005/8/layout/list1"/>
    <dgm:cxn modelId="{58456C03-48A0-405B-95DD-F3E75169DF9D}" type="presParOf" srcId="{A4AFC699-C35E-460D-A64E-55750FEB5D2F}" destId="{0CB65D4D-7011-4622-ADCA-FDF1A9C6A79F}" srcOrd="1" destOrd="0" presId="urn:microsoft.com/office/officeart/2005/8/layout/list1"/>
    <dgm:cxn modelId="{390C4648-74FF-434A-9FF2-049B7D8EF712}" type="presParOf" srcId="{FC8F17A7-382E-4A1E-B2E7-DA36B42E1581}" destId="{0E61AAD7-843C-4A61-9057-1D4B1E6EB38A}" srcOrd="1" destOrd="0" presId="urn:microsoft.com/office/officeart/2005/8/layout/list1"/>
    <dgm:cxn modelId="{630C6873-C212-4AFC-A74C-805149DDA28C}" type="presParOf" srcId="{FC8F17A7-382E-4A1E-B2E7-DA36B42E1581}" destId="{4C2768E2-ED89-431A-A486-281CC5329D11}" srcOrd="2" destOrd="0" presId="urn:microsoft.com/office/officeart/2005/8/layout/list1"/>
    <dgm:cxn modelId="{00701D11-5204-4F53-95C8-D1C55A78ACEB}" type="presParOf" srcId="{FC8F17A7-382E-4A1E-B2E7-DA36B42E1581}" destId="{1B416E7A-1E06-4210-9A87-C9B7D190B309}" srcOrd="3" destOrd="0" presId="urn:microsoft.com/office/officeart/2005/8/layout/list1"/>
    <dgm:cxn modelId="{CD7B8FB8-FE6F-458F-BB2E-6F56B1E96D85}" type="presParOf" srcId="{FC8F17A7-382E-4A1E-B2E7-DA36B42E1581}" destId="{06690BC2-B387-4E14-8CD0-50904E7E7C3A}" srcOrd="4" destOrd="0" presId="urn:microsoft.com/office/officeart/2005/8/layout/list1"/>
    <dgm:cxn modelId="{92D6D4F4-4596-4517-9DCE-0E74ABE2DC47}" type="presParOf" srcId="{06690BC2-B387-4E14-8CD0-50904E7E7C3A}" destId="{B6237DF0-F405-480F-9EDB-6E2180B339B1}" srcOrd="0" destOrd="0" presId="urn:microsoft.com/office/officeart/2005/8/layout/list1"/>
    <dgm:cxn modelId="{409CE3A6-617E-449E-8AAA-C884A0ABA74E}" type="presParOf" srcId="{06690BC2-B387-4E14-8CD0-50904E7E7C3A}" destId="{46DB3FC9-62E0-4C58-A7D5-27187D2C5D7D}" srcOrd="1" destOrd="0" presId="urn:microsoft.com/office/officeart/2005/8/layout/list1"/>
    <dgm:cxn modelId="{527BFD42-32B5-485C-B214-222BE97F9D61}" type="presParOf" srcId="{FC8F17A7-382E-4A1E-B2E7-DA36B42E1581}" destId="{247B878D-BDED-49CB-B65A-A497AD500AE8}" srcOrd="5" destOrd="0" presId="urn:microsoft.com/office/officeart/2005/8/layout/list1"/>
    <dgm:cxn modelId="{B4743CD3-B58A-4DD9-8057-20565F525093}" type="presParOf" srcId="{FC8F17A7-382E-4A1E-B2E7-DA36B42E1581}" destId="{4659EBC4-64D1-4B6C-92B5-9A0F3C2EF96C}" srcOrd="6" destOrd="0" presId="urn:microsoft.com/office/officeart/2005/8/layout/list1"/>
    <dgm:cxn modelId="{944EA2C8-D489-47D9-AF82-12FD9E53491C}" type="presParOf" srcId="{FC8F17A7-382E-4A1E-B2E7-DA36B42E1581}" destId="{BAF59938-BB53-474B-BAD2-F883FDDD4D15}" srcOrd="7" destOrd="0" presId="urn:microsoft.com/office/officeart/2005/8/layout/list1"/>
    <dgm:cxn modelId="{73E70D0A-FCD7-45FF-8BE4-48F0A9EED387}" type="presParOf" srcId="{FC8F17A7-382E-4A1E-B2E7-DA36B42E1581}" destId="{B565232D-1520-461C-A256-E2F8182B90C8}" srcOrd="8" destOrd="0" presId="urn:microsoft.com/office/officeart/2005/8/layout/list1"/>
    <dgm:cxn modelId="{411BE3DD-580B-47F8-BF79-B8647F28DEE0}" type="presParOf" srcId="{B565232D-1520-461C-A256-E2F8182B90C8}" destId="{10B64A83-F830-4AC6-9385-513A38D55826}" srcOrd="0" destOrd="0" presId="urn:microsoft.com/office/officeart/2005/8/layout/list1"/>
    <dgm:cxn modelId="{739B8323-2ADA-411B-AFF4-F061D478CE04}" type="presParOf" srcId="{B565232D-1520-461C-A256-E2F8182B90C8}" destId="{41C2C4BE-FE64-4D2A-8759-19F25F7067C9}" srcOrd="1" destOrd="0" presId="urn:microsoft.com/office/officeart/2005/8/layout/list1"/>
    <dgm:cxn modelId="{9B05DD2B-F338-481E-8FA3-FE3A97FD3B31}" type="presParOf" srcId="{FC8F17A7-382E-4A1E-B2E7-DA36B42E1581}" destId="{1B336EED-E3B6-45CB-AC6A-6AFFDB107DB5}" srcOrd="9" destOrd="0" presId="urn:microsoft.com/office/officeart/2005/8/layout/list1"/>
    <dgm:cxn modelId="{E1E7E3E4-38AA-4044-AA55-AC311C7F797E}" type="presParOf" srcId="{FC8F17A7-382E-4A1E-B2E7-DA36B42E1581}" destId="{30B5F34B-9541-42FB-BF55-BA19172ED350}" srcOrd="10" destOrd="0" presId="urn:microsoft.com/office/officeart/2005/8/layout/list1"/>
    <dgm:cxn modelId="{DB65097B-EBC3-41AA-B313-5F18BFA08B0A}" type="presParOf" srcId="{FC8F17A7-382E-4A1E-B2E7-DA36B42E1581}" destId="{BA660269-BEB7-404B-BD93-4DFE7712AA9C}" srcOrd="11" destOrd="0" presId="urn:microsoft.com/office/officeart/2005/8/layout/list1"/>
    <dgm:cxn modelId="{83263443-81AD-4ECA-A8F1-A92C0E3FFA16}" type="presParOf" srcId="{FC8F17A7-382E-4A1E-B2E7-DA36B42E1581}" destId="{88BA583A-DC58-4047-A142-7FA2525DCFA3}" srcOrd="12" destOrd="0" presId="urn:microsoft.com/office/officeart/2005/8/layout/list1"/>
    <dgm:cxn modelId="{26EAC219-F7F5-4C00-828E-B9A20978CCE3}" type="presParOf" srcId="{88BA583A-DC58-4047-A142-7FA2525DCFA3}" destId="{AF10899B-EDEE-40FE-9C40-8DDE3B25E72C}" srcOrd="0" destOrd="0" presId="urn:microsoft.com/office/officeart/2005/8/layout/list1"/>
    <dgm:cxn modelId="{82F61794-5E27-4A9B-848B-808F4FA1E0BC}" type="presParOf" srcId="{88BA583A-DC58-4047-A142-7FA2525DCFA3}" destId="{F8623298-42EC-4240-A896-C3B77D6A84BE}" srcOrd="1" destOrd="0" presId="urn:microsoft.com/office/officeart/2005/8/layout/list1"/>
    <dgm:cxn modelId="{A55228E4-CACB-44C5-B18B-1D52DE2A275D}" type="presParOf" srcId="{FC8F17A7-382E-4A1E-B2E7-DA36B42E1581}" destId="{6188435A-1102-4E5B-8D2B-58E6CD4E6435}" srcOrd="13" destOrd="0" presId="urn:microsoft.com/office/officeart/2005/8/layout/list1"/>
    <dgm:cxn modelId="{5E985467-34F5-4FEA-8815-14F211DE0FBC}" type="presParOf" srcId="{FC8F17A7-382E-4A1E-B2E7-DA36B42E1581}" destId="{AA0B205A-8584-47CB-8AB6-687C2A81A3A7}" srcOrd="14" destOrd="0" presId="urn:microsoft.com/office/officeart/2005/8/layout/list1"/>
    <dgm:cxn modelId="{AD1195BF-9DD8-4F44-91D8-69F778D88B0F}" type="presParOf" srcId="{FC8F17A7-382E-4A1E-B2E7-DA36B42E1581}" destId="{36936875-2CE6-48CC-885F-460991F03499}" srcOrd="15" destOrd="0" presId="urn:microsoft.com/office/officeart/2005/8/layout/list1"/>
    <dgm:cxn modelId="{F54D478B-7B72-4190-AAD7-D5CCA79F9D7E}" type="presParOf" srcId="{FC8F17A7-382E-4A1E-B2E7-DA36B42E1581}" destId="{70BBAC2E-3F84-4F66-B9BC-F7186ACAB38F}" srcOrd="16" destOrd="0" presId="urn:microsoft.com/office/officeart/2005/8/layout/list1"/>
    <dgm:cxn modelId="{FDEDA3D2-FFFA-4866-9842-E550746BABB7}" type="presParOf" srcId="{70BBAC2E-3F84-4F66-B9BC-F7186ACAB38F}" destId="{63BAC6F4-37DE-4063-90F1-38293280B408}" srcOrd="0" destOrd="0" presId="urn:microsoft.com/office/officeart/2005/8/layout/list1"/>
    <dgm:cxn modelId="{02B4B6F9-AD0C-4AF7-A813-D561DEA30F82}" type="presParOf" srcId="{70BBAC2E-3F84-4F66-B9BC-F7186ACAB38F}" destId="{18DFF254-491E-49B4-A226-DB6AC9EDF287}" srcOrd="1" destOrd="0" presId="urn:microsoft.com/office/officeart/2005/8/layout/list1"/>
    <dgm:cxn modelId="{00ED4854-A29A-4730-8921-921F92E4A00B}" type="presParOf" srcId="{FC8F17A7-382E-4A1E-B2E7-DA36B42E1581}" destId="{2F621F97-3C2B-4ED3-AF8D-5D7EA9471D3C}" srcOrd="17" destOrd="0" presId="urn:microsoft.com/office/officeart/2005/8/layout/list1"/>
    <dgm:cxn modelId="{88E3FC9A-BFF9-4618-9ADB-0811B117F63E}" type="presParOf" srcId="{FC8F17A7-382E-4A1E-B2E7-DA36B42E1581}" destId="{B17DE1A4-9BC0-46D0-9740-94D09C549B59}" srcOrd="18" destOrd="0" presId="urn:microsoft.com/office/officeart/2005/8/layout/list1"/>
    <dgm:cxn modelId="{A17E5BD1-1A56-4036-A039-24F1F4B982F1}" type="presParOf" srcId="{FC8F17A7-382E-4A1E-B2E7-DA36B42E1581}" destId="{0649D3E9-A605-40B6-B170-BC90BB6CACA7}" srcOrd="19" destOrd="0" presId="urn:microsoft.com/office/officeart/2005/8/layout/list1"/>
    <dgm:cxn modelId="{5F2C353B-E5D7-4571-82EC-B9C35855CDD5}" type="presParOf" srcId="{FC8F17A7-382E-4A1E-B2E7-DA36B42E1581}" destId="{5557BF4C-0B21-48C7-98F8-59E3BDB03DC7}" srcOrd="20" destOrd="0" presId="urn:microsoft.com/office/officeart/2005/8/layout/list1"/>
    <dgm:cxn modelId="{07A0F3EC-56B2-4BDC-9EB4-943F7B5D6449}" type="presParOf" srcId="{5557BF4C-0B21-48C7-98F8-59E3BDB03DC7}" destId="{0A9123C9-74E1-476A-A44C-7C00851B6B18}" srcOrd="0" destOrd="0" presId="urn:microsoft.com/office/officeart/2005/8/layout/list1"/>
    <dgm:cxn modelId="{96C3D525-D460-40B4-9719-BC29463BB58D}" type="presParOf" srcId="{5557BF4C-0B21-48C7-98F8-59E3BDB03DC7}" destId="{04BFF7BE-8A4B-43A8-811A-DA3705A638B4}" srcOrd="1" destOrd="0" presId="urn:microsoft.com/office/officeart/2005/8/layout/list1"/>
    <dgm:cxn modelId="{80A3D094-4120-42DE-B27E-2893DED90751}" type="presParOf" srcId="{FC8F17A7-382E-4A1E-B2E7-DA36B42E1581}" destId="{4A94990A-C322-4A85-9986-B15C0FF2B266}" srcOrd="21" destOrd="0" presId="urn:microsoft.com/office/officeart/2005/8/layout/list1"/>
    <dgm:cxn modelId="{5CB0ED9A-5C62-44CD-A8C0-BBF30A6E97CF}" type="presParOf" srcId="{FC8F17A7-382E-4A1E-B2E7-DA36B42E1581}" destId="{C436068C-0248-4822-A0B2-7CB4D8C70A60}" srcOrd="22" destOrd="0" presId="urn:microsoft.com/office/officeart/2005/8/layout/list1"/>
    <dgm:cxn modelId="{AC7AA322-F071-4603-8B8C-187E6D5A4B94}" type="presParOf" srcId="{FC8F17A7-382E-4A1E-B2E7-DA36B42E1581}" destId="{1E506FD5-CE60-423F-B26B-10293B47C007}" srcOrd="23" destOrd="0" presId="urn:microsoft.com/office/officeart/2005/8/layout/list1"/>
    <dgm:cxn modelId="{1884D377-7BF1-4C5E-A44D-6AF5531449DE}" type="presParOf" srcId="{FC8F17A7-382E-4A1E-B2E7-DA36B42E1581}" destId="{1D02F6B0-EBF4-45E3-82C7-E7801560D744}" srcOrd="24" destOrd="0" presId="urn:microsoft.com/office/officeart/2005/8/layout/list1"/>
    <dgm:cxn modelId="{4D1B5D40-E5A4-4922-9EAD-7411A17F137D}" type="presParOf" srcId="{1D02F6B0-EBF4-45E3-82C7-E7801560D744}" destId="{FE891326-686A-4C45-B79B-1B94C9E03A2E}" srcOrd="0" destOrd="0" presId="urn:microsoft.com/office/officeart/2005/8/layout/list1"/>
    <dgm:cxn modelId="{C60CD4D8-6200-4DED-AF5A-A0B7BF420933}" type="presParOf" srcId="{1D02F6B0-EBF4-45E3-82C7-E7801560D744}" destId="{61C61218-148C-4255-9C90-C651A43AA30B}" srcOrd="1" destOrd="0" presId="urn:microsoft.com/office/officeart/2005/8/layout/list1"/>
    <dgm:cxn modelId="{37FA7B4D-9674-4624-B49B-BC65EE661A9E}" type="presParOf" srcId="{FC8F17A7-382E-4A1E-B2E7-DA36B42E1581}" destId="{1802013E-BF39-4EF9-9432-FA7C944D3582}" srcOrd="25" destOrd="0" presId="urn:microsoft.com/office/officeart/2005/8/layout/list1"/>
    <dgm:cxn modelId="{B72396B8-FB2F-4E80-BEF5-6632B2A41FB7}" type="presParOf" srcId="{FC8F17A7-382E-4A1E-B2E7-DA36B42E1581}" destId="{1BCA2504-F34B-4965-B98A-B14370556103}" srcOrd="26" destOrd="0" presId="urn:microsoft.com/office/officeart/2005/8/layout/list1"/>
    <dgm:cxn modelId="{8D282778-72FE-4D31-BB5D-C7F8D78E86B0}" type="presParOf" srcId="{FC8F17A7-382E-4A1E-B2E7-DA36B42E1581}" destId="{0FAAC69F-E085-4A39-B6CA-D9F5703A4618}" srcOrd="27" destOrd="0" presId="urn:microsoft.com/office/officeart/2005/8/layout/list1"/>
    <dgm:cxn modelId="{C4F25196-A5B6-4391-93E8-15246EB1DC27}" type="presParOf" srcId="{FC8F17A7-382E-4A1E-B2E7-DA36B42E1581}" destId="{D8E4629F-6E0F-4A02-BADE-4218A3A65FF2}" srcOrd="28" destOrd="0" presId="urn:microsoft.com/office/officeart/2005/8/layout/list1"/>
    <dgm:cxn modelId="{E56FF9B0-6198-4DBF-869E-137C87BC4C1D}" type="presParOf" srcId="{D8E4629F-6E0F-4A02-BADE-4218A3A65FF2}" destId="{FD05451A-4252-4BAC-BB45-636A73C8DE8B}" srcOrd="0" destOrd="0" presId="urn:microsoft.com/office/officeart/2005/8/layout/list1"/>
    <dgm:cxn modelId="{B9AB5AA3-BC09-47AC-9849-DB5853540439}" type="presParOf" srcId="{D8E4629F-6E0F-4A02-BADE-4218A3A65FF2}" destId="{FB41B348-582E-4F1B-8E8B-5AE516EA174B}" srcOrd="1" destOrd="0" presId="urn:microsoft.com/office/officeart/2005/8/layout/list1"/>
    <dgm:cxn modelId="{0093B2FB-9B83-46C7-97F8-FE48FE17D586}" type="presParOf" srcId="{FC8F17A7-382E-4A1E-B2E7-DA36B42E1581}" destId="{E7BC78D9-1A4C-4A98-B3F2-3EC605C1BE54}" srcOrd="29" destOrd="0" presId="urn:microsoft.com/office/officeart/2005/8/layout/list1"/>
    <dgm:cxn modelId="{A1157666-40BE-40CB-B4C0-7748367DE822}" type="presParOf" srcId="{FC8F17A7-382E-4A1E-B2E7-DA36B42E1581}" destId="{4AC2EB15-380B-4E95-A5FA-808E3B3AA859}" srcOrd="30" destOrd="0" presId="urn:microsoft.com/office/officeart/2005/8/layout/list1"/>
    <dgm:cxn modelId="{ADEFCE2F-C432-41DA-BE2C-B5B52EC8CC38}" type="presParOf" srcId="{FC8F17A7-382E-4A1E-B2E7-DA36B42E1581}" destId="{38C0859C-7275-408F-8247-FDFC8F7D3597}" srcOrd="31" destOrd="0" presId="urn:microsoft.com/office/officeart/2005/8/layout/list1"/>
    <dgm:cxn modelId="{D6AB132B-8836-449F-9631-3EB7A35DFBF7}" type="presParOf" srcId="{FC8F17A7-382E-4A1E-B2E7-DA36B42E1581}" destId="{2B9B4077-7AD0-41BF-89A1-CCD579863653}" srcOrd="32" destOrd="0" presId="urn:microsoft.com/office/officeart/2005/8/layout/list1"/>
    <dgm:cxn modelId="{67622F0D-42AC-4080-B042-AF347AC597EF}" type="presParOf" srcId="{2B9B4077-7AD0-41BF-89A1-CCD579863653}" destId="{194EB645-03DB-4718-8A2C-6FB775B61591}" srcOrd="0" destOrd="0" presId="urn:microsoft.com/office/officeart/2005/8/layout/list1"/>
    <dgm:cxn modelId="{81227360-90AC-4C51-ADF4-580E82D01A67}" type="presParOf" srcId="{2B9B4077-7AD0-41BF-89A1-CCD579863653}" destId="{424CBD1D-1FC5-4620-B1CA-CEE3B5CF2E9C}" srcOrd="1" destOrd="0" presId="urn:microsoft.com/office/officeart/2005/8/layout/list1"/>
    <dgm:cxn modelId="{AC88FAF9-83C7-4B6D-9658-C9EB85DFB423}" type="presParOf" srcId="{FC8F17A7-382E-4A1E-B2E7-DA36B42E1581}" destId="{930D1122-9358-4F28-86F7-9B909D1379B5}" srcOrd="33" destOrd="0" presId="urn:microsoft.com/office/officeart/2005/8/layout/list1"/>
    <dgm:cxn modelId="{4BFF4926-3B8A-4DA7-B551-23CBF1A4005F}" type="presParOf" srcId="{FC8F17A7-382E-4A1E-B2E7-DA36B42E1581}" destId="{6B840818-1DBA-430E-8241-C14651C75AC3}" srcOrd="34" destOrd="0" presId="urn:microsoft.com/office/officeart/2005/8/layout/list1"/>
    <dgm:cxn modelId="{29D06F76-0E77-4B9E-BA9F-D028B5B3CD8F}" type="presParOf" srcId="{FC8F17A7-382E-4A1E-B2E7-DA36B42E1581}" destId="{3546DACC-6EE4-495B-80ED-08D9CE3E49DC}" srcOrd="35" destOrd="0" presId="urn:microsoft.com/office/officeart/2005/8/layout/list1"/>
    <dgm:cxn modelId="{F8D11C51-C44E-4204-AF54-20C60071F532}" type="presParOf" srcId="{FC8F17A7-382E-4A1E-B2E7-DA36B42E1581}" destId="{149E7E05-9164-4FC0-AD4D-F6106392B578}" srcOrd="36" destOrd="0" presId="urn:microsoft.com/office/officeart/2005/8/layout/list1"/>
    <dgm:cxn modelId="{D8EBD27F-8905-48EB-9CE3-645FF2A2E120}" type="presParOf" srcId="{149E7E05-9164-4FC0-AD4D-F6106392B578}" destId="{63C9172F-EE30-49E2-9E45-1A3F307167E0}" srcOrd="0" destOrd="0" presId="urn:microsoft.com/office/officeart/2005/8/layout/list1"/>
    <dgm:cxn modelId="{A4AAB1B4-17FB-4BD0-BF39-C5157E01907D}" type="presParOf" srcId="{149E7E05-9164-4FC0-AD4D-F6106392B578}" destId="{A2DC3E57-52E3-478D-A04E-E0C40B3A6D1E}" srcOrd="1" destOrd="0" presId="urn:microsoft.com/office/officeart/2005/8/layout/list1"/>
    <dgm:cxn modelId="{E8971372-3CDC-4FAD-94D8-A78929A95AFF}" type="presParOf" srcId="{FC8F17A7-382E-4A1E-B2E7-DA36B42E1581}" destId="{DA5D1FDC-9886-44A2-80B4-CC785E870A80}" srcOrd="37" destOrd="0" presId="urn:microsoft.com/office/officeart/2005/8/layout/list1"/>
    <dgm:cxn modelId="{6E8D2F50-696F-446E-BC0C-00A424137C84}" type="presParOf" srcId="{FC8F17A7-382E-4A1E-B2E7-DA36B42E1581}" destId="{8CE27BDD-A1C0-4C19-8C7C-E1EE3FF8CD56}" srcOrd="38" destOrd="0" presId="urn:microsoft.com/office/officeart/2005/8/layout/list1"/>
    <dgm:cxn modelId="{4EB60719-B7DD-44BF-93A9-B282B4A66DE6}" type="presParOf" srcId="{FC8F17A7-382E-4A1E-B2E7-DA36B42E1581}" destId="{C2B40191-EDD5-400F-821F-182ACFF6A277}" srcOrd="39" destOrd="0" presId="urn:microsoft.com/office/officeart/2005/8/layout/list1"/>
    <dgm:cxn modelId="{76313F4E-90BA-4C6F-8D50-CAF29F7FC299}" type="presParOf" srcId="{FC8F17A7-382E-4A1E-B2E7-DA36B42E1581}" destId="{504A7B5C-197B-45D0-8D59-56F4D5C8E46C}" srcOrd="40" destOrd="0" presId="urn:microsoft.com/office/officeart/2005/8/layout/list1"/>
    <dgm:cxn modelId="{2FFBC3EC-2869-47AD-846B-8B4B64825846}" type="presParOf" srcId="{504A7B5C-197B-45D0-8D59-56F4D5C8E46C}" destId="{A8C8CC9A-22FC-4541-8139-B4781DD01AEA}" srcOrd="0" destOrd="0" presId="urn:microsoft.com/office/officeart/2005/8/layout/list1"/>
    <dgm:cxn modelId="{D0313634-E7C7-41DC-9DF9-AC4A4B36E257}" type="presParOf" srcId="{504A7B5C-197B-45D0-8D59-56F4D5C8E46C}" destId="{47212612-2112-4EE4-AB9A-FD294A321217}" srcOrd="1" destOrd="0" presId="urn:microsoft.com/office/officeart/2005/8/layout/list1"/>
    <dgm:cxn modelId="{3C35397C-5E11-46FC-9FB0-C870E6134C41}" type="presParOf" srcId="{FC8F17A7-382E-4A1E-B2E7-DA36B42E1581}" destId="{D3B319EC-2AC4-4E0D-B8B8-8706C1A64A31}" srcOrd="41" destOrd="0" presId="urn:microsoft.com/office/officeart/2005/8/layout/list1"/>
    <dgm:cxn modelId="{8A5B66F2-359F-4B78-990F-3540DF598C49}" type="presParOf" srcId="{FC8F17A7-382E-4A1E-B2E7-DA36B42E1581}" destId="{70EE8211-D7E5-4875-B1BE-DD896F61FF39}" srcOrd="42" destOrd="0" presId="urn:microsoft.com/office/officeart/2005/8/layout/list1"/>
    <dgm:cxn modelId="{888C934A-10A3-4A49-BC9C-C3EDAC29EAB9}" type="presParOf" srcId="{FC8F17A7-382E-4A1E-B2E7-DA36B42E1581}" destId="{BA39C67A-6FB0-4B00-8EF6-F7BD7AFEC80C}" srcOrd="43" destOrd="0" presId="urn:microsoft.com/office/officeart/2005/8/layout/list1"/>
    <dgm:cxn modelId="{B3F1C168-09C9-40CF-A165-AFEFA219FEB2}" type="presParOf" srcId="{FC8F17A7-382E-4A1E-B2E7-DA36B42E1581}" destId="{236F3CB0-FC6A-42E7-9222-5EB9A2129B15}" srcOrd="44" destOrd="0" presId="urn:microsoft.com/office/officeart/2005/8/layout/list1"/>
    <dgm:cxn modelId="{F5999BF8-297C-4319-A42B-F431CF50CC94}" type="presParOf" srcId="{236F3CB0-FC6A-42E7-9222-5EB9A2129B15}" destId="{CB8FA14D-F7C0-4BA7-B5FE-0AF92E1B5AEC}" srcOrd="0" destOrd="0" presId="urn:microsoft.com/office/officeart/2005/8/layout/list1"/>
    <dgm:cxn modelId="{2129BFB6-709B-40A9-A87B-F0F004E7FD46}" type="presParOf" srcId="{236F3CB0-FC6A-42E7-9222-5EB9A2129B15}" destId="{6D3E7738-9EC1-4E56-8866-13A3F1EA0EB5}" srcOrd="1" destOrd="0" presId="urn:microsoft.com/office/officeart/2005/8/layout/list1"/>
    <dgm:cxn modelId="{26FB0D67-5554-462F-9C83-FF361191E468}" type="presParOf" srcId="{FC8F17A7-382E-4A1E-B2E7-DA36B42E1581}" destId="{0B3614BC-0986-4199-8F87-B76FDBA24601}" srcOrd="45" destOrd="0" presId="urn:microsoft.com/office/officeart/2005/8/layout/list1"/>
    <dgm:cxn modelId="{8DDD092C-7D70-4B33-8415-42F8FDF8D6AA}" type="presParOf" srcId="{FC8F17A7-382E-4A1E-B2E7-DA36B42E1581}" destId="{930056F2-6EE0-4D60-B231-6A316CE5E782}" srcOrd="46" destOrd="0" presId="urn:microsoft.com/office/officeart/2005/8/layout/list1"/>
    <dgm:cxn modelId="{D364AEAE-E9FB-438A-92C1-184AAFCDECB7}" type="presParOf" srcId="{FC8F17A7-382E-4A1E-B2E7-DA36B42E1581}" destId="{7804978F-5F52-4A88-8118-87B4DD2E9E40}" srcOrd="47" destOrd="0" presId="urn:microsoft.com/office/officeart/2005/8/layout/list1"/>
    <dgm:cxn modelId="{ECA3918F-CCA3-4C5F-9418-31C3CB821B31}" type="presParOf" srcId="{FC8F17A7-382E-4A1E-B2E7-DA36B42E1581}" destId="{66065793-67F8-45E2-97F5-720CAC391988}" srcOrd="48" destOrd="0" presId="urn:microsoft.com/office/officeart/2005/8/layout/list1"/>
    <dgm:cxn modelId="{A9832D58-FE6C-40A9-B748-EDFB666D857F}" type="presParOf" srcId="{66065793-67F8-45E2-97F5-720CAC391988}" destId="{EBD57FE5-159F-4B83-AEF9-EA103400217F}" srcOrd="0" destOrd="0" presId="urn:microsoft.com/office/officeart/2005/8/layout/list1"/>
    <dgm:cxn modelId="{F371AC19-FDA1-4CDD-85E3-8A4642AE02B4}" type="presParOf" srcId="{66065793-67F8-45E2-97F5-720CAC391988}" destId="{C9C4EDCF-0D7D-4178-80AC-3C28EDA936EA}" srcOrd="1" destOrd="0" presId="urn:microsoft.com/office/officeart/2005/8/layout/list1"/>
    <dgm:cxn modelId="{B11DC515-0AA3-4B33-B57C-A80B3F3EA0F7}" type="presParOf" srcId="{FC8F17A7-382E-4A1E-B2E7-DA36B42E1581}" destId="{B0A39975-8ADA-4EB7-93AC-5B32CCFFA3D8}" srcOrd="49" destOrd="0" presId="urn:microsoft.com/office/officeart/2005/8/layout/list1"/>
    <dgm:cxn modelId="{B0E5F61D-C771-421E-837F-11FEA2C044C4}" type="presParOf" srcId="{FC8F17A7-382E-4A1E-B2E7-DA36B42E1581}" destId="{18AAA3DA-65E3-4B54-856F-745A46DBA2A8}" srcOrd="50" destOrd="0" presId="urn:microsoft.com/office/officeart/2005/8/layout/list1"/>
    <dgm:cxn modelId="{E4839C7B-9F8C-4BFC-8DDB-62A5AB0ED582}" type="presParOf" srcId="{FC8F17A7-382E-4A1E-B2E7-DA36B42E1581}" destId="{61137101-CB7A-4843-B2C9-5D9A72761D76}" srcOrd="51" destOrd="0" presId="urn:microsoft.com/office/officeart/2005/8/layout/list1"/>
    <dgm:cxn modelId="{266AE147-8CD0-4273-A452-3F54900493AD}" type="presParOf" srcId="{FC8F17A7-382E-4A1E-B2E7-DA36B42E1581}" destId="{FD56D612-0CA4-447A-8EF4-5D1FAC4FFEA3}" srcOrd="52" destOrd="0" presId="urn:microsoft.com/office/officeart/2005/8/layout/list1"/>
    <dgm:cxn modelId="{930BF4D6-6B30-4705-AAA0-C6DABEB3B260}" type="presParOf" srcId="{FD56D612-0CA4-447A-8EF4-5D1FAC4FFEA3}" destId="{B1E43C84-89B8-494E-A5A6-627F9349E4E6}" srcOrd="0" destOrd="0" presId="urn:microsoft.com/office/officeart/2005/8/layout/list1"/>
    <dgm:cxn modelId="{1562F60F-C0F5-48F2-938D-501AC84A8034}" type="presParOf" srcId="{FD56D612-0CA4-447A-8EF4-5D1FAC4FFEA3}" destId="{D28A992A-D756-402D-AF4A-98AAC68826A9}" srcOrd="1" destOrd="0" presId="urn:microsoft.com/office/officeart/2005/8/layout/list1"/>
    <dgm:cxn modelId="{E4EF2876-E486-4555-A1E3-E47A3DD8DDB3}" type="presParOf" srcId="{FC8F17A7-382E-4A1E-B2E7-DA36B42E1581}" destId="{941866A7-6FD7-4ED3-91E2-08BC5BCC62AD}" srcOrd="53" destOrd="0" presId="urn:microsoft.com/office/officeart/2005/8/layout/list1"/>
    <dgm:cxn modelId="{41DF9344-812A-420B-B747-64A348F21F66}" type="presParOf" srcId="{FC8F17A7-382E-4A1E-B2E7-DA36B42E1581}" destId="{E7CFED7A-E2E7-4DB2-B02D-12D73767FC9A}" srcOrd="54" destOrd="0" presId="urn:microsoft.com/office/officeart/2005/8/layout/list1"/>
    <dgm:cxn modelId="{3129E502-ACA0-4E5A-8084-F3C16C6A48AA}" type="presParOf" srcId="{FC8F17A7-382E-4A1E-B2E7-DA36B42E1581}" destId="{F644A991-153E-437A-B7C0-E0F664592780}" srcOrd="55" destOrd="0" presId="urn:microsoft.com/office/officeart/2005/8/layout/list1"/>
    <dgm:cxn modelId="{EFD722DF-BC3F-4B72-B416-79C5B67FA5B6}" type="presParOf" srcId="{FC8F17A7-382E-4A1E-B2E7-DA36B42E1581}" destId="{100D4A9F-8DD0-4AEF-81E4-E18A5C61997E}" srcOrd="56" destOrd="0" presId="urn:microsoft.com/office/officeart/2005/8/layout/list1"/>
    <dgm:cxn modelId="{85CAD1E0-7F2C-4AEB-97EA-6FBBA7C25259}" type="presParOf" srcId="{100D4A9F-8DD0-4AEF-81E4-E18A5C61997E}" destId="{0B453DFD-6C13-430D-A27F-131F95FA4CA8}" srcOrd="0" destOrd="0" presId="urn:microsoft.com/office/officeart/2005/8/layout/list1"/>
    <dgm:cxn modelId="{80BF946C-8478-461C-92C9-B6701248E528}" type="presParOf" srcId="{100D4A9F-8DD0-4AEF-81E4-E18A5C61997E}" destId="{829469C0-E15E-4D2E-9CAF-90A9B365C9CD}" srcOrd="1" destOrd="0" presId="urn:microsoft.com/office/officeart/2005/8/layout/list1"/>
    <dgm:cxn modelId="{64C4679E-3681-4970-A838-FB9C441C78BA}" type="presParOf" srcId="{FC8F17A7-382E-4A1E-B2E7-DA36B42E1581}" destId="{24A7FB08-CF40-42F6-B775-A2DDFFAB4B9F}" srcOrd="57" destOrd="0" presId="urn:microsoft.com/office/officeart/2005/8/layout/list1"/>
    <dgm:cxn modelId="{6490F832-E630-46FB-ABF4-26B971CBFA47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63D77999-91F4-4BAF-91B8-C1CE380F3E73}" type="presOf" srcId="{B9374BCF-7B8D-43EA-AF42-3D675A166C28}" destId="{0CB65D4D-7011-4622-ADCA-FDF1A9C6A79F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5C1F0C42-CDA3-4102-8659-8CB3BF3E97BA}" type="presOf" srcId="{A6AA4029-2DA5-4CF0-99F3-5D6F6A831349}" destId="{41C2C4BE-FE64-4D2A-8759-19F25F7067C9}" srcOrd="1" destOrd="0" presId="urn:microsoft.com/office/officeart/2005/8/layout/list1"/>
    <dgm:cxn modelId="{10FBF4BE-DF31-4A2A-BF08-ED12DF75E5CE}" type="presOf" srcId="{E23C63D9-5F13-4E8F-B0BA-A4588E82099A}" destId="{47212612-2112-4EE4-AB9A-FD294A321217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DCF8375-35FB-468B-ADF1-8D0A89F22E9D}" type="presOf" srcId="{F1EBE354-C624-4FC0-9F90-4A91809A193E}" destId="{A2DC3E57-52E3-478D-A04E-E0C40B3A6D1E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BDDEF913-340F-4072-8D2A-BB6319D077C1}" type="presOf" srcId="{3F42973D-1A6B-4BAD-B7B3-793384490701}" destId="{46DB3FC9-62E0-4C58-A7D5-27187D2C5D7D}" srcOrd="1" destOrd="0" presId="urn:microsoft.com/office/officeart/2005/8/layout/list1"/>
    <dgm:cxn modelId="{77B99F1C-14AE-46CD-9281-B47A26A7452D}" type="presOf" srcId="{E9D59AC3-A711-4796-B192-1D13C75A69CF}" destId="{0A9123C9-74E1-476A-A44C-7C00851B6B18}" srcOrd="0" destOrd="0" presId="urn:microsoft.com/office/officeart/2005/8/layout/list1"/>
    <dgm:cxn modelId="{75747815-1FC0-4AAC-90D2-0E87FFC9E900}" type="presOf" srcId="{8E2717DD-D037-46DD-AB7C-0D91C7CA05D2}" destId="{CB8FA14D-F7C0-4BA7-B5FE-0AF92E1B5AEC}" srcOrd="0" destOrd="0" presId="urn:microsoft.com/office/officeart/2005/8/layout/list1"/>
    <dgm:cxn modelId="{56BBF865-AE58-43BB-B6E4-438AAA8571F7}" type="presOf" srcId="{049F0A86-C80C-4922-98A6-14F0D8DFCDD0}" destId="{0B453DFD-6C13-430D-A27F-131F95FA4CA8}" srcOrd="0" destOrd="0" presId="urn:microsoft.com/office/officeart/2005/8/layout/list1"/>
    <dgm:cxn modelId="{B5119F83-8BA2-4329-A8A1-8E916886D3B2}" type="presOf" srcId="{4645654A-0DC5-46B0-95ED-49F72442FADF}" destId="{18DFF254-491E-49B4-A226-DB6AC9EDF287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3C23318A-D735-4B7F-A97F-D24DAEDF1B81}" type="presOf" srcId="{3F7C1AE6-D2D6-4A4C-896A-7CB304546092}" destId="{FE891326-686A-4C45-B79B-1B94C9E03A2E}" srcOrd="0" destOrd="0" presId="urn:microsoft.com/office/officeart/2005/8/layout/list1"/>
    <dgm:cxn modelId="{0AD70F4E-2E44-4030-9D54-FDD8E138ADD5}" type="presOf" srcId="{517A7599-D39B-4136-B7F7-FC517C75373B}" destId="{B1E43C84-89B8-494E-A5A6-627F9349E4E6}" srcOrd="0" destOrd="0" presId="urn:microsoft.com/office/officeart/2005/8/layout/list1"/>
    <dgm:cxn modelId="{BCBD6CF0-80D7-43DD-8BD1-D61C6709B339}" type="presOf" srcId="{4645654A-0DC5-46B0-95ED-49F72442FADF}" destId="{63BAC6F4-37DE-4063-90F1-38293280B408}" srcOrd="0" destOrd="0" presId="urn:microsoft.com/office/officeart/2005/8/layout/list1"/>
    <dgm:cxn modelId="{809E2481-429F-41BB-BDB5-51BB0B91C6BB}" type="presOf" srcId="{9A28537E-EBB5-45DA-B2FE-F991C881A5E8}" destId="{194EB645-03DB-4718-8A2C-6FB775B61591}" srcOrd="0" destOrd="0" presId="urn:microsoft.com/office/officeart/2005/8/layout/list1"/>
    <dgm:cxn modelId="{D14671B7-9299-4400-A84E-3A4539B08A87}" type="presOf" srcId="{0F5738F0-9D40-4958-B108-0B2ECF3C2EBD}" destId="{C9C4EDCF-0D7D-4178-80AC-3C28EDA936EA}" srcOrd="1" destOrd="0" presId="urn:microsoft.com/office/officeart/2005/8/layout/list1"/>
    <dgm:cxn modelId="{E9F4616D-35F8-41B4-9391-EB8EEA6A1146}" type="presOf" srcId="{9A28537E-EBB5-45DA-B2FE-F991C881A5E8}" destId="{424CBD1D-1FC5-4620-B1CA-CEE3B5CF2E9C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133A817-81CC-4583-823C-A63F87EE46E8}" type="presOf" srcId="{049F0A86-C80C-4922-98A6-14F0D8DFCDD0}" destId="{829469C0-E15E-4D2E-9CAF-90A9B365C9CD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4DECDAD6-6A33-4270-BBCF-B76C9C7964D1}" type="presOf" srcId="{A6AA4029-2DA5-4CF0-99F3-5D6F6A831349}" destId="{10B64A83-F830-4AC6-9385-513A38D55826}" srcOrd="0" destOrd="0" presId="urn:microsoft.com/office/officeart/2005/8/layout/list1"/>
    <dgm:cxn modelId="{A679EE21-3331-4F48-9B74-47CB9C4EDE8C}" type="presOf" srcId="{E23C63D9-5F13-4E8F-B0BA-A4588E82099A}" destId="{A8C8CC9A-22FC-4541-8139-B4781DD01AEA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4BF4609B-4492-4083-91EC-B95FF50309F3}" type="presOf" srcId="{3F42973D-1A6B-4BAD-B7B3-793384490701}" destId="{B6237DF0-F405-480F-9EDB-6E2180B339B1}" srcOrd="0" destOrd="0" presId="urn:microsoft.com/office/officeart/2005/8/layout/list1"/>
    <dgm:cxn modelId="{78415BAB-B04E-439F-B6BB-8755FFF9B3F4}" type="presOf" srcId="{470BFF4D-607E-47BE-BE6D-F308DD98CD06}" destId="{FC8F17A7-382E-4A1E-B2E7-DA36B42E1581}" srcOrd="0" destOrd="0" presId="urn:microsoft.com/office/officeart/2005/8/layout/list1"/>
    <dgm:cxn modelId="{8007D90D-FA95-4FD5-859D-407CBF2E3100}" type="presOf" srcId="{E9D59AC3-A711-4796-B192-1D13C75A69CF}" destId="{04BFF7BE-8A4B-43A8-811A-DA3705A638B4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73F106DA-91AA-4AF7-90FB-6E6CAD31BC7D}" type="presOf" srcId="{64FCE72A-1FB1-4987-BA60-D350EF43FDF1}" destId="{E8FEF8F4-F88A-4857-BBB8-31D46153B273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D2972ADF-566D-4B8D-A7B3-87489BD177F2}" type="presOf" srcId="{F1EBE354-C624-4FC0-9F90-4A91809A193E}" destId="{63C9172F-EE30-49E2-9E45-1A3F307167E0}" srcOrd="0" destOrd="0" presId="urn:microsoft.com/office/officeart/2005/8/layout/list1"/>
    <dgm:cxn modelId="{0A0915C1-624B-4760-9AC3-1D5C8DE47D47}" type="presOf" srcId="{4F249EC0-E768-4341-AFD6-A149BC3B7897}" destId="{FB41B348-582E-4F1B-8E8B-5AE516EA174B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33016ACE-6137-482D-AE56-325716AE4BE2}" type="presOf" srcId="{06DF7B84-5155-4510-A4D1-41E62DBF20AA}" destId="{F8623298-42EC-4240-A896-C3B77D6A84BE}" srcOrd="1" destOrd="0" presId="urn:microsoft.com/office/officeart/2005/8/layout/list1"/>
    <dgm:cxn modelId="{36E137F6-5DF1-4B74-AD77-33CF955AD134}" type="presOf" srcId="{3F7C1AE6-D2D6-4A4C-896A-7CB304546092}" destId="{61C61218-148C-4255-9C90-C651A43AA30B}" srcOrd="1" destOrd="0" presId="urn:microsoft.com/office/officeart/2005/8/layout/list1"/>
    <dgm:cxn modelId="{A494376A-BE21-4F58-BB8A-85C1CAE8D234}" type="presOf" srcId="{B9374BCF-7B8D-43EA-AF42-3D675A166C28}" destId="{2F3F69BC-F4CD-4461-9478-6693505E9CAD}" srcOrd="0" destOrd="0" presId="urn:microsoft.com/office/officeart/2005/8/layout/list1"/>
    <dgm:cxn modelId="{31CBA426-C89B-4914-A72C-0E577F757ACD}" type="presOf" srcId="{06DF7B84-5155-4510-A4D1-41E62DBF20AA}" destId="{AF10899B-EDEE-40FE-9C40-8DDE3B25E72C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2A8714F7-DEA9-46EE-882C-DB76FF96A0D1}" type="presOf" srcId="{517A7599-D39B-4136-B7F7-FC517C75373B}" destId="{D28A992A-D756-402D-AF4A-98AAC68826A9}" srcOrd="1" destOrd="0" presId="urn:microsoft.com/office/officeart/2005/8/layout/list1"/>
    <dgm:cxn modelId="{92FBAAF3-F699-47A1-BEF3-4527545BCF31}" type="presOf" srcId="{8E2717DD-D037-46DD-AB7C-0D91C7CA05D2}" destId="{6D3E7738-9EC1-4E56-8866-13A3F1EA0EB5}" srcOrd="1" destOrd="0" presId="urn:microsoft.com/office/officeart/2005/8/layout/list1"/>
    <dgm:cxn modelId="{DE7D5EA0-E7E0-49A0-B6AA-251EC655BC22}" type="presOf" srcId="{0F5738F0-9D40-4958-B108-0B2ECF3C2EBD}" destId="{EBD57FE5-159F-4B83-AEF9-EA103400217F}" srcOrd="0" destOrd="0" presId="urn:microsoft.com/office/officeart/2005/8/layout/list1"/>
    <dgm:cxn modelId="{2BFC0A42-8F70-41EB-9864-DDBD2313937B}" type="presOf" srcId="{64FCE72A-1FB1-4987-BA60-D350EF43FDF1}" destId="{329B42B8-ECD7-4885-9E08-72E31F850DA6}" srcOrd="1" destOrd="0" presId="urn:microsoft.com/office/officeart/2005/8/layout/list1"/>
    <dgm:cxn modelId="{E5B0D136-8360-423D-BFDE-9137C8632D30}" type="presOf" srcId="{4F249EC0-E768-4341-AFD6-A149BC3B7897}" destId="{FD05451A-4252-4BAC-BB45-636A73C8DE8B}" srcOrd="0" destOrd="0" presId="urn:microsoft.com/office/officeart/2005/8/layout/list1"/>
    <dgm:cxn modelId="{65570506-F8BC-4766-84E0-B8A43BA8712A}" type="presParOf" srcId="{FC8F17A7-382E-4A1E-B2E7-DA36B42E1581}" destId="{A4AFC699-C35E-460D-A64E-55750FEB5D2F}" srcOrd="0" destOrd="0" presId="urn:microsoft.com/office/officeart/2005/8/layout/list1"/>
    <dgm:cxn modelId="{E4E02EC3-085B-4286-8625-D8A03E86ACD7}" type="presParOf" srcId="{A4AFC699-C35E-460D-A64E-55750FEB5D2F}" destId="{2F3F69BC-F4CD-4461-9478-6693505E9CAD}" srcOrd="0" destOrd="0" presId="urn:microsoft.com/office/officeart/2005/8/layout/list1"/>
    <dgm:cxn modelId="{1853BD7C-105B-472F-91FA-4734F6432D51}" type="presParOf" srcId="{A4AFC699-C35E-460D-A64E-55750FEB5D2F}" destId="{0CB65D4D-7011-4622-ADCA-FDF1A9C6A79F}" srcOrd="1" destOrd="0" presId="urn:microsoft.com/office/officeart/2005/8/layout/list1"/>
    <dgm:cxn modelId="{2F3DF7CA-E303-4E4D-B0A4-FF776D7184E7}" type="presParOf" srcId="{FC8F17A7-382E-4A1E-B2E7-DA36B42E1581}" destId="{0E61AAD7-843C-4A61-9057-1D4B1E6EB38A}" srcOrd="1" destOrd="0" presId="urn:microsoft.com/office/officeart/2005/8/layout/list1"/>
    <dgm:cxn modelId="{34B133EE-314D-457D-B6C8-FF8D3155AEFB}" type="presParOf" srcId="{FC8F17A7-382E-4A1E-B2E7-DA36B42E1581}" destId="{4C2768E2-ED89-431A-A486-281CC5329D11}" srcOrd="2" destOrd="0" presId="urn:microsoft.com/office/officeart/2005/8/layout/list1"/>
    <dgm:cxn modelId="{B0704C6A-1489-423E-8E0F-78C05975526E}" type="presParOf" srcId="{FC8F17A7-382E-4A1E-B2E7-DA36B42E1581}" destId="{1B416E7A-1E06-4210-9A87-C9B7D190B309}" srcOrd="3" destOrd="0" presId="urn:microsoft.com/office/officeart/2005/8/layout/list1"/>
    <dgm:cxn modelId="{1D9A6353-0A00-4415-BE10-5656C85BC2E2}" type="presParOf" srcId="{FC8F17A7-382E-4A1E-B2E7-DA36B42E1581}" destId="{06690BC2-B387-4E14-8CD0-50904E7E7C3A}" srcOrd="4" destOrd="0" presId="urn:microsoft.com/office/officeart/2005/8/layout/list1"/>
    <dgm:cxn modelId="{49874008-9049-4E4F-9DD5-3D6C732A5CF5}" type="presParOf" srcId="{06690BC2-B387-4E14-8CD0-50904E7E7C3A}" destId="{B6237DF0-F405-480F-9EDB-6E2180B339B1}" srcOrd="0" destOrd="0" presId="urn:microsoft.com/office/officeart/2005/8/layout/list1"/>
    <dgm:cxn modelId="{1CD0098A-3AB7-4BA2-88AD-5F5FE0C0D1C4}" type="presParOf" srcId="{06690BC2-B387-4E14-8CD0-50904E7E7C3A}" destId="{46DB3FC9-62E0-4C58-A7D5-27187D2C5D7D}" srcOrd="1" destOrd="0" presId="urn:microsoft.com/office/officeart/2005/8/layout/list1"/>
    <dgm:cxn modelId="{C90DE2BE-1ECB-4F93-A4F6-B1B046E4DDA7}" type="presParOf" srcId="{FC8F17A7-382E-4A1E-B2E7-DA36B42E1581}" destId="{247B878D-BDED-49CB-B65A-A497AD500AE8}" srcOrd="5" destOrd="0" presId="urn:microsoft.com/office/officeart/2005/8/layout/list1"/>
    <dgm:cxn modelId="{289786DC-931D-4C28-B426-114730E9B182}" type="presParOf" srcId="{FC8F17A7-382E-4A1E-B2E7-DA36B42E1581}" destId="{4659EBC4-64D1-4B6C-92B5-9A0F3C2EF96C}" srcOrd="6" destOrd="0" presId="urn:microsoft.com/office/officeart/2005/8/layout/list1"/>
    <dgm:cxn modelId="{E3BBFC17-446E-412B-BAC1-BB883ABF5A04}" type="presParOf" srcId="{FC8F17A7-382E-4A1E-B2E7-DA36B42E1581}" destId="{BAF59938-BB53-474B-BAD2-F883FDDD4D15}" srcOrd="7" destOrd="0" presId="urn:microsoft.com/office/officeart/2005/8/layout/list1"/>
    <dgm:cxn modelId="{A68CAC37-504D-48B5-BA13-40CA3DF44BE0}" type="presParOf" srcId="{FC8F17A7-382E-4A1E-B2E7-DA36B42E1581}" destId="{B565232D-1520-461C-A256-E2F8182B90C8}" srcOrd="8" destOrd="0" presId="urn:microsoft.com/office/officeart/2005/8/layout/list1"/>
    <dgm:cxn modelId="{090B1DCB-C320-4B02-8FA2-F03DD7F1A106}" type="presParOf" srcId="{B565232D-1520-461C-A256-E2F8182B90C8}" destId="{10B64A83-F830-4AC6-9385-513A38D55826}" srcOrd="0" destOrd="0" presId="urn:microsoft.com/office/officeart/2005/8/layout/list1"/>
    <dgm:cxn modelId="{DBCFC0A2-B5BF-4A2F-AB9C-8505D653374C}" type="presParOf" srcId="{B565232D-1520-461C-A256-E2F8182B90C8}" destId="{41C2C4BE-FE64-4D2A-8759-19F25F7067C9}" srcOrd="1" destOrd="0" presId="urn:microsoft.com/office/officeart/2005/8/layout/list1"/>
    <dgm:cxn modelId="{5263EA8B-6CD5-4C1F-B748-A81B89ADF7FB}" type="presParOf" srcId="{FC8F17A7-382E-4A1E-B2E7-DA36B42E1581}" destId="{1B336EED-E3B6-45CB-AC6A-6AFFDB107DB5}" srcOrd="9" destOrd="0" presId="urn:microsoft.com/office/officeart/2005/8/layout/list1"/>
    <dgm:cxn modelId="{2A8F8D69-2985-4275-A82E-700778191B02}" type="presParOf" srcId="{FC8F17A7-382E-4A1E-B2E7-DA36B42E1581}" destId="{30B5F34B-9541-42FB-BF55-BA19172ED350}" srcOrd="10" destOrd="0" presId="urn:microsoft.com/office/officeart/2005/8/layout/list1"/>
    <dgm:cxn modelId="{CE2B01BC-CEE7-4F51-A9A3-9F392C1EAF6B}" type="presParOf" srcId="{FC8F17A7-382E-4A1E-B2E7-DA36B42E1581}" destId="{BA660269-BEB7-404B-BD93-4DFE7712AA9C}" srcOrd="11" destOrd="0" presId="urn:microsoft.com/office/officeart/2005/8/layout/list1"/>
    <dgm:cxn modelId="{385C6991-0E08-4D29-8BDD-3E2B7A260E2F}" type="presParOf" srcId="{FC8F17A7-382E-4A1E-B2E7-DA36B42E1581}" destId="{88BA583A-DC58-4047-A142-7FA2525DCFA3}" srcOrd="12" destOrd="0" presId="urn:microsoft.com/office/officeart/2005/8/layout/list1"/>
    <dgm:cxn modelId="{8222B26F-594B-46D0-8F17-FA94A7074F05}" type="presParOf" srcId="{88BA583A-DC58-4047-A142-7FA2525DCFA3}" destId="{AF10899B-EDEE-40FE-9C40-8DDE3B25E72C}" srcOrd="0" destOrd="0" presId="urn:microsoft.com/office/officeart/2005/8/layout/list1"/>
    <dgm:cxn modelId="{694FF481-FDBF-4D6C-A72F-6EC8F477F3E1}" type="presParOf" srcId="{88BA583A-DC58-4047-A142-7FA2525DCFA3}" destId="{F8623298-42EC-4240-A896-C3B77D6A84BE}" srcOrd="1" destOrd="0" presId="urn:microsoft.com/office/officeart/2005/8/layout/list1"/>
    <dgm:cxn modelId="{3757F4AF-E0AB-4B14-8031-8C3F84FB0FF8}" type="presParOf" srcId="{FC8F17A7-382E-4A1E-B2E7-DA36B42E1581}" destId="{6188435A-1102-4E5B-8D2B-58E6CD4E6435}" srcOrd="13" destOrd="0" presId="urn:microsoft.com/office/officeart/2005/8/layout/list1"/>
    <dgm:cxn modelId="{70C65A89-CF67-49E0-83BC-0B3C748851B0}" type="presParOf" srcId="{FC8F17A7-382E-4A1E-B2E7-DA36B42E1581}" destId="{AA0B205A-8584-47CB-8AB6-687C2A81A3A7}" srcOrd="14" destOrd="0" presId="urn:microsoft.com/office/officeart/2005/8/layout/list1"/>
    <dgm:cxn modelId="{D42B400A-73A0-4039-83F2-C4C29AB52819}" type="presParOf" srcId="{FC8F17A7-382E-4A1E-B2E7-DA36B42E1581}" destId="{36936875-2CE6-48CC-885F-460991F03499}" srcOrd="15" destOrd="0" presId="urn:microsoft.com/office/officeart/2005/8/layout/list1"/>
    <dgm:cxn modelId="{BDFD7154-3FF2-44B4-91E7-CA80EE8FA6D1}" type="presParOf" srcId="{FC8F17A7-382E-4A1E-B2E7-DA36B42E1581}" destId="{70BBAC2E-3F84-4F66-B9BC-F7186ACAB38F}" srcOrd="16" destOrd="0" presId="urn:microsoft.com/office/officeart/2005/8/layout/list1"/>
    <dgm:cxn modelId="{EB331A02-38CC-487C-AC62-9534598FD0F7}" type="presParOf" srcId="{70BBAC2E-3F84-4F66-B9BC-F7186ACAB38F}" destId="{63BAC6F4-37DE-4063-90F1-38293280B408}" srcOrd="0" destOrd="0" presId="urn:microsoft.com/office/officeart/2005/8/layout/list1"/>
    <dgm:cxn modelId="{86C34525-6C52-45F4-B2B6-61D0CCA8397B}" type="presParOf" srcId="{70BBAC2E-3F84-4F66-B9BC-F7186ACAB38F}" destId="{18DFF254-491E-49B4-A226-DB6AC9EDF287}" srcOrd="1" destOrd="0" presId="urn:microsoft.com/office/officeart/2005/8/layout/list1"/>
    <dgm:cxn modelId="{35F1E8CE-A9A7-4DF8-9C27-A35CD122FA2A}" type="presParOf" srcId="{FC8F17A7-382E-4A1E-B2E7-DA36B42E1581}" destId="{2F621F97-3C2B-4ED3-AF8D-5D7EA9471D3C}" srcOrd="17" destOrd="0" presId="urn:microsoft.com/office/officeart/2005/8/layout/list1"/>
    <dgm:cxn modelId="{4AE7A281-3E42-4B6E-861C-B38349EB932F}" type="presParOf" srcId="{FC8F17A7-382E-4A1E-B2E7-DA36B42E1581}" destId="{B17DE1A4-9BC0-46D0-9740-94D09C549B59}" srcOrd="18" destOrd="0" presId="urn:microsoft.com/office/officeart/2005/8/layout/list1"/>
    <dgm:cxn modelId="{8B738428-60D2-4950-9ED7-387B440B1B92}" type="presParOf" srcId="{FC8F17A7-382E-4A1E-B2E7-DA36B42E1581}" destId="{0649D3E9-A605-40B6-B170-BC90BB6CACA7}" srcOrd="19" destOrd="0" presId="urn:microsoft.com/office/officeart/2005/8/layout/list1"/>
    <dgm:cxn modelId="{50243B36-CC8E-4399-9244-C4F0644104A8}" type="presParOf" srcId="{FC8F17A7-382E-4A1E-B2E7-DA36B42E1581}" destId="{5557BF4C-0B21-48C7-98F8-59E3BDB03DC7}" srcOrd="20" destOrd="0" presId="urn:microsoft.com/office/officeart/2005/8/layout/list1"/>
    <dgm:cxn modelId="{E5842EBA-C593-4BE8-837C-F6CB19DD567C}" type="presParOf" srcId="{5557BF4C-0B21-48C7-98F8-59E3BDB03DC7}" destId="{0A9123C9-74E1-476A-A44C-7C00851B6B18}" srcOrd="0" destOrd="0" presId="urn:microsoft.com/office/officeart/2005/8/layout/list1"/>
    <dgm:cxn modelId="{66D1EEB6-398B-4C34-AE66-5D241A9C745B}" type="presParOf" srcId="{5557BF4C-0B21-48C7-98F8-59E3BDB03DC7}" destId="{04BFF7BE-8A4B-43A8-811A-DA3705A638B4}" srcOrd="1" destOrd="0" presId="urn:microsoft.com/office/officeart/2005/8/layout/list1"/>
    <dgm:cxn modelId="{BEC76644-9C14-4D13-BBD2-29003A46F63E}" type="presParOf" srcId="{FC8F17A7-382E-4A1E-B2E7-DA36B42E1581}" destId="{4A94990A-C322-4A85-9986-B15C0FF2B266}" srcOrd="21" destOrd="0" presId="urn:microsoft.com/office/officeart/2005/8/layout/list1"/>
    <dgm:cxn modelId="{C8061EFD-21BC-4DBC-8E6E-97AE6A7111E4}" type="presParOf" srcId="{FC8F17A7-382E-4A1E-B2E7-DA36B42E1581}" destId="{C436068C-0248-4822-A0B2-7CB4D8C70A60}" srcOrd="22" destOrd="0" presId="urn:microsoft.com/office/officeart/2005/8/layout/list1"/>
    <dgm:cxn modelId="{BEC5F2C0-8EC9-4162-A4C0-35519D028FB5}" type="presParOf" srcId="{FC8F17A7-382E-4A1E-B2E7-DA36B42E1581}" destId="{1E506FD5-CE60-423F-B26B-10293B47C007}" srcOrd="23" destOrd="0" presId="urn:microsoft.com/office/officeart/2005/8/layout/list1"/>
    <dgm:cxn modelId="{68AC83D2-BED0-4BBC-B880-F300F3879EFD}" type="presParOf" srcId="{FC8F17A7-382E-4A1E-B2E7-DA36B42E1581}" destId="{1D02F6B0-EBF4-45E3-82C7-E7801560D744}" srcOrd="24" destOrd="0" presId="urn:microsoft.com/office/officeart/2005/8/layout/list1"/>
    <dgm:cxn modelId="{18F95AC9-839C-42F0-9F8E-DBB3F3A08191}" type="presParOf" srcId="{1D02F6B0-EBF4-45E3-82C7-E7801560D744}" destId="{FE891326-686A-4C45-B79B-1B94C9E03A2E}" srcOrd="0" destOrd="0" presId="urn:microsoft.com/office/officeart/2005/8/layout/list1"/>
    <dgm:cxn modelId="{292D7782-9039-4692-862B-1CE4CFB5507E}" type="presParOf" srcId="{1D02F6B0-EBF4-45E3-82C7-E7801560D744}" destId="{61C61218-148C-4255-9C90-C651A43AA30B}" srcOrd="1" destOrd="0" presId="urn:microsoft.com/office/officeart/2005/8/layout/list1"/>
    <dgm:cxn modelId="{5C17B393-3836-4F8A-B9C1-FAC79D9C9C41}" type="presParOf" srcId="{FC8F17A7-382E-4A1E-B2E7-DA36B42E1581}" destId="{1802013E-BF39-4EF9-9432-FA7C944D3582}" srcOrd="25" destOrd="0" presId="urn:microsoft.com/office/officeart/2005/8/layout/list1"/>
    <dgm:cxn modelId="{0872E831-2699-47DC-A9DD-81DC0528F222}" type="presParOf" srcId="{FC8F17A7-382E-4A1E-B2E7-DA36B42E1581}" destId="{1BCA2504-F34B-4965-B98A-B14370556103}" srcOrd="26" destOrd="0" presId="urn:microsoft.com/office/officeart/2005/8/layout/list1"/>
    <dgm:cxn modelId="{C96ADBEE-772D-4E64-AAEE-E35A5A7C7B82}" type="presParOf" srcId="{FC8F17A7-382E-4A1E-B2E7-DA36B42E1581}" destId="{0FAAC69F-E085-4A39-B6CA-D9F5703A4618}" srcOrd="27" destOrd="0" presId="urn:microsoft.com/office/officeart/2005/8/layout/list1"/>
    <dgm:cxn modelId="{0FE8E294-8CF6-4332-ABAC-9D95A3E12E9E}" type="presParOf" srcId="{FC8F17A7-382E-4A1E-B2E7-DA36B42E1581}" destId="{D8E4629F-6E0F-4A02-BADE-4218A3A65FF2}" srcOrd="28" destOrd="0" presId="urn:microsoft.com/office/officeart/2005/8/layout/list1"/>
    <dgm:cxn modelId="{1EC2C8AA-184C-46DF-9C67-3C484EE84F1E}" type="presParOf" srcId="{D8E4629F-6E0F-4A02-BADE-4218A3A65FF2}" destId="{FD05451A-4252-4BAC-BB45-636A73C8DE8B}" srcOrd="0" destOrd="0" presId="urn:microsoft.com/office/officeart/2005/8/layout/list1"/>
    <dgm:cxn modelId="{E660506E-B792-4F18-B89C-304500D48833}" type="presParOf" srcId="{D8E4629F-6E0F-4A02-BADE-4218A3A65FF2}" destId="{FB41B348-582E-4F1B-8E8B-5AE516EA174B}" srcOrd="1" destOrd="0" presId="urn:microsoft.com/office/officeart/2005/8/layout/list1"/>
    <dgm:cxn modelId="{0033F495-9CD6-4113-9512-80041AC5840F}" type="presParOf" srcId="{FC8F17A7-382E-4A1E-B2E7-DA36B42E1581}" destId="{E7BC78D9-1A4C-4A98-B3F2-3EC605C1BE54}" srcOrd="29" destOrd="0" presId="urn:microsoft.com/office/officeart/2005/8/layout/list1"/>
    <dgm:cxn modelId="{EE45C9D7-E85B-4888-BCC9-212D4BB123E8}" type="presParOf" srcId="{FC8F17A7-382E-4A1E-B2E7-DA36B42E1581}" destId="{4AC2EB15-380B-4E95-A5FA-808E3B3AA859}" srcOrd="30" destOrd="0" presId="urn:microsoft.com/office/officeart/2005/8/layout/list1"/>
    <dgm:cxn modelId="{D79E4613-B442-436D-8179-B69146A24380}" type="presParOf" srcId="{FC8F17A7-382E-4A1E-B2E7-DA36B42E1581}" destId="{38C0859C-7275-408F-8247-FDFC8F7D3597}" srcOrd="31" destOrd="0" presId="urn:microsoft.com/office/officeart/2005/8/layout/list1"/>
    <dgm:cxn modelId="{41C2BC23-ECB5-40F8-854C-87C8CBEEA92A}" type="presParOf" srcId="{FC8F17A7-382E-4A1E-B2E7-DA36B42E1581}" destId="{2B9B4077-7AD0-41BF-89A1-CCD579863653}" srcOrd="32" destOrd="0" presId="urn:microsoft.com/office/officeart/2005/8/layout/list1"/>
    <dgm:cxn modelId="{23982A0C-6924-4C97-A1DE-74E0F95857EA}" type="presParOf" srcId="{2B9B4077-7AD0-41BF-89A1-CCD579863653}" destId="{194EB645-03DB-4718-8A2C-6FB775B61591}" srcOrd="0" destOrd="0" presId="urn:microsoft.com/office/officeart/2005/8/layout/list1"/>
    <dgm:cxn modelId="{D56AA005-3EC2-4A98-B2E3-7568F0AAF5D0}" type="presParOf" srcId="{2B9B4077-7AD0-41BF-89A1-CCD579863653}" destId="{424CBD1D-1FC5-4620-B1CA-CEE3B5CF2E9C}" srcOrd="1" destOrd="0" presId="urn:microsoft.com/office/officeart/2005/8/layout/list1"/>
    <dgm:cxn modelId="{12A30B34-9FB2-42D8-BEEF-E74081522B68}" type="presParOf" srcId="{FC8F17A7-382E-4A1E-B2E7-DA36B42E1581}" destId="{930D1122-9358-4F28-86F7-9B909D1379B5}" srcOrd="33" destOrd="0" presId="urn:microsoft.com/office/officeart/2005/8/layout/list1"/>
    <dgm:cxn modelId="{E73150E2-EAEC-441C-872C-9B14F425C0EE}" type="presParOf" srcId="{FC8F17A7-382E-4A1E-B2E7-DA36B42E1581}" destId="{6B840818-1DBA-430E-8241-C14651C75AC3}" srcOrd="34" destOrd="0" presId="urn:microsoft.com/office/officeart/2005/8/layout/list1"/>
    <dgm:cxn modelId="{8C22A65A-3AC7-4989-BCEB-8771D5354255}" type="presParOf" srcId="{FC8F17A7-382E-4A1E-B2E7-DA36B42E1581}" destId="{3546DACC-6EE4-495B-80ED-08D9CE3E49DC}" srcOrd="35" destOrd="0" presId="urn:microsoft.com/office/officeart/2005/8/layout/list1"/>
    <dgm:cxn modelId="{A3DB509E-93A0-46B8-9143-6AA6313ACAF3}" type="presParOf" srcId="{FC8F17A7-382E-4A1E-B2E7-DA36B42E1581}" destId="{149E7E05-9164-4FC0-AD4D-F6106392B578}" srcOrd="36" destOrd="0" presId="urn:microsoft.com/office/officeart/2005/8/layout/list1"/>
    <dgm:cxn modelId="{A1F11D44-3148-4FBD-B06B-843D2C1C79AE}" type="presParOf" srcId="{149E7E05-9164-4FC0-AD4D-F6106392B578}" destId="{63C9172F-EE30-49E2-9E45-1A3F307167E0}" srcOrd="0" destOrd="0" presId="urn:microsoft.com/office/officeart/2005/8/layout/list1"/>
    <dgm:cxn modelId="{6DBA334D-34A2-4318-B0BA-E25A01B99B9F}" type="presParOf" srcId="{149E7E05-9164-4FC0-AD4D-F6106392B578}" destId="{A2DC3E57-52E3-478D-A04E-E0C40B3A6D1E}" srcOrd="1" destOrd="0" presId="urn:microsoft.com/office/officeart/2005/8/layout/list1"/>
    <dgm:cxn modelId="{FDCF99EE-02FD-4E54-BB89-5C2F9B05BCA8}" type="presParOf" srcId="{FC8F17A7-382E-4A1E-B2E7-DA36B42E1581}" destId="{DA5D1FDC-9886-44A2-80B4-CC785E870A80}" srcOrd="37" destOrd="0" presId="urn:microsoft.com/office/officeart/2005/8/layout/list1"/>
    <dgm:cxn modelId="{F45E23F8-4FCD-489B-B7B4-49E24AA17A48}" type="presParOf" srcId="{FC8F17A7-382E-4A1E-B2E7-DA36B42E1581}" destId="{8CE27BDD-A1C0-4C19-8C7C-E1EE3FF8CD56}" srcOrd="38" destOrd="0" presId="urn:microsoft.com/office/officeart/2005/8/layout/list1"/>
    <dgm:cxn modelId="{7D01F23B-5448-4215-942C-030EE0D2E541}" type="presParOf" srcId="{FC8F17A7-382E-4A1E-B2E7-DA36B42E1581}" destId="{C2B40191-EDD5-400F-821F-182ACFF6A277}" srcOrd="39" destOrd="0" presId="urn:microsoft.com/office/officeart/2005/8/layout/list1"/>
    <dgm:cxn modelId="{EE3B9F14-AD10-4BDD-9792-D32FF2667597}" type="presParOf" srcId="{FC8F17A7-382E-4A1E-B2E7-DA36B42E1581}" destId="{504A7B5C-197B-45D0-8D59-56F4D5C8E46C}" srcOrd="40" destOrd="0" presId="urn:microsoft.com/office/officeart/2005/8/layout/list1"/>
    <dgm:cxn modelId="{A23C8C26-43EC-4B5D-99DE-A970DD4F6203}" type="presParOf" srcId="{504A7B5C-197B-45D0-8D59-56F4D5C8E46C}" destId="{A8C8CC9A-22FC-4541-8139-B4781DD01AEA}" srcOrd="0" destOrd="0" presId="urn:microsoft.com/office/officeart/2005/8/layout/list1"/>
    <dgm:cxn modelId="{FD06C3B9-75AA-49D9-AC0B-8F4BDBCAB401}" type="presParOf" srcId="{504A7B5C-197B-45D0-8D59-56F4D5C8E46C}" destId="{47212612-2112-4EE4-AB9A-FD294A321217}" srcOrd="1" destOrd="0" presId="urn:microsoft.com/office/officeart/2005/8/layout/list1"/>
    <dgm:cxn modelId="{1231070D-A24F-4A6B-A93F-B13DAE3844B5}" type="presParOf" srcId="{FC8F17A7-382E-4A1E-B2E7-DA36B42E1581}" destId="{D3B319EC-2AC4-4E0D-B8B8-8706C1A64A31}" srcOrd="41" destOrd="0" presId="urn:microsoft.com/office/officeart/2005/8/layout/list1"/>
    <dgm:cxn modelId="{117E5046-0CEB-484C-B85E-B25FC3F5B455}" type="presParOf" srcId="{FC8F17A7-382E-4A1E-B2E7-DA36B42E1581}" destId="{70EE8211-D7E5-4875-B1BE-DD896F61FF39}" srcOrd="42" destOrd="0" presId="urn:microsoft.com/office/officeart/2005/8/layout/list1"/>
    <dgm:cxn modelId="{2E819FF9-904C-425A-8991-022EEE43F2F7}" type="presParOf" srcId="{FC8F17A7-382E-4A1E-B2E7-DA36B42E1581}" destId="{BA39C67A-6FB0-4B00-8EF6-F7BD7AFEC80C}" srcOrd="43" destOrd="0" presId="urn:microsoft.com/office/officeart/2005/8/layout/list1"/>
    <dgm:cxn modelId="{EF0F9917-B265-4911-8F95-C9B975F066DE}" type="presParOf" srcId="{FC8F17A7-382E-4A1E-B2E7-DA36B42E1581}" destId="{236F3CB0-FC6A-42E7-9222-5EB9A2129B15}" srcOrd="44" destOrd="0" presId="urn:microsoft.com/office/officeart/2005/8/layout/list1"/>
    <dgm:cxn modelId="{0FA857DA-38AF-4F27-B6A5-61E84CAF41D5}" type="presParOf" srcId="{236F3CB0-FC6A-42E7-9222-5EB9A2129B15}" destId="{CB8FA14D-F7C0-4BA7-B5FE-0AF92E1B5AEC}" srcOrd="0" destOrd="0" presId="urn:microsoft.com/office/officeart/2005/8/layout/list1"/>
    <dgm:cxn modelId="{953FF842-95CC-4BC9-A1DE-38563ACF0D27}" type="presParOf" srcId="{236F3CB0-FC6A-42E7-9222-5EB9A2129B15}" destId="{6D3E7738-9EC1-4E56-8866-13A3F1EA0EB5}" srcOrd="1" destOrd="0" presId="urn:microsoft.com/office/officeart/2005/8/layout/list1"/>
    <dgm:cxn modelId="{4BB8A915-81B0-47CE-B1E5-5BC51BD107D3}" type="presParOf" srcId="{FC8F17A7-382E-4A1E-B2E7-DA36B42E1581}" destId="{0B3614BC-0986-4199-8F87-B76FDBA24601}" srcOrd="45" destOrd="0" presId="urn:microsoft.com/office/officeart/2005/8/layout/list1"/>
    <dgm:cxn modelId="{C49F1278-A9A4-4986-B9D5-BC253E58CF37}" type="presParOf" srcId="{FC8F17A7-382E-4A1E-B2E7-DA36B42E1581}" destId="{930056F2-6EE0-4D60-B231-6A316CE5E782}" srcOrd="46" destOrd="0" presId="urn:microsoft.com/office/officeart/2005/8/layout/list1"/>
    <dgm:cxn modelId="{71B74276-B8E9-4854-A7D1-72F1E1491F15}" type="presParOf" srcId="{FC8F17A7-382E-4A1E-B2E7-DA36B42E1581}" destId="{7804978F-5F52-4A88-8118-87B4DD2E9E40}" srcOrd="47" destOrd="0" presId="urn:microsoft.com/office/officeart/2005/8/layout/list1"/>
    <dgm:cxn modelId="{5B52BA76-69D9-4819-B6AC-0951E298886A}" type="presParOf" srcId="{FC8F17A7-382E-4A1E-B2E7-DA36B42E1581}" destId="{66065793-67F8-45E2-97F5-720CAC391988}" srcOrd="48" destOrd="0" presId="urn:microsoft.com/office/officeart/2005/8/layout/list1"/>
    <dgm:cxn modelId="{DD50C7EA-D5EE-4EF0-A273-0CDB0CB2E51B}" type="presParOf" srcId="{66065793-67F8-45E2-97F5-720CAC391988}" destId="{EBD57FE5-159F-4B83-AEF9-EA103400217F}" srcOrd="0" destOrd="0" presId="urn:microsoft.com/office/officeart/2005/8/layout/list1"/>
    <dgm:cxn modelId="{3FB888F5-0A8A-4273-A030-EB2DD3B7988E}" type="presParOf" srcId="{66065793-67F8-45E2-97F5-720CAC391988}" destId="{C9C4EDCF-0D7D-4178-80AC-3C28EDA936EA}" srcOrd="1" destOrd="0" presId="urn:microsoft.com/office/officeart/2005/8/layout/list1"/>
    <dgm:cxn modelId="{843755BE-06E0-4CE4-BD1B-5F7BFD7956BC}" type="presParOf" srcId="{FC8F17A7-382E-4A1E-B2E7-DA36B42E1581}" destId="{B0A39975-8ADA-4EB7-93AC-5B32CCFFA3D8}" srcOrd="49" destOrd="0" presId="urn:microsoft.com/office/officeart/2005/8/layout/list1"/>
    <dgm:cxn modelId="{4934837F-01E9-4626-9286-D6162703C341}" type="presParOf" srcId="{FC8F17A7-382E-4A1E-B2E7-DA36B42E1581}" destId="{18AAA3DA-65E3-4B54-856F-745A46DBA2A8}" srcOrd="50" destOrd="0" presId="urn:microsoft.com/office/officeart/2005/8/layout/list1"/>
    <dgm:cxn modelId="{366BFF45-0DEA-42E3-A57E-8CC9B812D255}" type="presParOf" srcId="{FC8F17A7-382E-4A1E-B2E7-DA36B42E1581}" destId="{61137101-CB7A-4843-B2C9-5D9A72761D76}" srcOrd="51" destOrd="0" presId="urn:microsoft.com/office/officeart/2005/8/layout/list1"/>
    <dgm:cxn modelId="{2A5EE965-9A50-48D2-B923-389DDE320EAF}" type="presParOf" srcId="{FC8F17A7-382E-4A1E-B2E7-DA36B42E1581}" destId="{FD56D612-0CA4-447A-8EF4-5D1FAC4FFEA3}" srcOrd="52" destOrd="0" presId="urn:microsoft.com/office/officeart/2005/8/layout/list1"/>
    <dgm:cxn modelId="{1AC25BAD-9AD6-4C08-B764-79DE29981C96}" type="presParOf" srcId="{FD56D612-0CA4-447A-8EF4-5D1FAC4FFEA3}" destId="{B1E43C84-89B8-494E-A5A6-627F9349E4E6}" srcOrd="0" destOrd="0" presId="urn:microsoft.com/office/officeart/2005/8/layout/list1"/>
    <dgm:cxn modelId="{B7623DB9-BADC-4A65-88AF-861109C3617C}" type="presParOf" srcId="{FD56D612-0CA4-447A-8EF4-5D1FAC4FFEA3}" destId="{D28A992A-D756-402D-AF4A-98AAC68826A9}" srcOrd="1" destOrd="0" presId="urn:microsoft.com/office/officeart/2005/8/layout/list1"/>
    <dgm:cxn modelId="{6BF5CA46-E2BA-40C0-AD75-CE079CBF32E7}" type="presParOf" srcId="{FC8F17A7-382E-4A1E-B2E7-DA36B42E1581}" destId="{941866A7-6FD7-4ED3-91E2-08BC5BCC62AD}" srcOrd="53" destOrd="0" presId="urn:microsoft.com/office/officeart/2005/8/layout/list1"/>
    <dgm:cxn modelId="{B716BA47-42A7-4834-9AD5-EDACB8BEA76C}" type="presParOf" srcId="{FC8F17A7-382E-4A1E-B2E7-DA36B42E1581}" destId="{E7CFED7A-E2E7-4DB2-B02D-12D73767FC9A}" srcOrd="54" destOrd="0" presId="urn:microsoft.com/office/officeart/2005/8/layout/list1"/>
    <dgm:cxn modelId="{3B5F9E73-0E5C-409A-AD1D-F83CF5F2C14A}" type="presParOf" srcId="{FC8F17A7-382E-4A1E-B2E7-DA36B42E1581}" destId="{F644A991-153E-437A-B7C0-E0F664592780}" srcOrd="55" destOrd="0" presId="urn:microsoft.com/office/officeart/2005/8/layout/list1"/>
    <dgm:cxn modelId="{C7065FE8-FF72-4F47-99B5-E52BE0F05947}" type="presParOf" srcId="{FC8F17A7-382E-4A1E-B2E7-DA36B42E1581}" destId="{100D4A9F-8DD0-4AEF-81E4-E18A5C61997E}" srcOrd="56" destOrd="0" presId="urn:microsoft.com/office/officeart/2005/8/layout/list1"/>
    <dgm:cxn modelId="{4494BF18-B9B2-4B62-9D5C-97C31CD527CA}" type="presParOf" srcId="{100D4A9F-8DD0-4AEF-81E4-E18A5C61997E}" destId="{0B453DFD-6C13-430D-A27F-131F95FA4CA8}" srcOrd="0" destOrd="0" presId="urn:microsoft.com/office/officeart/2005/8/layout/list1"/>
    <dgm:cxn modelId="{EB237285-04AD-42BC-A9B0-493FDE91772D}" type="presParOf" srcId="{100D4A9F-8DD0-4AEF-81E4-E18A5C61997E}" destId="{829469C0-E15E-4D2E-9CAF-90A9B365C9CD}" srcOrd="1" destOrd="0" presId="urn:microsoft.com/office/officeart/2005/8/layout/list1"/>
    <dgm:cxn modelId="{178AEF4A-FEE4-4329-B349-BA0206C669C0}" type="presParOf" srcId="{FC8F17A7-382E-4A1E-B2E7-DA36B42E1581}" destId="{24A7FB08-CF40-42F6-B775-A2DDFFAB4B9F}" srcOrd="57" destOrd="0" presId="urn:microsoft.com/office/officeart/2005/8/layout/list1"/>
    <dgm:cxn modelId="{1F24FF05-B8AD-4C05-88AB-E9DDFAE034DF}" type="presParOf" srcId="{FC8F17A7-382E-4A1E-B2E7-DA36B42E1581}" destId="{C6F91460-8F15-4016-A895-41FD402867C8}" srcOrd="58" destOrd="0" presId="urn:microsoft.com/office/officeart/2005/8/layout/list1"/>
    <dgm:cxn modelId="{8E658BDB-B33A-43B9-9A74-19F25B2A893E}" type="presParOf" srcId="{FC8F17A7-382E-4A1E-B2E7-DA36B42E1581}" destId="{7BCB0CC1-7858-497D-8922-F9E792DD5B72}" srcOrd="59" destOrd="0" presId="urn:microsoft.com/office/officeart/2005/8/layout/list1"/>
    <dgm:cxn modelId="{DDA0D571-0FCC-4C80-A3AE-C86D0E373CD7}" type="presParOf" srcId="{FC8F17A7-382E-4A1E-B2E7-DA36B42E1581}" destId="{435C3199-38BE-4D69-8B45-360EA83940B9}" srcOrd="60" destOrd="0" presId="urn:microsoft.com/office/officeart/2005/8/layout/list1"/>
    <dgm:cxn modelId="{CA931B22-6822-45A8-960D-F541F12BCA1D}" type="presParOf" srcId="{435C3199-38BE-4D69-8B45-360EA83940B9}" destId="{E8FEF8F4-F88A-4857-BBB8-31D46153B273}" srcOrd="0" destOrd="0" presId="urn:microsoft.com/office/officeart/2005/8/layout/list1"/>
    <dgm:cxn modelId="{15D3D09F-7797-4A87-AED4-B097F777B5EB}" type="presParOf" srcId="{435C3199-38BE-4D69-8B45-360EA83940B9}" destId="{329B42B8-ECD7-4885-9E08-72E31F850DA6}" srcOrd="1" destOrd="0" presId="urn:microsoft.com/office/officeart/2005/8/layout/list1"/>
    <dgm:cxn modelId="{3709E516-3DFC-4688-AC9B-6E65FF137795}" type="presParOf" srcId="{FC8F17A7-382E-4A1E-B2E7-DA36B42E1581}" destId="{8E39B7AA-8831-40EE-B03D-716E8CF2C21A}" srcOrd="61" destOrd="0" presId="urn:microsoft.com/office/officeart/2005/8/layout/list1"/>
    <dgm:cxn modelId="{C7F16BFC-D83E-4167-9314-54283A7A7A5B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BF059AD3-03D0-4120-9AAB-9F41A105AB07}" type="presOf" srcId="{8E2717DD-D037-46DD-AB7C-0D91C7CA05D2}" destId="{CB8FA14D-F7C0-4BA7-B5FE-0AF92E1B5AEC}" srcOrd="0" destOrd="0" presId="urn:microsoft.com/office/officeart/2005/8/layout/list1"/>
    <dgm:cxn modelId="{A5CF2572-CEEB-4031-9AE3-58F7908AE326}" type="presOf" srcId="{4645654A-0DC5-46B0-95ED-49F72442FADF}" destId="{18DFF254-491E-49B4-A226-DB6AC9EDF287}" srcOrd="1" destOrd="0" presId="urn:microsoft.com/office/officeart/2005/8/layout/list1"/>
    <dgm:cxn modelId="{FE7987E7-4A98-49BC-959C-C467430794E3}" type="presOf" srcId="{9A28537E-EBB5-45DA-B2FE-F991C881A5E8}" destId="{194EB645-03DB-4718-8A2C-6FB775B61591}" srcOrd="0" destOrd="0" presId="urn:microsoft.com/office/officeart/2005/8/layout/list1"/>
    <dgm:cxn modelId="{CABBEAC1-7972-4FA5-8D47-6D4FCB3F522E}" type="presOf" srcId="{3F42973D-1A6B-4BAD-B7B3-793384490701}" destId="{B6237DF0-F405-480F-9EDB-6E2180B339B1}" srcOrd="0" destOrd="0" presId="urn:microsoft.com/office/officeart/2005/8/layout/list1"/>
    <dgm:cxn modelId="{7AAAC2B8-41E4-468C-B8AB-40BD8A0853D2}" type="presOf" srcId="{F1EBE354-C624-4FC0-9F90-4A91809A193E}" destId="{63C9172F-EE30-49E2-9E45-1A3F307167E0}" srcOrd="0" destOrd="0" presId="urn:microsoft.com/office/officeart/2005/8/layout/list1"/>
    <dgm:cxn modelId="{7CB1C579-09E1-408A-8C7C-357464ABDFAA}" type="presOf" srcId="{470BFF4D-607E-47BE-BE6D-F308DD98CD06}" destId="{FC8F17A7-382E-4A1E-B2E7-DA36B42E1581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46DFB554-0B41-4A94-B5A8-1B626E5BB376}" type="presOf" srcId="{E23C63D9-5F13-4E8F-B0BA-A4588E82099A}" destId="{47212612-2112-4EE4-AB9A-FD294A321217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6D1BDB4A-4FF8-4ABB-99BB-D954EBEAC91F}" type="presOf" srcId="{3F7C1AE6-D2D6-4A4C-896A-7CB304546092}" destId="{FE891326-686A-4C45-B79B-1B94C9E03A2E}" srcOrd="0" destOrd="0" presId="urn:microsoft.com/office/officeart/2005/8/layout/list1"/>
    <dgm:cxn modelId="{0E7C386A-D6EB-4B36-BE84-D76AE795D4B5}" type="presOf" srcId="{9A28537E-EBB5-45DA-B2FE-F991C881A5E8}" destId="{424CBD1D-1FC5-4620-B1CA-CEE3B5CF2E9C}" srcOrd="1" destOrd="0" presId="urn:microsoft.com/office/officeart/2005/8/layout/list1"/>
    <dgm:cxn modelId="{E05BA823-83FC-4B84-B078-A061F914A5A7}" type="presOf" srcId="{0F5738F0-9D40-4958-B108-0B2ECF3C2EBD}" destId="{EBD57FE5-159F-4B83-AEF9-EA103400217F}" srcOrd="0" destOrd="0" presId="urn:microsoft.com/office/officeart/2005/8/layout/list1"/>
    <dgm:cxn modelId="{5402E86C-8695-4A0A-8B9E-47B80BFD7FE7}" type="presOf" srcId="{8E2717DD-D037-46DD-AB7C-0D91C7CA05D2}" destId="{6D3E7738-9EC1-4E56-8866-13A3F1EA0EB5}" srcOrd="1" destOrd="0" presId="urn:microsoft.com/office/officeart/2005/8/layout/list1"/>
    <dgm:cxn modelId="{77ED15A9-D11E-4636-9EA3-F44633F049A4}" type="presOf" srcId="{B9374BCF-7B8D-43EA-AF42-3D675A166C28}" destId="{0CB65D4D-7011-4622-ADCA-FDF1A9C6A79F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DDC6110A-66A8-4560-97FA-D8AF22EC01E3}" type="presOf" srcId="{4645654A-0DC5-46B0-95ED-49F72442FADF}" destId="{63BAC6F4-37DE-4063-90F1-38293280B408}" srcOrd="0" destOrd="0" presId="urn:microsoft.com/office/officeart/2005/8/layout/list1"/>
    <dgm:cxn modelId="{E6E64545-92AC-4D68-BF82-641BE690E55B}" type="presOf" srcId="{3F7C1AE6-D2D6-4A4C-896A-7CB304546092}" destId="{61C61218-148C-4255-9C90-C651A43AA30B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4F881390-6F0C-4359-9CCC-9246AE6CF6E9}" type="presOf" srcId="{4F249EC0-E768-4341-AFD6-A149BC3B7897}" destId="{FB41B348-582E-4F1B-8E8B-5AE516EA174B}" srcOrd="1" destOrd="0" presId="urn:microsoft.com/office/officeart/2005/8/layout/list1"/>
    <dgm:cxn modelId="{F3981084-9F22-4329-9FE9-971BAE9F4228}" type="presOf" srcId="{A6AA4029-2DA5-4CF0-99F3-5D6F6A831349}" destId="{41C2C4BE-FE64-4D2A-8759-19F25F7067C9}" srcOrd="1" destOrd="0" presId="urn:microsoft.com/office/officeart/2005/8/layout/list1"/>
    <dgm:cxn modelId="{A199AC60-FB6B-438D-BFEF-CDAB4A8A7197}" type="presOf" srcId="{4F249EC0-E768-4341-AFD6-A149BC3B7897}" destId="{FD05451A-4252-4BAC-BB45-636A73C8DE8B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0F9E8363-2EB1-411E-BEAE-15FCA23FEC0C}" type="presOf" srcId="{517A7599-D39B-4136-B7F7-FC517C75373B}" destId="{D28A992A-D756-402D-AF4A-98AAC68826A9}" srcOrd="1" destOrd="0" presId="urn:microsoft.com/office/officeart/2005/8/layout/list1"/>
    <dgm:cxn modelId="{65259BFC-AE27-44B3-81D4-5B199FDA0394}" type="presOf" srcId="{049F0A86-C80C-4922-98A6-14F0D8DFCDD0}" destId="{829469C0-E15E-4D2E-9CAF-90A9B365C9CD}" srcOrd="1" destOrd="0" presId="urn:microsoft.com/office/officeart/2005/8/layout/list1"/>
    <dgm:cxn modelId="{16B858A4-C994-42A7-B751-3C51DF430564}" type="presOf" srcId="{517A7599-D39B-4136-B7F7-FC517C75373B}" destId="{B1E43C84-89B8-494E-A5A6-627F9349E4E6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4F5A9C25-3346-4D70-AC59-330690285FD1}" type="presOf" srcId="{E9D59AC3-A711-4796-B192-1D13C75A69CF}" destId="{04BFF7BE-8A4B-43A8-811A-DA3705A638B4}" srcOrd="1" destOrd="0" presId="urn:microsoft.com/office/officeart/2005/8/layout/list1"/>
    <dgm:cxn modelId="{7020305A-66C1-44CD-A14C-37EA0E3BB2EF}" type="presOf" srcId="{06DF7B84-5155-4510-A4D1-41E62DBF20AA}" destId="{F8623298-42EC-4240-A896-C3B77D6A84BE}" srcOrd="1" destOrd="0" presId="urn:microsoft.com/office/officeart/2005/8/layout/list1"/>
    <dgm:cxn modelId="{F59F33A1-0758-46D0-91EF-F76768E9C0D4}" type="presOf" srcId="{E9D59AC3-A711-4796-B192-1D13C75A69CF}" destId="{0A9123C9-74E1-476A-A44C-7C00851B6B18}" srcOrd="0" destOrd="0" presId="urn:microsoft.com/office/officeart/2005/8/layout/list1"/>
    <dgm:cxn modelId="{802B6A70-A97A-496D-9FD7-2CC738CA1419}" type="presOf" srcId="{F1EBE354-C624-4FC0-9F90-4A91809A193E}" destId="{A2DC3E57-52E3-478D-A04E-E0C40B3A6D1E}" srcOrd="1" destOrd="0" presId="urn:microsoft.com/office/officeart/2005/8/layout/list1"/>
    <dgm:cxn modelId="{E531FC3A-9C4F-4E73-92A3-134BCBDAE6B0}" type="presOf" srcId="{3F42973D-1A6B-4BAD-B7B3-793384490701}" destId="{46DB3FC9-62E0-4C58-A7D5-27187D2C5D7D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56574F2B-3BED-4349-BBDB-C6CBE08E57E5}" type="presOf" srcId="{06DF7B84-5155-4510-A4D1-41E62DBF20AA}" destId="{AF10899B-EDEE-40FE-9C40-8DDE3B25E72C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12F52994-91AE-49DF-BE32-7EA62E5A357B}" type="presOf" srcId="{B9374BCF-7B8D-43EA-AF42-3D675A166C28}" destId="{2F3F69BC-F4CD-4461-9478-6693505E9CAD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EED73C0-329E-490D-A0DC-BD9AE9C8D302}" type="presOf" srcId="{A6AA4029-2DA5-4CF0-99F3-5D6F6A831349}" destId="{10B64A83-F830-4AC6-9385-513A38D55826}" srcOrd="0" destOrd="0" presId="urn:microsoft.com/office/officeart/2005/8/layout/list1"/>
    <dgm:cxn modelId="{740F0196-9257-4BDB-9C62-EEF4CFE63448}" type="presOf" srcId="{0F5738F0-9D40-4958-B108-0B2ECF3C2EBD}" destId="{C9C4EDCF-0D7D-4178-80AC-3C28EDA936EA}" srcOrd="1" destOrd="0" presId="urn:microsoft.com/office/officeart/2005/8/layout/list1"/>
    <dgm:cxn modelId="{0B598979-E175-47A7-9B03-5BD039808E8F}" type="presOf" srcId="{E23C63D9-5F13-4E8F-B0BA-A4588E82099A}" destId="{A8C8CC9A-22FC-4541-8139-B4781DD01AEA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ACD8989D-37BA-442C-B98C-D8182E13CC7A}" type="presOf" srcId="{049F0A86-C80C-4922-98A6-14F0D8DFCDD0}" destId="{0B453DFD-6C13-430D-A27F-131F95FA4CA8}" srcOrd="0" destOrd="0" presId="urn:microsoft.com/office/officeart/2005/8/layout/list1"/>
    <dgm:cxn modelId="{06730C13-6FDB-47BC-9EE4-78CE4D0E00CF}" type="presParOf" srcId="{FC8F17A7-382E-4A1E-B2E7-DA36B42E1581}" destId="{A4AFC699-C35E-460D-A64E-55750FEB5D2F}" srcOrd="0" destOrd="0" presId="urn:microsoft.com/office/officeart/2005/8/layout/list1"/>
    <dgm:cxn modelId="{8166099C-BCC8-4A41-8493-A13CA43550A4}" type="presParOf" srcId="{A4AFC699-C35E-460D-A64E-55750FEB5D2F}" destId="{2F3F69BC-F4CD-4461-9478-6693505E9CAD}" srcOrd="0" destOrd="0" presId="urn:microsoft.com/office/officeart/2005/8/layout/list1"/>
    <dgm:cxn modelId="{C6EA1F57-3781-4C9A-B8DB-C7F2C23A8C55}" type="presParOf" srcId="{A4AFC699-C35E-460D-A64E-55750FEB5D2F}" destId="{0CB65D4D-7011-4622-ADCA-FDF1A9C6A79F}" srcOrd="1" destOrd="0" presId="urn:microsoft.com/office/officeart/2005/8/layout/list1"/>
    <dgm:cxn modelId="{966E350E-07E2-443A-A396-BD4CED3A1FC1}" type="presParOf" srcId="{FC8F17A7-382E-4A1E-B2E7-DA36B42E1581}" destId="{0E61AAD7-843C-4A61-9057-1D4B1E6EB38A}" srcOrd="1" destOrd="0" presId="urn:microsoft.com/office/officeart/2005/8/layout/list1"/>
    <dgm:cxn modelId="{535AAE26-6323-462E-A1BF-65938CFE9CC0}" type="presParOf" srcId="{FC8F17A7-382E-4A1E-B2E7-DA36B42E1581}" destId="{4C2768E2-ED89-431A-A486-281CC5329D11}" srcOrd="2" destOrd="0" presId="urn:microsoft.com/office/officeart/2005/8/layout/list1"/>
    <dgm:cxn modelId="{DB470A27-627E-4F2A-8A09-8318B19C80E9}" type="presParOf" srcId="{FC8F17A7-382E-4A1E-B2E7-DA36B42E1581}" destId="{1B416E7A-1E06-4210-9A87-C9B7D190B309}" srcOrd="3" destOrd="0" presId="urn:microsoft.com/office/officeart/2005/8/layout/list1"/>
    <dgm:cxn modelId="{1C638926-7C9F-470A-B710-5ADCD18688D8}" type="presParOf" srcId="{FC8F17A7-382E-4A1E-B2E7-DA36B42E1581}" destId="{06690BC2-B387-4E14-8CD0-50904E7E7C3A}" srcOrd="4" destOrd="0" presId="urn:microsoft.com/office/officeart/2005/8/layout/list1"/>
    <dgm:cxn modelId="{0D033DE8-0B39-447E-A9AB-A778DB809B92}" type="presParOf" srcId="{06690BC2-B387-4E14-8CD0-50904E7E7C3A}" destId="{B6237DF0-F405-480F-9EDB-6E2180B339B1}" srcOrd="0" destOrd="0" presId="urn:microsoft.com/office/officeart/2005/8/layout/list1"/>
    <dgm:cxn modelId="{40A08B4F-DB63-47A0-AABD-665473B8273E}" type="presParOf" srcId="{06690BC2-B387-4E14-8CD0-50904E7E7C3A}" destId="{46DB3FC9-62E0-4C58-A7D5-27187D2C5D7D}" srcOrd="1" destOrd="0" presId="urn:microsoft.com/office/officeart/2005/8/layout/list1"/>
    <dgm:cxn modelId="{853D4D0E-500B-4359-8462-C52BE8AFCB56}" type="presParOf" srcId="{FC8F17A7-382E-4A1E-B2E7-DA36B42E1581}" destId="{247B878D-BDED-49CB-B65A-A497AD500AE8}" srcOrd="5" destOrd="0" presId="urn:microsoft.com/office/officeart/2005/8/layout/list1"/>
    <dgm:cxn modelId="{A43886DC-904A-4D26-B394-3512D2005814}" type="presParOf" srcId="{FC8F17A7-382E-4A1E-B2E7-DA36B42E1581}" destId="{4659EBC4-64D1-4B6C-92B5-9A0F3C2EF96C}" srcOrd="6" destOrd="0" presId="urn:microsoft.com/office/officeart/2005/8/layout/list1"/>
    <dgm:cxn modelId="{BDC34B97-447E-4148-9CF4-87E817105F18}" type="presParOf" srcId="{FC8F17A7-382E-4A1E-B2E7-DA36B42E1581}" destId="{BAF59938-BB53-474B-BAD2-F883FDDD4D15}" srcOrd="7" destOrd="0" presId="urn:microsoft.com/office/officeart/2005/8/layout/list1"/>
    <dgm:cxn modelId="{ABD9397D-9E4F-4E6F-BECD-750EBECA9F6F}" type="presParOf" srcId="{FC8F17A7-382E-4A1E-B2E7-DA36B42E1581}" destId="{B565232D-1520-461C-A256-E2F8182B90C8}" srcOrd="8" destOrd="0" presId="urn:microsoft.com/office/officeart/2005/8/layout/list1"/>
    <dgm:cxn modelId="{A7293606-D6B4-4D28-A1C1-1FDC19E70C41}" type="presParOf" srcId="{B565232D-1520-461C-A256-E2F8182B90C8}" destId="{10B64A83-F830-4AC6-9385-513A38D55826}" srcOrd="0" destOrd="0" presId="urn:microsoft.com/office/officeart/2005/8/layout/list1"/>
    <dgm:cxn modelId="{39FF49CC-350B-4AA3-BC3A-9E2544D1D247}" type="presParOf" srcId="{B565232D-1520-461C-A256-E2F8182B90C8}" destId="{41C2C4BE-FE64-4D2A-8759-19F25F7067C9}" srcOrd="1" destOrd="0" presId="urn:microsoft.com/office/officeart/2005/8/layout/list1"/>
    <dgm:cxn modelId="{44B7C405-2ACA-4659-9D47-09D00E19ABCA}" type="presParOf" srcId="{FC8F17A7-382E-4A1E-B2E7-DA36B42E1581}" destId="{1B336EED-E3B6-45CB-AC6A-6AFFDB107DB5}" srcOrd="9" destOrd="0" presId="urn:microsoft.com/office/officeart/2005/8/layout/list1"/>
    <dgm:cxn modelId="{391D35D4-C9E1-42F6-8426-2B0F26412A26}" type="presParOf" srcId="{FC8F17A7-382E-4A1E-B2E7-DA36B42E1581}" destId="{30B5F34B-9541-42FB-BF55-BA19172ED350}" srcOrd="10" destOrd="0" presId="urn:microsoft.com/office/officeart/2005/8/layout/list1"/>
    <dgm:cxn modelId="{4D4DDCFE-A56D-4A27-92F4-35B31A4FE797}" type="presParOf" srcId="{FC8F17A7-382E-4A1E-B2E7-DA36B42E1581}" destId="{BA660269-BEB7-404B-BD93-4DFE7712AA9C}" srcOrd="11" destOrd="0" presId="urn:microsoft.com/office/officeart/2005/8/layout/list1"/>
    <dgm:cxn modelId="{904F0C5F-CE18-4DEC-A9DC-F76A7371BDEC}" type="presParOf" srcId="{FC8F17A7-382E-4A1E-B2E7-DA36B42E1581}" destId="{88BA583A-DC58-4047-A142-7FA2525DCFA3}" srcOrd="12" destOrd="0" presId="urn:microsoft.com/office/officeart/2005/8/layout/list1"/>
    <dgm:cxn modelId="{79592BBC-457D-455F-A893-F25532D45F36}" type="presParOf" srcId="{88BA583A-DC58-4047-A142-7FA2525DCFA3}" destId="{AF10899B-EDEE-40FE-9C40-8DDE3B25E72C}" srcOrd="0" destOrd="0" presId="urn:microsoft.com/office/officeart/2005/8/layout/list1"/>
    <dgm:cxn modelId="{8CB71C42-CE15-4520-8B02-3491CB746CE1}" type="presParOf" srcId="{88BA583A-DC58-4047-A142-7FA2525DCFA3}" destId="{F8623298-42EC-4240-A896-C3B77D6A84BE}" srcOrd="1" destOrd="0" presId="urn:microsoft.com/office/officeart/2005/8/layout/list1"/>
    <dgm:cxn modelId="{395DEF40-A126-48D3-A266-F9B5F654E370}" type="presParOf" srcId="{FC8F17A7-382E-4A1E-B2E7-DA36B42E1581}" destId="{6188435A-1102-4E5B-8D2B-58E6CD4E6435}" srcOrd="13" destOrd="0" presId="urn:microsoft.com/office/officeart/2005/8/layout/list1"/>
    <dgm:cxn modelId="{A8C1AE62-92FA-4C29-A304-A05F114B3D68}" type="presParOf" srcId="{FC8F17A7-382E-4A1E-B2E7-DA36B42E1581}" destId="{AA0B205A-8584-47CB-8AB6-687C2A81A3A7}" srcOrd="14" destOrd="0" presId="urn:microsoft.com/office/officeart/2005/8/layout/list1"/>
    <dgm:cxn modelId="{1A28AB04-3BD9-43F0-B9A3-D9768DBA9806}" type="presParOf" srcId="{FC8F17A7-382E-4A1E-B2E7-DA36B42E1581}" destId="{36936875-2CE6-48CC-885F-460991F03499}" srcOrd="15" destOrd="0" presId="urn:microsoft.com/office/officeart/2005/8/layout/list1"/>
    <dgm:cxn modelId="{55FDEE5E-88B7-4F20-9F2E-30A61B0AF265}" type="presParOf" srcId="{FC8F17A7-382E-4A1E-B2E7-DA36B42E1581}" destId="{70BBAC2E-3F84-4F66-B9BC-F7186ACAB38F}" srcOrd="16" destOrd="0" presId="urn:microsoft.com/office/officeart/2005/8/layout/list1"/>
    <dgm:cxn modelId="{78FB0B3B-3046-495B-A697-9F3EA6CE5BE8}" type="presParOf" srcId="{70BBAC2E-3F84-4F66-B9BC-F7186ACAB38F}" destId="{63BAC6F4-37DE-4063-90F1-38293280B408}" srcOrd="0" destOrd="0" presId="urn:microsoft.com/office/officeart/2005/8/layout/list1"/>
    <dgm:cxn modelId="{6BF8C70E-6A57-4BEE-AE75-54721834F21E}" type="presParOf" srcId="{70BBAC2E-3F84-4F66-B9BC-F7186ACAB38F}" destId="{18DFF254-491E-49B4-A226-DB6AC9EDF287}" srcOrd="1" destOrd="0" presId="urn:microsoft.com/office/officeart/2005/8/layout/list1"/>
    <dgm:cxn modelId="{03FC98B5-71A1-46E0-AE8B-60ED0A0EA5E3}" type="presParOf" srcId="{FC8F17A7-382E-4A1E-B2E7-DA36B42E1581}" destId="{2F621F97-3C2B-4ED3-AF8D-5D7EA9471D3C}" srcOrd="17" destOrd="0" presId="urn:microsoft.com/office/officeart/2005/8/layout/list1"/>
    <dgm:cxn modelId="{B1235F84-05E7-453A-8F9A-B34519BACE79}" type="presParOf" srcId="{FC8F17A7-382E-4A1E-B2E7-DA36B42E1581}" destId="{B17DE1A4-9BC0-46D0-9740-94D09C549B59}" srcOrd="18" destOrd="0" presId="urn:microsoft.com/office/officeart/2005/8/layout/list1"/>
    <dgm:cxn modelId="{57CF2697-671D-4015-BAC8-09FE979570F1}" type="presParOf" srcId="{FC8F17A7-382E-4A1E-B2E7-DA36B42E1581}" destId="{0649D3E9-A605-40B6-B170-BC90BB6CACA7}" srcOrd="19" destOrd="0" presId="urn:microsoft.com/office/officeart/2005/8/layout/list1"/>
    <dgm:cxn modelId="{174AB9F3-6AF7-43A8-AEDD-2D5A817B5529}" type="presParOf" srcId="{FC8F17A7-382E-4A1E-B2E7-DA36B42E1581}" destId="{5557BF4C-0B21-48C7-98F8-59E3BDB03DC7}" srcOrd="20" destOrd="0" presId="urn:microsoft.com/office/officeart/2005/8/layout/list1"/>
    <dgm:cxn modelId="{3A6AA910-CCA4-4CEE-BAC2-7DD9744AE0C8}" type="presParOf" srcId="{5557BF4C-0B21-48C7-98F8-59E3BDB03DC7}" destId="{0A9123C9-74E1-476A-A44C-7C00851B6B18}" srcOrd="0" destOrd="0" presId="urn:microsoft.com/office/officeart/2005/8/layout/list1"/>
    <dgm:cxn modelId="{1A4EFF5A-EEA3-4FE6-9EDD-B1C733826D4F}" type="presParOf" srcId="{5557BF4C-0B21-48C7-98F8-59E3BDB03DC7}" destId="{04BFF7BE-8A4B-43A8-811A-DA3705A638B4}" srcOrd="1" destOrd="0" presId="urn:microsoft.com/office/officeart/2005/8/layout/list1"/>
    <dgm:cxn modelId="{841526BA-FCC0-413E-9DE1-2F8D25A428F4}" type="presParOf" srcId="{FC8F17A7-382E-4A1E-B2E7-DA36B42E1581}" destId="{4A94990A-C322-4A85-9986-B15C0FF2B266}" srcOrd="21" destOrd="0" presId="urn:microsoft.com/office/officeart/2005/8/layout/list1"/>
    <dgm:cxn modelId="{A48D78AC-CBF4-4550-89C2-610099833607}" type="presParOf" srcId="{FC8F17A7-382E-4A1E-B2E7-DA36B42E1581}" destId="{C436068C-0248-4822-A0B2-7CB4D8C70A60}" srcOrd="22" destOrd="0" presId="urn:microsoft.com/office/officeart/2005/8/layout/list1"/>
    <dgm:cxn modelId="{05714B24-C897-4A6B-BEFC-9020112EDE9A}" type="presParOf" srcId="{FC8F17A7-382E-4A1E-B2E7-DA36B42E1581}" destId="{1E506FD5-CE60-423F-B26B-10293B47C007}" srcOrd="23" destOrd="0" presId="urn:microsoft.com/office/officeart/2005/8/layout/list1"/>
    <dgm:cxn modelId="{92A3DE2F-00A1-43AA-A6A9-A1B9C33987B0}" type="presParOf" srcId="{FC8F17A7-382E-4A1E-B2E7-DA36B42E1581}" destId="{1D02F6B0-EBF4-45E3-82C7-E7801560D744}" srcOrd="24" destOrd="0" presId="urn:microsoft.com/office/officeart/2005/8/layout/list1"/>
    <dgm:cxn modelId="{C4C26D8F-C8E0-477E-B9EE-02E6459E2010}" type="presParOf" srcId="{1D02F6B0-EBF4-45E3-82C7-E7801560D744}" destId="{FE891326-686A-4C45-B79B-1B94C9E03A2E}" srcOrd="0" destOrd="0" presId="urn:microsoft.com/office/officeart/2005/8/layout/list1"/>
    <dgm:cxn modelId="{7821F006-C826-46CF-A17B-78F5149783A2}" type="presParOf" srcId="{1D02F6B0-EBF4-45E3-82C7-E7801560D744}" destId="{61C61218-148C-4255-9C90-C651A43AA30B}" srcOrd="1" destOrd="0" presId="urn:microsoft.com/office/officeart/2005/8/layout/list1"/>
    <dgm:cxn modelId="{B055F82F-04C3-4ECA-97D1-AF5A925F2C9D}" type="presParOf" srcId="{FC8F17A7-382E-4A1E-B2E7-DA36B42E1581}" destId="{1802013E-BF39-4EF9-9432-FA7C944D3582}" srcOrd="25" destOrd="0" presId="urn:microsoft.com/office/officeart/2005/8/layout/list1"/>
    <dgm:cxn modelId="{DFC03EBF-88A4-4499-A7E8-10D73F2502B4}" type="presParOf" srcId="{FC8F17A7-382E-4A1E-B2E7-DA36B42E1581}" destId="{1BCA2504-F34B-4965-B98A-B14370556103}" srcOrd="26" destOrd="0" presId="urn:microsoft.com/office/officeart/2005/8/layout/list1"/>
    <dgm:cxn modelId="{0B0787F9-52AA-416B-BC2B-CD5803261C3C}" type="presParOf" srcId="{FC8F17A7-382E-4A1E-B2E7-DA36B42E1581}" destId="{0FAAC69F-E085-4A39-B6CA-D9F5703A4618}" srcOrd="27" destOrd="0" presId="urn:microsoft.com/office/officeart/2005/8/layout/list1"/>
    <dgm:cxn modelId="{AFA780E9-BD31-4362-A3F7-83FE3942C4D9}" type="presParOf" srcId="{FC8F17A7-382E-4A1E-B2E7-DA36B42E1581}" destId="{D8E4629F-6E0F-4A02-BADE-4218A3A65FF2}" srcOrd="28" destOrd="0" presId="urn:microsoft.com/office/officeart/2005/8/layout/list1"/>
    <dgm:cxn modelId="{FF181FA2-A91B-44FF-ACDA-7384483766D0}" type="presParOf" srcId="{D8E4629F-6E0F-4A02-BADE-4218A3A65FF2}" destId="{FD05451A-4252-4BAC-BB45-636A73C8DE8B}" srcOrd="0" destOrd="0" presId="urn:microsoft.com/office/officeart/2005/8/layout/list1"/>
    <dgm:cxn modelId="{8BD8AB41-45CC-44B8-96A7-4CA97B4B5A9E}" type="presParOf" srcId="{D8E4629F-6E0F-4A02-BADE-4218A3A65FF2}" destId="{FB41B348-582E-4F1B-8E8B-5AE516EA174B}" srcOrd="1" destOrd="0" presId="urn:microsoft.com/office/officeart/2005/8/layout/list1"/>
    <dgm:cxn modelId="{6A3B0BAA-A23C-4DE8-9068-2B352B573613}" type="presParOf" srcId="{FC8F17A7-382E-4A1E-B2E7-DA36B42E1581}" destId="{E7BC78D9-1A4C-4A98-B3F2-3EC605C1BE54}" srcOrd="29" destOrd="0" presId="urn:microsoft.com/office/officeart/2005/8/layout/list1"/>
    <dgm:cxn modelId="{16AD60B6-4818-482D-9359-2CE37D171F2D}" type="presParOf" srcId="{FC8F17A7-382E-4A1E-B2E7-DA36B42E1581}" destId="{4AC2EB15-380B-4E95-A5FA-808E3B3AA859}" srcOrd="30" destOrd="0" presId="urn:microsoft.com/office/officeart/2005/8/layout/list1"/>
    <dgm:cxn modelId="{40C51A0B-97C3-445B-B223-C5DE8508D4E7}" type="presParOf" srcId="{FC8F17A7-382E-4A1E-B2E7-DA36B42E1581}" destId="{38C0859C-7275-408F-8247-FDFC8F7D3597}" srcOrd="31" destOrd="0" presId="urn:microsoft.com/office/officeart/2005/8/layout/list1"/>
    <dgm:cxn modelId="{666A7B5E-8464-4C80-89A1-FD3BC79F1291}" type="presParOf" srcId="{FC8F17A7-382E-4A1E-B2E7-DA36B42E1581}" destId="{2B9B4077-7AD0-41BF-89A1-CCD579863653}" srcOrd="32" destOrd="0" presId="urn:microsoft.com/office/officeart/2005/8/layout/list1"/>
    <dgm:cxn modelId="{7E8152DA-A4CB-40B0-8097-7348EC19C4F9}" type="presParOf" srcId="{2B9B4077-7AD0-41BF-89A1-CCD579863653}" destId="{194EB645-03DB-4718-8A2C-6FB775B61591}" srcOrd="0" destOrd="0" presId="urn:microsoft.com/office/officeart/2005/8/layout/list1"/>
    <dgm:cxn modelId="{391852A3-824A-4925-AE3D-006C95DDC911}" type="presParOf" srcId="{2B9B4077-7AD0-41BF-89A1-CCD579863653}" destId="{424CBD1D-1FC5-4620-B1CA-CEE3B5CF2E9C}" srcOrd="1" destOrd="0" presId="urn:microsoft.com/office/officeart/2005/8/layout/list1"/>
    <dgm:cxn modelId="{56C8DE70-2DCB-402F-B3AA-9917CEEBCF37}" type="presParOf" srcId="{FC8F17A7-382E-4A1E-B2E7-DA36B42E1581}" destId="{930D1122-9358-4F28-86F7-9B909D1379B5}" srcOrd="33" destOrd="0" presId="urn:microsoft.com/office/officeart/2005/8/layout/list1"/>
    <dgm:cxn modelId="{8B71F514-74B1-48F5-89AD-935F69DA6596}" type="presParOf" srcId="{FC8F17A7-382E-4A1E-B2E7-DA36B42E1581}" destId="{6B840818-1DBA-430E-8241-C14651C75AC3}" srcOrd="34" destOrd="0" presId="urn:microsoft.com/office/officeart/2005/8/layout/list1"/>
    <dgm:cxn modelId="{62B548FF-139F-4695-BE52-ED3E7519114E}" type="presParOf" srcId="{FC8F17A7-382E-4A1E-B2E7-DA36B42E1581}" destId="{3546DACC-6EE4-495B-80ED-08D9CE3E49DC}" srcOrd="35" destOrd="0" presId="urn:microsoft.com/office/officeart/2005/8/layout/list1"/>
    <dgm:cxn modelId="{AC0C9129-0505-4CF6-88D4-A19AE7137A57}" type="presParOf" srcId="{FC8F17A7-382E-4A1E-B2E7-DA36B42E1581}" destId="{149E7E05-9164-4FC0-AD4D-F6106392B578}" srcOrd="36" destOrd="0" presId="urn:microsoft.com/office/officeart/2005/8/layout/list1"/>
    <dgm:cxn modelId="{5DADD015-6762-45D0-9D9F-A9330F97B6C5}" type="presParOf" srcId="{149E7E05-9164-4FC0-AD4D-F6106392B578}" destId="{63C9172F-EE30-49E2-9E45-1A3F307167E0}" srcOrd="0" destOrd="0" presId="urn:microsoft.com/office/officeart/2005/8/layout/list1"/>
    <dgm:cxn modelId="{7F1465CF-F933-4C18-970D-EB27F5557446}" type="presParOf" srcId="{149E7E05-9164-4FC0-AD4D-F6106392B578}" destId="{A2DC3E57-52E3-478D-A04E-E0C40B3A6D1E}" srcOrd="1" destOrd="0" presId="urn:microsoft.com/office/officeart/2005/8/layout/list1"/>
    <dgm:cxn modelId="{ACF55A86-52A6-441E-9B3C-24B44CEC838B}" type="presParOf" srcId="{FC8F17A7-382E-4A1E-B2E7-DA36B42E1581}" destId="{DA5D1FDC-9886-44A2-80B4-CC785E870A80}" srcOrd="37" destOrd="0" presId="urn:microsoft.com/office/officeart/2005/8/layout/list1"/>
    <dgm:cxn modelId="{D41CCD52-69FD-4BE7-A85D-6173D7CE1FFE}" type="presParOf" srcId="{FC8F17A7-382E-4A1E-B2E7-DA36B42E1581}" destId="{8CE27BDD-A1C0-4C19-8C7C-E1EE3FF8CD56}" srcOrd="38" destOrd="0" presId="urn:microsoft.com/office/officeart/2005/8/layout/list1"/>
    <dgm:cxn modelId="{A2044D6F-7C3F-4063-8BA1-4CAEFC387796}" type="presParOf" srcId="{FC8F17A7-382E-4A1E-B2E7-DA36B42E1581}" destId="{C2B40191-EDD5-400F-821F-182ACFF6A277}" srcOrd="39" destOrd="0" presId="urn:microsoft.com/office/officeart/2005/8/layout/list1"/>
    <dgm:cxn modelId="{68A43A54-7506-4755-BBB5-07ECC7AC44E5}" type="presParOf" srcId="{FC8F17A7-382E-4A1E-B2E7-DA36B42E1581}" destId="{504A7B5C-197B-45D0-8D59-56F4D5C8E46C}" srcOrd="40" destOrd="0" presId="urn:microsoft.com/office/officeart/2005/8/layout/list1"/>
    <dgm:cxn modelId="{49704ABC-D121-4CBB-BB0D-1A7AEADE3558}" type="presParOf" srcId="{504A7B5C-197B-45D0-8D59-56F4D5C8E46C}" destId="{A8C8CC9A-22FC-4541-8139-B4781DD01AEA}" srcOrd="0" destOrd="0" presId="urn:microsoft.com/office/officeart/2005/8/layout/list1"/>
    <dgm:cxn modelId="{4C91E6D8-F591-42D8-B32F-3E0F12C1520A}" type="presParOf" srcId="{504A7B5C-197B-45D0-8D59-56F4D5C8E46C}" destId="{47212612-2112-4EE4-AB9A-FD294A321217}" srcOrd="1" destOrd="0" presId="urn:microsoft.com/office/officeart/2005/8/layout/list1"/>
    <dgm:cxn modelId="{B8127D68-3DE3-4FDA-B07A-606EAB29BAEC}" type="presParOf" srcId="{FC8F17A7-382E-4A1E-B2E7-DA36B42E1581}" destId="{D3B319EC-2AC4-4E0D-B8B8-8706C1A64A31}" srcOrd="41" destOrd="0" presId="urn:microsoft.com/office/officeart/2005/8/layout/list1"/>
    <dgm:cxn modelId="{770D0534-1F2A-4A61-BD19-696427F92D4B}" type="presParOf" srcId="{FC8F17A7-382E-4A1E-B2E7-DA36B42E1581}" destId="{70EE8211-D7E5-4875-B1BE-DD896F61FF39}" srcOrd="42" destOrd="0" presId="urn:microsoft.com/office/officeart/2005/8/layout/list1"/>
    <dgm:cxn modelId="{17D89C97-0971-42FF-8D4E-CFD6F1593E8D}" type="presParOf" srcId="{FC8F17A7-382E-4A1E-B2E7-DA36B42E1581}" destId="{BA39C67A-6FB0-4B00-8EF6-F7BD7AFEC80C}" srcOrd="43" destOrd="0" presId="urn:microsoft.com/office/officeart/2005/8/layout/list1"/>
    <dgm:cxn modelId="{D0E9840F-7C1C-457E-A044-C584E14015CE}" type="presParOf" srcId="{FC8F17A7-382E-4A1E-B2E7-DA36B42E1581}" destId="{236F3CB0-FC6A-42E7-9222-5EB9A2129B15}" srcOrd="44" destOrd="0" presId="urn:microsoft.com/office/officeart/2005/8/layout/list1"/>
    <dgm:cxn modelId="{00584543-BEB7-451C-8036-E32C02AE5CDB}" type="presParOf" srcId="{236F3CB0-FC6A-42E7-9222-5EB9A2129B15}" destId="{CB8FA14D-F7C0-4BA7-B5FE-0AF92E1B5AEC}" srcOrd="0" destOrd="0" presId="urn:microsoft.com/office/officeart/2005/8/layout/list1"/>
    <dgm:cxn modelId="{A4508964-00A7-4023-9028-4830488B0B55}" type="presParOf" srcId="{236F3CB0-FC6A-42E7-9222-5EB9A2129B15}" destId="{6D3E7738-9EC1-4E56-8866-13A3F1EA0EB5}" srcOrd="1" destOrd="0" presId="urn:microsoft.com/office/officeart/2005/8/layout/list1"/>
    <dgm:cxn modelId="{6466BF75-DB4B-4798-BCF4-2D123912DD88}" type="presParOf" srcId="{FC8F17A7-382E-4A1E-B2E7-DA36B42E1581}" destId="{0B3614BC-0986-4199-8F87-B76FDBA24601}" srcOrd="45" destOrd="0" presId="urn:microsoft.com/office/officeart/2005/8/layout/list1"/>
    <dgm:cxn modelId="{2478174A-382B-4407-B1FD-6FC74CE9B637}" type="presParOf" srcId="{FC8F17A7-382E-4A1E-B2E7-DA36B42E1581}" destId="{930056F2-6EE0-4D60-B231-6A316CE5E782}" srcOrd="46" destOrd="0" presId="urn:microsoft.com/office/officeart/2005/8/layout/list1"/>
    <dgm:cxn modelId="{58DD765E-C5F4-427D-85FB-CD62A8CA5D7C}" type="presParOf" srcId="{FC8F17A7-382E-4A1E-B2E7-DA36B42E1581}" destId="{7804978F-5F52-4A88-8118-87B4DD2E9E40}" srcOrd="47" destOrd="0" presId="urn:microsoft.com/office/officeart/2005/8/layout/list1"/>
    <dgm:cxn modelId="{0916EF39-EA46-41ED-AECC-4461FA529EC0}" type="presParOf" srcId="{FC8F17A7-382E-4A1E-B2E7-DA36B42E1581}" destId="{66065793-67F8-45E2-97F5-720CAC391988}" srcOrd="48" destOrd="0" presId="urn:microsoft.com/office/officeart/2005/8/layout/list1"/>
    <dgm:cxn modelId="{10B02A68-8269-4042-A01D-3240C12ABDC9}" type="presParOf" srcId="{66065793-67F8-45E2-97F5-720CAC391988}" destId="{EBD57FE5-159F-4B83-AEF9-EA103400217F}" srcOrd="0" destOrd="0" presId="urn:microsoft.com/office/officeart/2005/8/layout/list1"/>
    <dgm:cxn modelId="{9716B602-79F5-4A6F-9DAF-0D0721D33296}" type="presParOf" srcId="{66065793-67F8-45E2-97F5-720CAC391988}" destId="{C9C4EDCF-0D7D-4178-80AC-3C28EDA936EA}" srcOrd="1" destOrd="0" presId="urn:microsoft.com/office/officeart/2005/8/layout/list1"/>
    <dgm:cxn modelId="{65D6C087-066A-4E8C-838B-E12980F212B5}" type="presParOf" srcId="{FC8F17A7-382E-4A1E-B2E7-DA36B42E1581}" destId="{B0A39975-8ADA-4EB7-93AC-5B32CCFFA3D8}" srcOrd="49" destOrd="0" presId="urn:microsoft.com/office/officeart/2005/8/layout/list1"/>
    <dgm:cxn modelId="{AD7BBAC2-100B-473F-BA9B-7532E629D820}" type="presParOf" srcId="{FC8F17A7-382E-4A1E-B2E7-DA36B42E1581}" destId="{18AAA3DA-65E3-4B54-856F-745A46DBA2A8}" srcOrd="50" destOrd="0" presId="urn:microsoft.com/office/officeart/2005/8/layout/list1"/>
    <dgm:cxn modelId="{2143F8B1-3DDC-4B8D-9461-B0F19E220A84}" type="presParOf" srcId="{FC8F17A7-382E-4A1E-B2E7-DA36B42E1581}" destId="{61137101-CB7A-4843-B2C9-5D9A72761D76}" srcOrd="51" destOrd="0" presId="urn:microsoft.com/office/officeart/2005/8/layout/list1"/>
    <dgm:cxn modelId="{8EBDCFB3-4E05-4E92-8654-46CACE81D325}" type="presParOf" srcId="{FC8F17A7-382E-4A1E-B2E7-DA36B42E1581}" destId="{FD56D612-0CA4-447A-8EF4-5D1FAC4FFEA3}" srcOrd="52" destOrd="0" presId="urn:microsoft.com/office/officeart/2005/8/layout/list1"/>
    <dgm:cxn modelId="{CB66EC39-2624-4592-BA0A-648F4266E876}" type="presParOf" srcId="{FD56D612-0CA4-447A-8EF4-5D1FAC4FFEA3}" destId="{B1E43C84-89B8-494E-A5A6-627F9349E4E6}" srcOrd="0" destOrd="0" presId="urn:microsoft.com/office/officeart/2005/8/layout/list1"/>
    <dgm:cxn modelId="{F1A854EF-763B-4A67-82ED-EF9318952667}" type="presParOf" srcId="{FD56D612-0CA4-447A-8EF4-5D1FAC4FFEA3}" destId="{D28A992A-D756-402D-AF4A-98AAC68826A9}" srcOrd="1" destOrd="0" presId="urn:microsoft.com/office/officeart/2005/8/layout/list1"/>
    <dgm:cxn modelId="{0E4BE220-CFBA-4A89-8255-690753713ADC}" type="presParOf" srcId="{FC8F17A7-382E-4A1E-B2E7-DA36B42E1581}" destId="{941866A7-6FD7-4ED3-91E2-08BC5BCC62AD}" srcOrd="53" destOrd="0" presId="urn:microsoft.com/office/officeart/2005/8/layout/list1"/>
    <dgm:cxn modelId="{D2EBE714-A700-49E4-B7E2-82403270AF6A}" type="presParOf" srcId="{FC8F17A7-382E-4A1E-B2E7-DA36B42E1581}" destId="{E7CFED7A-E2E7-4DB2-B02D-12D73767FC9A}" srcOrd="54" destOrd="0" presId="urn:microsoft.com/office/officeart/2005/8/layout/list1"/>
    <dgm:cxn modelId="{D7F7514F-0F19-4ACC-A55A-78E2D49D1717}" type="presParOf" srcId="{FC8F17A7-382E-4A1E-B2E7-DA36B42E1581}" destId="{F644A991-153E-437A-B7C0-E0F664592780}" srcOrd="55" destOrd="0" presId="urn:microsoft.com/office/officeart/2005/8/layout/list1"/>
    <dgm:cxn modelId="{C8D63198-F45B-4243-BB93-1A7972EDACE8}" type="presParOf" srcId="{FC8F17A7-382E-4A1E-B2E7-DA36B42E1581}" destId="{100D4A9F-8DD0-4AEF-81E4-E18A5C61997E}" srcOrd="56" destOrd="0" presId="urn:microsoft.com/office/officeart/2005/8/layout/list1"/>
    <dgm:cxn modelId="{040C546E-3028-4049-9397-8DCBD0E465D5}" type="presParOf" srcId="{100D4A9F-8DD0-4AEF-81E4-E18A5C61997E}" destId="{0B453DFD-6C13-430D-A27F-131F95FA4CA8}" srcOrd="0" destOrd="0" presId="urn:microsoft.com/office/officeart/2005/8/layout/list1"/>
    <dgm:cxn modelId="{F1D16EF7-2F01-4390-A7D0-1CBAD95D4498}" type="presParOf" srcId="{100D4A9F-8DD0-4AEF-81E4-E18A5C61997E}" destId="{829469C0-E15E-4D2E-9CAF-90A9B365C9CD}" srcOrd="1" destOrd="0" presId="urn:microsoft.com/office/officeart/2005/8/layout/list1"/>
    <dgm:cxn modelId="{703956F0-2AF0-48F6-844A-EBA38614EA3E}" type="presParOf" srcId="{FC8F17A7-382E-4A1E-B2E7-DA36B42E1581}" destId="{24A7FB08-CF40-42F6-B775-A2DDFFAB4B9F}" srcOrd="57" destOrd="0" presId="urn:microsoft.com/office/officeart/2005/8/layout/list1"/>
    <dgm:cxn modelId="{514AE27B-2C31-4C73-812E-81966BBAD0DE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0D58DB50-1DE4-4264-B7BA-3ACAA8C20F4B}" type="presOf" srcId="{B9374BCF-7B8D-43EA-AF42-3D675A166C28}" destId="{2F3F69BC-F4CD-4461-9478-6693505E9CAD}" srcOrd="0" destOrd="0" presId="urn:microsoft.com/office/officeart/2005/8/layout/list1"/>
    <dgm:cxn modelId="{CA8BE907-ED49-484F-A3B1-E4E546DC40E7}" type="presOf" srcId="{3F7C1AE6-D2D6-4A4C-896A-7CB304546092}" destId="{FE891326-686A-4C45-B79B-1B94C9E03A2E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AFDE5178-99B2-42EC-95F3-43340A09E914}" type="presOf" srcId="{9A28537E-EBB5-45DA-B2FE-F991C881A5E8}" destId="{424CBD1D-1FC5-4620-B1CA-CEE3B5CF2E9C}" srcOrd="1" destOrd="0" presId="urn:microsoft.com/office/officeart/2005/8/layout/list1"/>
    <dgm:cxn modelId="{26ADE1CA-2D0D-49F5-96DC-2BB8D22E2FFC}" type="presOf" srcId="{3F42973D-1A6B-4BAD-B7B3-793384490701}" destId="{B6237DF0-F405-480F-9EDB-6E2180B339B1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384A569F-30F9-4762-884F-2D09335FA40E}" type="presOf" srcId="{517A7599-D39B-4136-B7F7-FC517C75373B}" destId="{D28A992A-D756-402D-AF4A-98AAC68826A9}" srcOrd="1" destOrd="0" presId="urn:microsoft.com/office/officeart/2005/8/layout/list1"/>
    <dgm:cxn modelId="{8F9DC47E-545B-44E4-87F2-ECFCA9E211CF}" type="presOf" srcId="{F1EBE354-C624-4FC0-9F90-4A91809A193E}" destId="{A2DC3E57-52E3-478D-A04E-E0C40B3A6D1E}" srcOrd="1" destOrd="0" presId="urn:microsoft.com/office/officeart/2005/8/layout/list1"/>
    <dgm:cxn modelId="{FB870121-E45D-4DDF-BE78-D70A9D4F9B69}" type="presOf" srcId="{4F249EC0-E768-4341-AFD6-A149BC3B7897}" destId="{FD05451A-4252-4BAC-BB45-636A73C8DE8B}" srcOrd="0" destOrd="0" presId="urn:microsoft.com/office/officeart/2005/8/layout/list1"/>
    <dgm:cxn modelId="{9F85A61A-176D-4574-88FA-6352836E350D}" type="presOf" srcId="{4F249EC0-E768-4341-AFD6-A149BC3B7897}" destId="{FB41B348-582E-4F1B-8E8B-5AE516EA174B}" srcOrd="1" destOrd="0" presId="urn:microsoft.com/office/officeart/2005/8/layout/list1"/>
    <dgm:cxn modelId="{F23041EE-3497-4C0A-A8A5-419E3D5EA756}" type="presOf" srcId="{8E2717DD-D037-46DD-AB7C-0D91C7CA05D2}" destId="{CB8FA14D-F7C0-4BA7-B5FE-0AF92E1B5AEC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50E16688-C0F5-4DD2-9337-7F87FF4F7CED}" type="presOf" srcId="{64FCE72A-1FB1-4987-BA60-D350EF43FDF1}" destId="{329B42B8-ECD7-4885-9E08-72E31F850DA6}" srcOrd="1" destOrd="0" presId="urn:microsoft.com/office/officeart/2005/8/layout/list1"/>
    <dgm:cxn modelId="{1F1AE47F-016E-439C-8EEA-A01C19FDAB5F}" type="presOf" srcId="{E23C63D9-5F13-4E8F-B0BA-A4588E82099A}" destId="{A8C8CC9A-22FC-4541-8139-B4781DD01AEA}" srcOrd="0" destOrd="0" presId="urn:microsoft.com/office/officeart/2005/8/layout/list1"/>
    <dgm:cxn modelId="{0947BF6C-17D4-4393-BA87-83FC62791695}" type="presOf" srcId="{470BFF4D-607E-47BE-BE6D-F308DD98CD06}" destId="{FC8F17A7-382E-4A1E-B2E7-DA36B42E1581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BD239119-D105-495C-A5B0-C8006E0174AB}" type="presOf" srcId="{0F5738F0-9D40-4958-B108-0B2ECF3C2EBD}" destId="{C9C4EDCF-0D7D-4178-80AC-3C28EDA936EA}" srcOrd="1" destOrd="0" presId="urn:microsoft.com/office/officeart/2005/8/layout/list1"/>
    <dgm:cxn modelId="{B6860267-F4FD-4EBB-9FA3-3691910EE962}" type="presOf" srcId="{3F42973D-1A6B-4BAD-B7B3-793384490701}" destId="{46DB3FC9-62E0-4C58-A7D5-27187D2C5D7D}" srcOrd="1" destOrd="0" presId="urn:microsoft.com/office/officeart/2005/8/layout/list1"/>
    <dgm:cxn modelId="{D0FA2FFA-6A8E-46EF-B9E4-61B30DBD6B31}" type="presOf" srcId="{06DF7B84-5155-4510-A4D1-41E62DBF20AA}" destId="{F8623298-42EC-4240-A896-C3B77D6A84BE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609CDD13-59CA-409B-9DBB-DF7F527AAF81}" type="presOf" srcId="{64FCE72A-1FB1-4987-BA60-D350EF43FDF1}" destId="{E8FEF8F4-F88A-4857-BBB8-31D46153B273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58482BF9-A9CD-4CE3-B63A-E751E4F91096}" type="presOf" srcId="{517A7599-D39B-4136-B7F7-FC517C75373B}" destId="{B1E43C84-89B8-494E-A5A6-627F9349E4E6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3BABCD53-56D8-4FF1-B9A0-B9D573FB4E3F}" type="presOf" srcId="{E9D59AC3-A711-4796-B192-1D13C75A69CF}" destId="{0A9123C9-74E1-476A-A44C-7C00851B6B18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D79B89CA-D5C0-48B2-8131-C0FCCA2C431A}" type="presOf" srcId="{E9D59AC3-A711-4796-B192-1D13C75A69CF}" destId="{04BFF7BE-8A4B-43A8-811A-DA3705A638B4}" srcOrd="1" destOrd="0" presId="urn:microsoft.com/office/officeart/2005/8/layout/list1"/>
    <dgm:cxn modelId="{584040B2-31D5-499B-9EE4-3E7787FFB1AA}" type="presOf" srcId="{8E2717DD-D037-46DD-AB7C-0D91C7CA05D2}" destId="{6D3E7738-9EC1-4E56-8866-13A3F1EA0EB5}" srcOrd="1" destOrd="0" presId="urn:microsoft.com/office/officeart/2005/8/layout/list1"/>
    <dgm:cxn modelId="{CEDA5E30-0109-4D0B-A60C-C0EC888C21E9}" type="presOf" srcId="{3F7C1AE6-D2D6-4A4C-896A-7CB304546092}" destId="{61C61218-148C-4255-9C90-C651A43AA30B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5EC5F4AD-37F3-4FB9-958B-4F1A8C5373ED}" type="presOf" srcId="{049F0A86-C80C-4922-98A6-14F0D8DFCDD0}" destId="{0B453DFD-6C13-430D-A27F-131F95FA4CA8}" srcOrd="0" destOrd="0" presId="urn:microsoft.com/office/officeart/2005/8/layout/list1"/>
    <dgm:cxn modelId="{DC8AA3A5-E501-4B65-935A-5BC9C493125F}" type="presOf" srcId="{049F0A86-C80C-4922-98A6-14F0D8DFCDD0}" destId="{829469C0-E15E-4D2E-9CAF-90A9B365C9CD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4956CA73-455D-4C37-8EE2-525918F2B14A}" type="presOf" srcId="{E23C63D9-5F13-4E8F-B0BA-A4588E82099A}" destId="{47212612-2112-4EE4-AB9A-FD294A321217}" srcOrd="1" destOrd="0" presId="urn:microsoft.com/office/officeart/2005/8/layout/list1"/>
    <dgm:cxn modelId="{CC4A8E2B-87B5-45AC-9A76-D961C17D8C47}" type="presOf" srcId="{B9374BCF-7B8D-43EA-AF42-3D675A166C28}" destId="{0CB65D4D-7011-4622-ADCA-FDF1A9C6A79F}" srcOrd="1" destOrd="0" presId="urn:microsoft.com/office/officeart/2005/8/layout/list1"/>
    <dgm:cxn modelId="{E7AC053E-5334-4603-8E00-EF10DE4E22B6}" type="presOf" srcId="{0F5738F0-9D40-4958-B108-0B2ECF3C2EBD}" destId="{EBD57FE5-159F-4B83-AEF9-EA103400217F}" srcOrd="0" destOrd="0" presId="urn:microsoft.com/office/officeart/2005/8/layout/list1"/>
    <dgm:cxn modelId="{1D35B068-14C3-4CD9-A2C8-90FE63DE0206}" type="presOf" srcId="{4645654A-0DC5-46B0-95ED-49F72442FADF}" destId="{18DFF254-491E-49B4-A226-DB6AC9EDF287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B1E28337-B840-44F8-B0AB-58CB12F0B1D2}" type="presOf" srcId="{F1EBE354-C624-4FC0-9F90-4A91809A193E}" destId="{63C9172F-EE30-49E2-9E45-1A3F307167E0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76AD9B5A-9FAB-409B-A60E-8DF6D0BA2DFD}" type="presOf" srcId="{4645654A-0DC5-46B0-95ED-49F72442FADF}" destId="{63BAC6F4-37DE-4063-90F1-38293280B408}" srcOrd="0" destOrd="0" presId="urn:microsoft.com/office/officeart/2005/8/layout/list1"/>
    <dgm:cxn modelId="{05756414-7E6F-40D0-86FC-8FBB9D508D49}" type="presOf" srcId="{06DF7B84-5155-4510-A4D1-41E62DBF20AA}" destId="{AF10899B-EDEE-40FE-9C40-8DDE3B25E72C}" srcOrd="0" destOrd="0" presId="urn:microsoft.com/office/officeart/2005/8/layout/list1"/>
    <dgm:cxn modelId="{47720C9E-CFE7-4873-8661-1A5913D1D0F9}" type="presOf" srcId="{A6AA4029-2DA5-4CF0-99F3-5D6F6A831349}" destId="{10B64A83-F830-4AC6-9385-513A38D55826}" srcOrd="0" destOrd="0" presId="urn:microsoft.com/office/officeart/2005/8/layout/list1"/>
    <dgm:cxn modelId="{9C9C8C42-6D5F-418D-AD81-BD448FF432BE}" type="presOf" srcId="{9A28537E-EBB5-45DA-B2FE-F991C881A5E8}" destId="{194EB645-03DB-4718-8A2C-6FB775B61591}" srcOrd="0" destOrd="0" presId="urn:microsoft.com/office/officeart/2005/8/layout/list1"/>
    <dgm:cxn modelId="{C9D918B5-4652-4CB3-AD6E-CDCD11721627}" type="presOf" srcId="{A6AA4029-2DA5-4CF0-99F3-5D6F6A831349}" destId="{41C2C4BE-FE64-4D2A-8759-19F25F7067C9}" srcOrd="1" destOrd="0" presId="urn:microsoft.com/office/officeart/2005/8/layout/list1"/>
    <dgm:cxn modelId="{A8C7DF2B-D014-46EF-BE83-6C7C407D6E55}" type="presParOf" srcId="{FC8F17A7-382E-4A1E-B2E7-DA36B42E1581}" destId="{A4AFC699-C35E-460D-A64E-55750FEB5D2F}" srcOrd="0" destOrd="0" presId="urn:microsoft.com/office/officeart/2005/8/layout/list1"/>
    <dgm:cxn modelId="{48E5808A-953D-4978-B561-B7B59D906DC0}" type="presParOf" srcId="{A4AFC699-C35E-460D-A64E-55750FEB5D2F}" destId="{2F3F69BC-F4CD-4461-9478-6693505E9CAD}" srcOrd="0" destOrd="0" presId="urn:microsoft.com/office/officeart/2005/8/layout/list1"/>
    <dgm:cxn modelId="{BBD7C238-D2D3-4203-9417-2B17CD5FF229}" type="presParOf" srcId="{A4AFC699-C35E-460D-A64E-55750FEB5D2F}" destId="{0CB65D4D-7011-4622-ADCA-FDF1A9C6A79F}" srcOrd="1" destOrd="0" presId="urn:microsoft.com/office/officeart/2005/8/layout/list1"/>
    <dgm:cxn modelId="{805EEFC5-EAC0-409F-A9CC-0D97F267E67B}" type="presParOf" srcId="{FC8F17A7-382E-4A1E-B2E7-DA36B42E1581}" destId="{0E61AAD7-843C-4A61-9057-1D4B1E6EB38A}" srcOrd="1" destOrd="0" presId="urn:microsoft.com/office/officeart/2005/8/layout/list1"/>
    <dgm:cxn modelId="{FC20624B-8411-4719-891F-817485BE532A}" type="presParOf" srcId="{FC8F17A7-382E-4A1E-B2E7-DA36B42E1581}" destId="{4C2768E2-ED89-431A-A486-281CC5329D11}" srcOrd="2" destOrd="0" presId="urn:microsoft.com/office/officeart/2005/8/layout/list1"/>
    <dgm:cxn modelId="{713E1645-8D68-42C6-BCFD-68D45BD5285A}" type="presParOf" srcId="{FC8F17A7-382E-4A1E-B2E7-DA36B42E1581}" destId="{1B416E7A-1E06-4210-9A87-C9B7D190B309}" srcOrd="3" destOrd="0" presId="urn:microsoft.com/office/officeart/2005/8/layout/list1"/>
    <dgm:cxn modelId="{80DAEBF6-E118-443D-81C9-393465CDF635}" type="presParOf" srcId="{FC8F17A7-382E-4A1E-B2E7-DA36B42E1581}" destId="{06690BC2-B387-4E14-8CD0-50904E7E7C3A}" srcOrd="4" destOrd="0" presId="urn:microsoft.com/office/officeart/2005/8/layout/list1"/>
    <dgm:cxn modelId="{0BEAB874-1355-411D-B9C6-ED321A2EEE7E}" type="presParOf" srcId="{06690BC2-B387-4E14-8CD0-50904E7E7C3A}" destId="{B6237DF0-F405-480F-9EDB-6E2180B339B1}" srcOrd="0" destOrd="0" presId="urn:microsoft.com/office/officeart/2005/8/layout/list1"/>
    <dgm:cxn modelId="{A90A1B68-A69E-498C-966D-241115BA727B}" type="presParOf" srcId="{06690BC2-B387-4E14-8CD0-50904E7E7C3A}" destId="{46DB3FC9-62E0-4C58-A7D5-27187D2C5D7D}" srcOrd="1" destOrd="0" presId="urn:microsoft.com/office/officeart/2005/8/layout/list1"/>
    <dgm:cxn modelId="{2CE69238-3C24-4575-A40F-BDA5C3C89E2D}" type="presParOf" srcId="{FC8F17A7-382E-4A1E-B2E7-DA36B42E1581}" destId="{247B878D-BDED-49CB-B65A-A497AD500AE8}" srcOrd="5" destOrd="0" presId="urn:microsoft.com/office/officeart/2005/8/layout/list1"/>
    <dgm:cxn modelId="{6C4CB128-1998-42BC-B808-5FF299A182CD}" type="presParOf" srcId="{FC8F17A7-382E-4A1E-B2E7-DA36B42E1581}" destId="{4659EBC4-64D1-4B6C-92B5-9A0F3C2EF96C}" srcOrd="6" destOrd="0" presId="urn:microsoft.com/office/officeart/2005/8/layout/list1"/>
    <dgm:cxn modelId="{63128476-50D6-4535-83CB-F839EF729B5D}" type="presParOf" srcId="{FC8F17A7-382E-4A1E-B2E7-DA36B42E1581}" destId="{BAF59938-BB53-474B-BAD2-F883FDDD4D15}" srcOrd="7" destOrd="0" presId="urn:microsoft.com/office/officeart/2005/8/layout/list1"/>
    <dgm:cxn modelId="{1A6E945C-2BB5-4A1F-B38E-200F17FA169A}" type="presParOf" srcId="{FC8F17A7-382E-4A1E-B2E7-DA36B42E1581}" destId="{B565232D-1520-461C-A256-E2F8182B90C8}" srcOrd="8" destOrd="0" presId="urn:microsoft.com/office/officeart/2005/8/layout/list1"/>
    <dgm:cxn modelId="{FD737E46-3908-420B-9FC2-5132673E64F0}" type="presParOf" srcId="{B565232D-1520-461C-A256-E2F8182B90C8}" destId="{10B64A83-F830-4AC6-9385-513A38D55826}" srcOrd="0" destOrd="0" presId="urn:microsoft.com/office/officeart/2005/8/layout/list1"/>
    <dgm:cxn modelId="{204B4ECB-4BBF-4838-94B2-D4074765EC93}" type="presParOf" srcId="{B565232D-1520-461C-A256-E2F8182B90C8}" destId="{41C2C4BE-FE64-4D2A-8759-19F25F7067C9}" srcOrd="1" destOrd="0" presId="urn:microsoft.com/office/officeart/2005/8/layout/list1"/>
    <dgm:cxn modelId="{3EC05871-18C9-4D35-A563-FFA2FA8EA2B9}" type="presParOf" srcId="{FC8F17A7-382E-4A1E-B2E7-DA36B42E1581}" destId="{1B336EED-E3B6-45CB-AC6A-6AFFDB107DB5}" srcOrd="9" destOrd="0" presId="urn:microsoft.com/office/officeart/2005/8/layout/list1"/>
    <dgm:cxn modelId="{F0B61ECD-ADA7-409F-9331-05A02A388894}" type="presParOf" srcId="{FC8F17A7-382E-4A1E-B2E7-DA36B42E1581}" destId="{30B5F34B-9541-42FB-BF55-BA19172ED350}" srcOrd="10" destOrd="0" presId="urn:microsoft.com/office/officeart/2005/8/layout/list1"/>
    <dgm:cxn modelId="{8435B977-5FBA-452C-8F1A-CA5E33EFCB9C}" type="presParOf" srcId="{FC8F17A7-382E-4A1E-B2E7-DA36B42E1581}" destId="{BA660269-BEB7-404B-BD93-4DFE7712AA9C}" srcOrd="11" destOrd="0" presId="urn:microsoft.com/office/officeart/2005/8/layout/list1"/>
    <dgm:cxn modelId="{01F070C8-7AF5-4539-82BB-2A47450611A2}" type="presParOf" srcId="{FC8F17A7-382E-4A1E-B2E7-DA36B42E1581}" destId="{88BA583A-DC58-4047-A142-7FA2525DCFA3}" srcOrd="12" destOrd="0" presId="urn:microsoft.com/office/officeart/2005/8/layout/list1"/>
    <dgm:cxn modelId="{D58023F7-90D5-449F-85A5-9EF5ACB76096}" type="presParOf" srcId="{88BA583A-DC58-4047-A142-7FA2525DCFA3}" destId="{AF10899B-EDEE-40FE-9C40-8DDE3B25E72C}" srcOrd="0" destOrd="0" presId="urn:microsoft.com/office/officeart/2005/8/layout/list1"/>
    <dgm:cxn modelId="{700C271D-2E42-4344-91FE-83F0AEDBEF52}" type="presParOf" srcId="{88BA583A-DC58-4047-A142-7FA2525DCFA3}" destId="{F8623298-42EC-4240-A896-C3B77D6A84BE}" srcOrd="1" destOrd="0" presId="urn:microsoft.com/office/officeart/2005/8/layout/list1"/>
    <dgm:cxn modelId="{FF3AD520-E39A-4996-B34B-D8A2CB90A196}" type="presParOf" srcId="{FC8F17A7-382E-4A1E-B2E7-DA36B42E1581}" destId="{6188435A-1102-4E5B-8D2B-58E6CD4E6435}" srcOrd="13" destOrd="0" presId="urn:microsoft.com/office/officeart/2005/8/layout/list1"/>
    <dgm:cxn modelId="{25577198-0FCF-4109-8CDD-F085DFAB31C2}" type="presParOf" srcId="{FC8F17A7-382E-4A1E-B2E7-DA36B42E1581}" destId="{AA0B205A-8584-47CB-8AB6-687C2A81A3A7}" srcOrd="14" destOrd="0" presId="urn:microsoft.com/office/officeart/2005/8/layout/list1"/>
    <dgm:cxn modelId="{F729ED2A-7BBA-4091-BFDA-849B83C2E947}" type="presParOf" srcId="{FC8F17A7-382E-4A1E-B2E7-DA36B42E1581}" destId="{36936875-2CE6-48CC-885F-460991F03499}" srcOrd="15" destOrd="0" presId="urn:microsoft.com/office/officeart/2005/8/layout/list1"/>
    <dgm:cxn modelId="{4864C500-2541-44B2-A35A-B4AB63A87DF1}" type="presParOf" srcId="{FC8F17A7-382E-4A1E-B2E7-DA36B42E1581}" destId="{70BBAC2E-3F84-4F66-B9BC-F7186ACAB38F}" srcOrd="16" destOrd="0" presId="urn:microsoft.com/office/officeart/2005/8/layout/list1"/>
    <dgm:cxn modelId="{C6CFC85F-4F12-4729-97B9-6F901CBFDC5F}" type="presParOf" srcId="{70BBAC2E-3F84-4F66-B9BC-F7186ACAB38F}" destId="{63BAC6F4-37DE-4063-90F1-38293280B408}" srcOrd="0" destOrd="0" presId="urn:microsoft.com/office/officeart/2005/8/layout/list1"/>
    <dgm:cxn modelId="{4EAE0930-3D0F-4AAC-A6E9-BF55823DB83F}" type="presParOf" srcId="{70BBAC2E-3F84-4F66-B9BC-F7186ACAB38F}" destId="{18DFF254-491E-49B4-A226-DB6AC9EDF287}" srcOrd="1" destOrd="0" presId="urn:microsoft.com/office/officeart/2005/8/layout/list1"/>
    <dgm:cxn modelId="{56D77AEA-88BB-498F-B76B-D77BD5FB3C8A}" type="presParOf" srcId="{FC8F17A7-382E-4A1E-B2E7-DA36B42E1581}" destId="{2F621F97-3C2B-4ED3-AF8D-5D7EA9471D3C}" srcOrd="17" destOrd="0" presId="urn:microsoft.com/office/officeart/2005/8/layout/list1"/>
    <dgm:cxn modelId="{6B7AA127-5363-4FE3-B738-98DCEFECF35E}" type="presParOf" srcId="{FC8F17A7-382E-4A1E-B2E7-DA36B42E1581}" destId="{B17DE1A4-9BC0-46D0-9740-94D09C549B59}" srcOrd="18" destOrd="0" presId="urn:microsoft.com/office/officeart/2005/8/layout/list1"/>
    <dgm:cxn modelId="{78A04150-341B-4F76-9DBA-B5046193C745}" type="presParOf" srcId="{FC8F17A7-382E-4A1E-B2E7-DA36B42E1581}" destId="{0649D3E9-A605-40B6-B170-BC90BB6CACA7}" srcOrd="19" destOrd="0" presId="urn:microsoft.com/office/officeart/2005/8/layout/list1"/>
    <dgm:cxn modelId="{F10EE3D0-E476-43C1-9D46-654CA983699A}" type="presParOf" srcId="{FC8F17A7-382E-4A1E-B2E7-DA36B42E1581}" destId="{5557BF4C-0B21-48C7-98F8-59E3BDB03DC7}" srcOrd="20" destOrd="0" presId="urn:microsoft.com/office/officeart/2005/8/layout/list1"/>
    <dgm:cxn modelId="{E32CABC6-9F96-4734-8983-1F1C0370222B}" type="presParOf" srcId="{5557BF4C-0B21-48C7-98F8-59E3BDB03DC7}" destId="{0A9123C9-74E1-476A-A44C-7C00851B6B18}" srcOrd="0" destOrd="0" presId="urn:microsoft.com/office/officeart/2005/8/layout/list1"/>
    <dgm:cxn modelId="{904818A7-5CFD-41A8-8101-40307DDE9747}" type="presParOf" srcId="{5557BF4C-0B21-48C7-98F8-59E3BDB03DC7}" destId="{04BFF7BE-8A4B-43A8-811A-DA3705A638B4}" srcOrd="1" destOrd="0" presId="urn:microsoft.com/office/officeart/2005/8/layout/list1"/>
    <dgm:cxn modelId="{0A8FC746-BC33-4B81-8AA9-CCC404E5504D}" type="presParOf" srcId="{FC8F17A7-382E-4A1E-B2E7-DA36B42E1581}" destId="{4A94990A-C322-4A85-9986-B15C0FF2B266}" srcOrd="21" destOrd="0" presId="urn:microsoft.com/office/officeart/2005/8/layout/list1"/>
    <dgm:cxn modelId="{B6C5733B-E4A8-4A2E-9EF1-092B97A359E3}" type="presParOf" srcId="{FC8F17A7-382E-4A1E-B2E7-DA36B42E1581}" destId="{C436068C-0248-4822-A0B2-7CB4D8C70A60}" srcOrd="22" destOrd="0" presId="urn:microsoft.com/office/officeart/2005/8/layout/list1"/>
    <dgm:cxn modelId="{8B6D9E84-B637-4BAB-B744-8200A704A348}" type="presParOf" srcId="{FC8F17A7-382E-4A1E-B2E7-DA36B42E1581}" destId="{1E506FD5-CE60-423F-B26B-10293B47C007}" srcOrd="23" destOrd="0" presId="urn:microsoft.com/office/officeart/2005/8/layout/list1"/>
    <dgm:cxn modelId="{C4158DAC-AEDF-4369-8BC3-18B55DC2AE43}" type="presParOf" srcId="{FC8F17A7-382E-4A1E-B2E7-DA36B42E1581}" destId="{1D02F6B0-EBF4-45E3-82C7-E7801560D744}" srcOrd="24" destOrd="0" presId="urn:microsoft.com/office/officeart/2005/8/layout/list1"/>
    <dgm:cxn modelId="{14642641-CB77-45CD-922C-01C857CB338E}" type="presParOf" srcId="{1D02F6B0-EBF4-45E3-82C7-E7801560D744}" destId="{FE891326-686A-4C45-B79B-1B94C9E03A2E}" srcOrd="0" destOrd="0" presId="urn:microsoft.com/office/officeart/2005/8/layout/list1"/>
    <dgm:cxn modelId="{FF1FE39D-BB63-4DC3-874A-D12C98B4DDBE}" type="presParOf" srcId="{1D02F6B0-EBF4-45E3-82C7-E7801560D744}" destId="{61C61218-148C-4255-9C90-C651A43AA30B}" srcOrd="1" destOrd="0" presId="urn:microsoft.com/office/officeart/2005/8/layout/list1"/>
    <dgm:cxn modelId="{94CBE8A9-5073-4BC1-BE96-B394D0358849}" type="presParOf" srcId="{FC8F17A7-382E-4A1E-B2E7-DA36B42E1581}" destId="{1802013E-BF39-4EF9-9432-FA7C944D3582}" srcOrd="25" destOrd="0" presId="urn:microsoft.com/office/officeart/2005/8/layout/list1"/>
    <dgm:cxn modelId="{F92C01DF-1991-4D79-BE1C-FA1ACC2699E5}" type="presParOf" srcId="{FC8F17A7-382E-4A1E-B2E7-DA36B42E1581}" destId="{1BCA2504-F34B-4965-B98A-B14370556103}" srcOrd="26" destOrd="0" presId="urn:microsoft.com/office/officeart/2005/8/layout/list1"/>
    <dgm:cxn modelId="{1F540470-C3CE-445C-963E-25CC471EB84C}" type="presParOf" srcId="{FC8F17A7-382E-4A1E-B2E7-DA36B42E1581}" destId="{0FAAC69F-E085-4A39-B6CA-D9F5703A4618}" srcOrd="27" destOrd="0" presId="urn:microsoft.com/office/officeart/2005/8/layout/list1"/>
    <dgm:cxn modelId="{492890E1-1C17-4B3B-8C09-710EDB7D0B8A}" type="presParOf" srcId="{FC8F17A7-382E-4A1E-B2E7-DA36B42E1581}" destId="{D8E4629F-6E0F-4A02-BADE-4218A3A65FF2}" srcOrd="28" destOrd="0" presId="urn:microsoft.com/office/officeart/2005/8/layout/list1"/>
    <dgm:cxn modelId="{DC3388F7-982D-4E87-BD50-4412D0527BB7}" type="presParOf" srcId="{D8E4629F-6E0F-4A02-BADE-4218A3A65FF2}" destId="{FD05451A-4252-4BAC-BB45-636A73C8DE8B}" srcOrd="0" destOrd="0" presId="urn:microsoft.com/office/officeart/2005/8/layout/list1"/>
    <dgm:cxn modelId="{36B83DCC-3252-46A5-9E83-EC3ABB837287}" type="presParOf" srcId="{D8E4629F-6E0F-4A02-BADE-4218A3A65FF2}" destId="{FB41B348-582E-4F1B-8E8B-5AE516EA174B}" srcOrd="1" destOrd="0" presId="urn:microsoft.com/office/officeart/2005/8/layout/list1"/>
    <dgm:cxn modelId="{D6BE823E-2EF4-4095-9EBB-50937C1ACEBA}" type="presParOf" srcId="{FC8F17A7-382E-4A1E-B2E7-DA36B42E1581}" destId="{E7BC78D9-1A4C-4A98-B3F2-3EC605C1BE54}" srcOrd="29" destOrd="0" presId="urn:microsoft.com/office/officeart/2005/8/layout/list1"/>
    <dgm:cxn modelId="{D950C3A7-5B0D-4959-96A4-AE56F62DF4AC}" type="presParOf" srcId="{FC8F17A7-382E-4A1E-B2E7-DA36B42E1581}" destId="{4AC2EB15-380B-4E95-A5FA-808E3B3AA859}" srcOrd="30" destOrd="0" presId="urn:microsoft.com/office/officeart/2005/8/layout/list1"/>
    <dgm:cxn modelId="{C9B8131D-39CA-49FF-9F50-401E1C2607E2}" type="presParOf" srcId="{FC8F17A7-382E-4A1E-B2E7-DA36B42E1581}" destId="{38C0859C-7275-408F-8247-FDFC8F7D3597}" srcOrd="31" destOrd="0" presId="urn:microsoft.com/office/officeart/2005/8/layout/list1"/>
    <dgm:cxn modelId="{8BC4CEC2-F49F-4AB0-8288-380EFAA7C0CE}" type="presParOf" srcId="{FC8F17A7-382E-4A1E-B2E7-DA36B42E1581}" destId="{2B9B4077-7AD0-41BF-89A1-CCD579863653}" srcOrd="32" destOrd="0" presId="urn:microsoft.com/office/officeart/2005/8/layout/list1"/>
    <dgm:cxn modelId="{4341CE25-D8D5-471A-AFF1-C2F6817EE40B}" type="presParOf" srcId="{2B9B4077-7AD0-41BF-89A1-CCD579863653}" destId="{194EB645-03DB-4718-8A2C-6FB775B61591}" srcOrd="0" destOrd="0" presId="urn:microsoft.com/office/officeart/2005/8/layout/list1"/>
    <dgm:cxn modelId="{01580AEE-E09C-481F-8C1B-3430C66A92A7}" type="presParOf" srcId="{2B9B4077-7AD0-41BF-89A1-CCD579863653}" destId="{424CBD1D-1FC5-4620-B1CA-CEE3B5CF2E9C}" srcOrd="1" destOrd="0" presId="urn:microsoft.com/office/officeart/2005/8/layout/list1"/>
    <dgm:cxn modelId="{9B485704-368D-4D33-B5E8-5F1CF5BDD86D}" type="presParOf" srcId="{FC8F17A7-382E-4A1E-B2E7-DA36B42E1581}" destId="{930D1122-9358-4F28-86F7-9B909D1379B5}" srcOrd="33" destOrd="0" presId="urn:microsoft.com/office/officeart/2005/8/layout/list1"/>
    <dgm:cxn modelId="{33E15A0C-9E43-47CD-BC42-DABCBF01BB8A}" type="presParOf" srcId="{FC8F17A7-382E-4A1E-B2E7-DA36B42E1581}" destId="{6B840818-1DBA-430E-8241-C14651C75AC3}" srcOrd="34" destOrd="0" presId="urn:microsoft.com/office/officeart/2005/8/layout/list1"/>
    <dgm:cxn modelId="{7D292672-47F3-4E0B-A081-FFBA76DAC625}" type="presParOf" srcId="{FC8F17A7-382E-4A1E-B2E7-DA36B42E1581}" destId="{3546DACC-6EE4-495B-80ED-08D9CE3E49DC}" srcOrd="35" destOrd="0" presId="urn:microsoft.com/office/officeart/2005/8/layout/list1"/>
    <dgm:cxn modelId="{4DEA0623-540F-4166-BCD0-0D60ADA7F451}" type="presParOf" srcId="{FC8F17A7-382E-4A1E-B2E7-DA36B42E1581}" destId="{149E7E05-9164-4FC0-AD4D-F6106392B578}" srcOrd="36" destOrd="0" presId="urn:microsoft.com/office/officeart/2005/8/layout/list1"/>
    <dgm:cxn modelId="{95122B40-14D8-47DD-82F9-82319895D651}" type="presParOf" srcId="{149E7E05-9164-4FC0-AD4D-F6106392B578}" destId="{63C9172F-EE30-49E2-9E45-1A3F307167E0}" srcOrd="0" destOrd="0" presId="urn:microsoft.com/office/officeart/2005/8/layout/list1"/>
    <dgm:cxn modelId="{B7B90BCE-7148-4D10-B36A-0FC645A38699}" type="presParOf" srcId="{149E7E05-9164-4FC0-AD4D-F6106392B578}" destId="{A2DC3E57-52E3-478D-A04E-E0C40B3A6D1E}" srcOrd="1" destOrd="0" presId="urn:microsoft.com/office/officeart/2005/8/layout/list1"/>
    <dgm:cxn modelId="{69F1F81B-921C-484D-AB51-76B16D88EE38}" type="presParOf" srcId="{FC8F17A7-382E-4A1E-B2E7-DA36B42E1581}" destId="{DA5D1FDC-9886-44A2-80B4-CC785E870A80}" srcOrd="37" destOrd="0" presId="urn:microsoft.com/office/officeart/2005/8/layout/list1"/>
    <dgm:cxn modelId="{EA12CCE9-F8D7-4DF0-AB84-9CA20E59545B}" type="presParOf" srcId="{FC8F17A7-382E-4A1E-B2E7-DA36B42E1581}" destId="{8CE27BDD-A1C0-4C19-8C7C-E1EE3FF8CD56}" srcOrd="38" destOrd="0" presId="urn:microsoft.com/office/officeart/2005/8/layout/list1"/>
    <dgm:cxn modelId="{5B0238AD-77CB-4429-A9F9-F802DFAB493A}" type="presParOf" srcId="{FC8F17A7-382E-4A1E-B2E7-DA36B42E1581}" destId="{C2B40191-EDD5-400F-821F-182ACFF6A277}" srcOrd="39" destOrd="0" presId="urn:microsoft.com/office/officeart/2005/8/layout/list1"/>
    <dgm:cxn modelId="{9FDDFC9E-94B5-44AA-B02A-D5C606BD61A0}" type="presParOf" srcId="{FC8F17A7-382E-4A1E-B2E7-DA36B42E1581}" destId="{504A7B5C-197B-45D0-8D59-56F4D5C8E46C}" srcOrd="40" destOrd="0" presId="urn:microsoft.com/office/officeart/2005/8/layout/list1"/>
    <dgm:cxn modelId="{FA1936EE-D23C-4275-974C-37300F4BFA26}" type="presParOf" srcId="{504A7B5C-197B-45D0-8D59-56F4D5C8E46C}" destId="{A8C8CC9A-22FC-4541-8139-B4781DD01AEA}" srcOrd="0" destOrd="0" presId="urn:microsoft.com/office/officeart/2005/8/layout/list1"/>
    <dgm:cxn modelId="{D9CD640C-7478-4D01-8471-93CC5BB1E3F5}" type="presParOf" srcId="{504A7B5C-197B-45D0-8D59-56F4D5C8E46C}" destId="{47212612-2112-4EE4-AB9A-FD294A321217}" srcOrd="1" destOrd="0" presId="urn:microsoft.com/office/officeart/2005/8/layout/list1"/>
    <dgm:cxn modelId="{E18D5584-6AE0-4C52-9FCD-5B66F9655085}" type="presParOf" srcId="{FC8F17A7-382E-4A1E-B2E7-DA36B42E1581}" destId="{D3B319EC-2AC4-4E0D-B8B8-8706C1A64A31}" srcOrd="41" destOrd="0" presId="urn:microsoft.com/office/officeart/2005/8/layout/list1"/>
    <dgm:cxn modelId="{D5958E86-9707-4832-A692-7E1644079700}" type="presParOf" srcId="{FC8F17A7-382E-4A1E-B2E7-DA36B42E1581}" destId="{70EE8211-D7E5-4875-B1BE-DD896F61FF39}" srcOrd="42" destOrd="0" presId="urn:microsoft.com/office/officeart/2005/8/layout/list1"/>
    <dgm:cxn modelId="{F2E0578E-D66A-4B32-9E7C-424717BD49FF}" type="presParOf" srcId="{FC8F17A7-382E-4A1E-B2E7-DA36B42E1581}" destId="{BA39C67A-6FB0-4B00-8EF6-F7BD7AFEC80C}" srcOrd="43" destOrd="0" presId="urn:microsoft.com/office/officeart/2005/8/layout/list1"/>
    <dgm:cxn modelId="{778E9F3D-77CC-4653-8037-EBC1B8C50C87}" type="presParOf" srcId="{FC8F17A7-382E-4A1E-B2E7-DA36B42E1581}" destId="{236F3CB0-FC6A-42E7-9222-5EB9A2129B15}" srcOrd="44" destOrd="0" presId="urn:microsoft.com/office/officeart/2005/8/layout/list1"/>
    <dgm:cxn modelId="{33B007A2-BCC5-47D0-B8B7-B6075A73237E}" type="presParOf" srcId="{236F3CB0-FC6A-42E7-9222-5EB9A2129B15}" destId="{CB8FA14D-F7C0-4BA7-B5FE-0AF92E1B5AEC}" srcOrd="0" destOrd="0" presId="urn:microsoft.com/office/officeart/2005/8/layout/list1"/>
    <dgm:cxn modelId="{CD728561-21F8-4983-9683-57ACF431170B}" type="presParOf" srcId="{236F3CB0-FC6A-42E7-9222-5EB9A2129B15}" destId="{6D3E7738-9EC1-4E56-8866-13A3F1EA0EB5}" srcOrd="1" destOrd="0" presId="urn:microsoft.com/office/officeart/2005/8/layout/list1"/>
    <dgm:cxn modelId="{68B7A477-6578-48EB-92DB-AD46EDD1D045}" type="presParOf" srcId="{FC8F17A7-382E-4A1E-B2E7-DA36B42E1581}" destId="{0B3614BC-0986-4199-8F87-B76FDBA24601}" srcOrd="45" destOrd="0" presId="urn:microsoft.com/office/officeart/2005/8/layout/list1"/>
    <dgm:cxn modelId="{39B4E33F-F6EA-4699-90AC-F9D84C35E5F9}" type="presParOf" srcId="{FC8F17A7-382E-4A1E-B2E7-DA36B42E1581}" destId="{930056F2-6EE0-4D60-B231-6A316CE5E782}" srcOrd="46" destOrd="0" presId="urn:microsoft.com/office/officeart/2005/8/layout/list1"/>
    <dgm:cxn modelId="{8B8B6CC0-E11D-41E9-81BD-BDA895144A5B}" type="presParOf" srcId="{FC8F17A7-382E-4A1E-B2E7-DA36B42E1581}" destId="{7804978F-5F52-4A88-8118-87B4DD2E9E40}" srcOrd="47" destOrd="0" presId="urn:microsoft.com/office/officeart/2005/8/layout/list1"/>
    <dgm:cxn modelId="{7F033066-9090-465E-9DD3-8C444C2E2F84}" type="presParOf" srcId="{FC8F17A7-382E-4A1E-B2E7-DA36B42E1581}" destId="{66065793-67F8-45E2-97F5-720CAC391988}" srcOrd="48" destOrd="0" presId="urn:microsoft.com/office/officeart/2005/8/layout/list1"/>
    <dgm:cxn modelId="{95427330-4AFA-425D-A677-396256EE9F7F}" type="presParOf" srcId="{66065793-67F8-45E2-97F5-720CAC391988}" destId="{EBD57FE5-159F-4B83-AEF9-EA103400217F}" srcOrd="0" destOrd="0" presId="urn:microsoft.com/office/officeart/2005/8/layout/list1"/>
    <dgm:cxn modelId="{DC21FDF3-D7B9-4515-B8E2-37C8A08A4AE8}" type="presParOf" srcId="{66065793-67F8-45E2-97F5-720CAC391988}" destId="{C9C4EDCF-0D7D-4178-80AC-3C28EDA936EA}" srcOrd="1" destOrd="0" presId="urn:microsoft.com/office/officeart/2005/8/layout/list1"/>
    <dgm:cxn modelId="{83358108-E6EB-414F-A972-701032CD14BB}" type="presParOf" srcId="{FC8F17A7-382E-4A1E-B2E7-DA36B42E1581}" destId="{B0A39975-8ADA-4EB7-93AC-5B32CCFFA3D8}" srcOrd="49" destOrd="0" presId="urn:microsoft.com/office/officeart/2005/8/layout/list1"/>
    <dgm:cxn modelId="{BC497A96-9083-46A0-BE76-264AAD577E11}" type="presParOf" srcId="{FC8F17A7-382E-4A1E-B2E7-DA36B42E1581}" destId="{18AAA3DA-65E3-4B54-856F-745A46DBA2A8}" srcOrd="50" destOrd="0" presId="urn:microsoft.com/office/officeart/2005/8/layout/list1"/>
    <dgm:cxn modelId="{73D8AA26-AF68-4A68-B4B2-2023B361237E}" type="presParOf" srcId="{FC8F17A7-382E-4A1E-B2E7-DA36B42E1581}" destId="{61137101-CB7A-4843-B2C9-5D9A72761D76}" srcOrd="51" destOrd="0" presId="urn:microsoft.com/office/officeart/2005/8/layout/list1"/>
    <dgm:cxn modelId="{0BA0E4E8-7C8C-4C5F-A2CC-FE58365DFE2F}" type="presParOf" srcId="{FC8F17A7-382E-4A1E-B2E7-DA36B42E1581}" destId="{FD56D612-0CA4-447A-8EF4-5D1FAC4FFEA3}" srcOrd="52" destOrd="0" presId="urn:microsoft.com/office/officeart/2005/8/layout/list1"/>
    <dgm:cxn modelId="{CDED816E-F4BB-462A-927C-E8D01B5265C4}" type="presParOf" srcId="{FD56D612-0CA4-447A-8EF4-5D1FAC4FFEA3}" destId="{B1E43C84-89B8-494E-A5A6-627F9349E4E6}" srcOrd="0" destOrd="0" presId="urn:microsoft.com/office/officeart/2005/8/layout/list1"/>
    <dgm:cxn modelId="{8CAB80C0-3FF5-4B20-8B74-361F1154AFB0}" type="presParOf" srcId="{FD56D612-0CA4-447A-8EF4-5D1FAC4FFEA3}" destId="{D28A992A-D756-402D-AF4A-98AAC68826A9}" srcOrd="1" destOrd="0" presId="urn:microsoft.com/office/officeart/2005/8/layout/list1"/>
    <dgm:cxn modelId="{DC7A86E9-894B-4FB5-B34A-A09BA39A404C}" type="presParOf" srcId="{FC8F17A7-382E-4A1E-B2E7-DA36B42E1581}" destId="{941866A7-6FD7-4ED3-91E2-08BC5BCC62AD}" srcOrd="53" destOrd="0" presId="urn:microsoft.com/office/officeart/2005/8/layout/list1"/>
    <dgm:cxn modelId="{330309D3-8197-4185-A359-B4983C034426}" type="presParOf" srcId="{FC8F17A7-382E-4A1E-B2E7-DA36B42E1581}" destId="{E7CFED7A-E2E7-4DB2-B02D-12D73767FC9A}" srcOrd="54" destOrd="0" presId="urn:microsoft.com/office/officeart/2005/8/layout/list1"/>
    <dgm:cxn modelId="{164CA8C6-5084-4D1F-8ADD-80FFE433B183}" type="presParOf" srcId="{FC8F17A7-382E-4A1E-B2E7-DA36B42E1581}" destId="{F644A991-153E-437A-B7C0-E0F664592780}" srcOrd="55" destOrd="0" presId="urn:microsoft.com/office/officeart/2005/8/layout/list1"/>
    <dgm:cxn modelId="{9649B071-DB47-44A6-B42A-C6A46195DA44}" type="presParOf" srcId="{FC8F17A7-382E-4A1E-B2E7-DA36B42E1581}" destId="{100D4A9F-8DD0-4AEF-81E4-E18A5C61997E}" srcOrd="56" destOrd="0" presId="urn:microsoft.com/office/officeart/2005/8/layout/list1"/>
    <dgm:cxn modelId="{C490DAD5-381D-42DD-91C1-667FBAC6DA66}" type="presParOf" srcId="{100D4A9F-8DD0-4AEF-81E4-E18A5C61997E}" destId="{0B453DFD-6C13-430D-A27F-131F95FA4CA8}" srcOrd="0" destOrd="0" presId="urn:microsoft.com/office/officeart/2005/8/layout/list1"/>
    <dgm:cxn modelId="{D11E46CC-9162-43EC-9EAB-1946FDDA2452}" type="presParOf" srcId="{100D4A9F-8DD0-4AEF-81E4-E18A5C61997E}" destId="{829469C0-E15E-4D2E-9CAF-90A9B365C9CD}" srcOrd="1" destOrd="0" presId="urn:microsoft.com/office/officeart/2005/8/layout/list1"/>
    <dgm:cxn modelId="{72BFA243-BBE0-4729-BDE5-D4558D77C34D}" type="presParOf" srcId="{FC8F17A7-382E-4A1E-B2E7-DA36B42E1581}" destId="{24A7FB08-CF40-42F6-B775-A2DDFFAB4B9F}" srcOrd="57" destOrd="0" presId="urn:microsoft.com/office/officeart/2005/8/layout/list1"/>
    <dgm:cxn modelId="{C4775E80-F054-40C9-85F6-FDED048FC6A8}" type="presParOf" srcId="{FC8F17A7-382E-4A1E-B2E7-DA36B42E1581}" destId="{C6F91460-8F15-4016-A895-41FD402867C8}" srcOrd="58" destOrd="0" presId="urn:microsoft.com/office/officeart/2005/8/layout/list1"/>
    <dgm:cxn modelId="{C8B0789B-F56B-4AB6-9BC5-D2DDB228A77F}" type="presParOf" srcId="{FC8F17A7-382E-4A1E-B2E7-DA36B42E1581}" destId="{7BCB0CC1-7858-497D-8922-F9E792DD5B72}" srcOrd="59" destOrd="0" presId="urn:microsoft.com/office/officeart/2005/8/layout/list1"/>
    <dgm:cxn modelId="{B1D9B3F2-EFC0-405A-9B60-3C4160A95047}" type="presParOf" srcId="{FC8F17A7-382E-4A1E-B2E7-DA36B42E1581}" destId="{435C3199-38BE-4D69-8B45-360EA83940B9}" srcOrd="60" destOrd="0" presId="urn:microsoft.com/office/officeart/2005/8/layout/list1"/>
    <dgm:cxn modelId="{47EA4AC5-4ACB-413D-99C9-7C8BF860793A}" type="presParOf" srcId="{435C3199-38BE-4D69-8B45-360EA83940B9}" destId="{E8FEF8F4-F88A-4857-BBB8-31D46153B273}" srcOrd="0" destOrd="0" presId="urn:microsoft.com/office/officeart/2005/8/layout/list1"/>
    <dgm:cxn modelId="{414AF931-30CE-426C-BDAF-9DEC13ED6BBD}" type="presParOf" srcId="{435C3199-38BE-4D69-8B45-360EA83940B9}" destId="{329B42B8-ECD7-4885-9E08-72E31F850DA6}" srcOrd="1" destOrd="0" presId="urn:microsoft.com/office/officeart/2005/8/layout/list1"/>
    <dgm:cxn modelId="{31F4EFAF-568E-4E94-88EC-54D08A967E63}" type="presParOf" srcId="{FC8F17A7-382E-4A1E-B2E7-DA36B42E1581}" destId="{8E39B7AA-8831-40EE-B03D-716E8CF2C21A}" srcOrd="61" destOrd="0" presId="urn:microsoft.com/office/officeart/2005/8/layout/list1"/>
    <dgm:cxn modelId="{1085FF09-10CD-426C-9B82-C6F84AF2C20D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683FE4F0-749B-4267-ADF1-AFDC4BEC3792}" type="presOf" srcId="{3F7C1AE6-D2D6-4A4C-896A-7CB304546092}" destId="{61C61218-148C-4255-9C90-C651A43AA30B}" srcOrd="1" destOrd="0" presId="urn:microsoft.com/office/officeart/2005/8/layout/list1"/>
    <dgm:cxn modelId="{9F731483-DD25-43F6-AEE3-366AF940908B}" type="presOf" srcId="{06DF7B84-5155-4510-A4D1-41E62DBF20AA}" destId="{AF10899B-EDEE-40FE-9C40-8DDE3B25E72C}" srcOrd="0" destOrd="0" presId="urn:microsoft.com/office/officeart/2005/8/layout/list1"/>
    <dgm:cxn modelId="{7C6C01EB-EF80-474E-BB1B-77CBBEBFCC72}" type="presOf" srcId="{E9D59AC3-A711-4796-B192-1D13C75A69CF}" destId="{0A9123C9-74E1-476A-A44C-7C00851B6B18}" srcOrd="0" destOrd="0" presId="urn:microsoft.com/office/officeart/2005/8/layout/list1"/>
    <dgm:cxn modelId="{30F639C0-D6E6-4194-819A-D3D48DA9BBDE}" type="presOf" srcId="{470BFF4D-607E-47BE-BE6D-F308DD98CD06}" destId="{FC8F17A7-382E-4A1E-B2E7-DA36B42E1581}" srcOrd="0" destOrd="0" presId="urn:microsoft.com/office/officeart/2005/8/layout/list1"/>
    <dgm:cxn modelId="{9FCF408D-0FAE-42BE-8F2A-8BFB761D27F3}" type="presOf" srcId="{8E2717DD-D037-46DD-AB7C-0D91C7CA05D2}" destId="{CB8FA14D-F7C0-4BA7-B5FE-0AF92E1B5AEC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7DBA86C1-49E3-45E3-8D27-492791C77C1A}" type="presOf" srcId="{B9374BCF-7B8D-43EA-AF42-3D675A166C28}" destId="{2F3F69BC-F4CD-4461-9478-6693505E9CAD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B852CB58-C037-4DD2-B192-22BCE58F06C8}" type="presOf" srcId="{E9D59AC3-A711-4796-B192-1D13C75A69CF}" destId="{04BFF7BE-8A4B-43A8-811A-DA3705A638B4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99767BDB-E840-406B-9E33-6B234CBC693B}" type="presOf" srcId="{0F5738F0-9D40-4958-B108-0B2ECF3C2EBD}" destId="{C9C4EDCF-0D7D-4178-80AC-3C28EDA936EA}" srcOrd="1" destOrd="0" presId="urn:microsoft.com/office/officeart/2005/8/layout/list1"/>
    <dgm:cxn modelId="{B235AA2E-E582-448F-84B5-95EDF3DECA74}" type="presOf" srcId="{049F0A86-C80C-4922-98A6-14F0D8DFCDD0}" destId="{0B453DFD-6C13-430D-A27F-131F95FA4CA8}" srcOrd="0" destOrd="0" presId="urn:microsoft.com/office/officeart/2005/8/layout/list1"/>
    <dgm:cxn modelId="{B8448575-0855-43BD-B71B-151F7FA200BF}" type="presOf" srcId="{9A28537E-EBB5-45DA-B2FE-F991C881A5E8}" destId="{194EB645-03DB-4718-8A2C-6FB775B61591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EFC5A454-5C1E-4979-ABCF-833C1C9A2615}" type="presOf" srcId="{F1EBE354-C624-4FC0-9F90-4A91809A193E}" destId="{63C9172F-EE30-49E2-9E45-1A3F307167E0}" srcOrd="0" destOrd="0" presId="urn:microsoft.com/office/officeart/2005/8/layout/list1"/>
    <dgm:cxn modelId="{B30D8068-3116-46F3-B236-B24371E488FE}" type="presOf" srcId="{B9374BCF-7B8D-43EA-AF42-3D675A166C28}" destId="{0CB65D4D-7011-4622-ADCA-FDF1A9C6A79F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5093975F-230B-455E-BE0B-A76DB6517B8D}" type="presOf" srcId="{4645654A-0DC5-46B0-95ED-49F72442FADF}" destId="{18DFF254-491E-49B4-A226-DB6AC9EDF287}" srcOrd="1" destOrd="0" presId="urn:microsoft.com/office/officeart/2005/8/layout/list1"/>
    <dgm:cxn modelId="{566B6C2F-4036-4676-8BFC-BEAC28E538EB}" type="presOf" srcId="{517A7599-D39B-4136-B7F7-FC517C75373B}" destId="{D28A992A-D756-402D-AF4A-98AAC68826A9}" srcOrd="1" destOrd="0" presId="urn:microsoft.com/office/officeart/2005/8/layout/list1"/>
    <dgm:cxn modelId="{C8C6ECE5-6A6C-4467-A423-8E4D01F4CBDC}" type="presOf" srcId="{3F7C1AE6-D2D6-4A4C-896A-7CB304546092}" destId="{FE891326-686A-4C45-B79B-1B94C9E03A2E}" srcOrd="0" destOrd="0" presId="urn:microsoft.com/office/officeart/2005/8/layout/list1"/>
    <dgm:cxn modelId="{7A9E7631-1AAC-4BC8-8DF3-FFB3401D72B0}" type="presOf" srcId="{4F249EC0-E768-4341-AFD6-A149BC3B7897}" destId="{FD05451A-4252-4BAC-BB45-636A73C8DE8B}" srcOrd="0" destOrd="0" presId="urn:microsoft.com/office/officeart/2005/8/layout/list1"/>
    <dgm:cxn modelId="{589A8ED7-DF77-479E-9BE6-749B114800ED}" type="presOf" srcId="{E23C63D9-5F13-4E8F-B0BA-A4588E82099A}" destId="{A8C8CC9A-22FC-4541-8139-B4781DD01AEA}" srcOrd="0" destOrd="0" presId="urn:microsoft.com/office/officeart/2005/8/layout/list1"/>
    <dgm:cxn modelId="{56AF6A61-7255-4C51-ACE9-8EEB69B527D6}" type="presOf" srcId="{3F42973D-1A6B-4BAD-B7B3-793384490701}" destId="{46DB3FC9-62E0-4C58-A7D5-27187D2C5D7D}" srcOrd="1" destOrd="0" presId="urn:microsoft.com/office/officeart/2005/8/layout/list1"/>
    <dgm:cxn modelId="{4F230A65-A384-48AF-9083-569B4A52CA0D}" type="presOf" srcId="{8E2717DD-D037-46DD-AB7C-0D91C7CA05D2}" destId="{6D3E7738-9EC1-4E56-8866-13A3F1EA0EB5}" srcOrd="1" destOrd="0" presId="urn:microsoft.com/office/officeart/2005/8/layout/list1"/>
    <dgm:cxn modelId="{89F334AD-22B9-4B47-B117-E048E1D6FB9E}" type="presOf" srcId="{F1EBE354-C624-4FC0-9F90-4A91809A193E}" destId="{A2DC3E57-52E3-478D-A04E-E0C40B3A6D1E}" srcOrd="1" destOrd="0" presId="urn:microsoft.com/office/officeart/2005/8/layout/list1"/>
    <dgm:cxn modelId="{9479361D-BFD0-41AB-9217-5DE19021C773}" type="presOf" srcId="{4F249EC0-E768-4341-AFD6-A149BC3B7897}" destId="{FB41B348-582E-4F1B-8E8B-5AE516EA174B}" srcOrd="1" destOrd="0" presId="urn:microsoft.com/office/officeart/2005/8/layout/list1"/>
    <dgm:cxn modelId="{55359F65-F364-4645-B5E5-7FE675FF93A4}" type="presOf" srcId="{517A7599-D39B-4136-B7F7-FC517C75373B}" destId="{B1E43C84-89B8-494E-A5A6-627F9349E4E6}" srcOrd="0" destOrd="0" presId="urn:microsoft.com/office/officeart/2005/8/layout/list1"/>
    <dgm:cxn modelId="{1C87D6B9-F9D1-47B4-B93E-B544107F06D2}" type="presOf" srcId="{E23C63D9-5F13-4E8F-B0BA-A4588E82099A}" destId="{47212612-2112-4EE4-AB9A-FD294A321217}" srcOrd="1" destOrd="0" presId="urn:microsoft.com/office/officeart/2005/8/layout/list1"/>
    <dgm:cxn modelId="{3D3343F1-C15A-43B9-BB8D-45FDD3214917}" type="presOf" srcId="{A6AA4029-2DA5-4CF0-99F3-5D6F6A831349}" destId="{10B64A83-F830-4AC6-9385-513A38D55826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F1641D8E-55A5-46FD-8BB7-7241FF759520}" type="presOf" srcId="{4645654A-0DC5-46B0-95ED-49F72442FADF}" destId="{63BAC6F4-37DE-4063-90F1-38293280B408}" srcOrd="0" destOrd="0" presId="urn:microsoft.com/office/officeart/2005/8/layout/list1"/>
    <dgm:cxn modelId="{930FFA1C-10BC-4629-AA6C-E23C600F698A}" type="presOf" srcId="{0F5738F0-9D40-4958-B108-0B2ECF3C2EBD}" destId="{EBD57FE5-159F-4B83-AEF9-EA103400217F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6B9EE18C-9779-48D5-94DB-6F08FB37BDC2}" type="presOf" srcId="{A6AA4029-2DA5-4CF0-99F3-5D6F6A831349}" destId="{41C2C4BE-FE64-4D2A-8759-19F25F7067C9}" srcOrd="1" destOrd="0" presId="urn:microsoft.com/office/officeart/2005/8/layout/list1"/>
    <dgm:cxn modelId="{7F8BD4C4-081D-44BF-826B-DFF01C3546F8}" type="presOf" srcId="{3F42973D-1A6B-4BAD-B7B3-793384490701}" destId="{B6237DF0-F405-480F-9EDB-6E2180B339B1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65E60996-B94D-4245-885A-24A73681FC89}" type="presOf" srcId="{049F0A86-C80C-4922-98A6-14F0D8DFCDD0}" destId="{829469C0-E15E-4D2E-9CAF-90A9B365C9CD}" srcOrd="1" destOrd="0" presId="urn:microsoft.com/office/officeart/2005/8/layout/list1"/>
    <dgm:cxn modelId="{DF95B7F2-F188-4691-BB4D-65A859FC6589}" type="presOf" srcId="{06DF7B84-5155-4510-A4D1-41E62DBF20AA}" destId="{F8623298-42EC-4240-A896-C3B77D6A84BE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007ED317-83C9-4ACF-8BEC-98CB2222B54D}" type="presOf" srcId="{9A28537E-EBB5-45DA-B2FE-F991C881A5E8}" destId="{424CBD1D-1FC5-4620-B1CA-CEE3B5CF2E9C}" srcOrd="1" destOrd="0" presId="urn:microsoft.com/office/officeart/2005/8/layout/list1"/>
    <dgm:cxn modelId="{B3181603-E03E-4A3B-A11C-C50078FC1A6D}" type="presParOf" srcId="{FC8F17A7-382E-4A1E-B2E7-DA36B42E1581}" destId="{A4AFC699-C35E-460D-A64E-55750FEB5D2F}" srcOrd="0" destOrd="0" presId="urn:microsoft.com/office/officeart/2005/8/layout/list1"/>
    <dgm:cxn modelId="{0AD39478-742B-4C88-8194-64B4A4456F72}" type="presParOf" srcId="{A4AFC699-C35E-460D-A64E-55750FEB5D2F}" destId="{2F3F69BC-F4CD-4461-9478-6693505E9CAD}" srcOrd="0" destOrd="0" presId="urn:microsoft.com/office/officeart/2005/8/layout/list1"/>
    <dgm:cxn modelId="{E21BAA80-679B-46EA-8CA5-DCBD6F6EBBD2}" type="presParOf" srcId="{A4AFC699-C35E-460D-A64E-55750FEB5D2F}" destId="{0CB65D4D-7011-4622-ADCA-FDF1A9C6A79F}" srcOrd="1" destOrd="0" presId="urn:microsoft.com/office/officeart/2005/8/layout/list1"/>
    <dgm:cxn modelId="{9395C317-D2C1-4A22-A53B-A38108D844FF}" type="presParOf" srcId="{FC8F17A7-382E-4A1E-B2E7-DA36B42E1581}" destId="{0E61AAD7-843C-4A61-9057-1D4B1E6EB38A}" srcOrd="1" destOrd="0" presId="urn:microsoft.com/office/officeart/2005/8/layout/list1"/>
    <dgm:cxn modelId="{3427D00E-2A59-489F-AB06-7F01CEAB7D35}" type="presParOf" srcId="{FC8F17A7-382E-4A1E-B2E7-DA36B42E1581}" destId="{4C2768E2-ED89-431A-A486-281CC5329D11}" srcOrd="2" destOrd="0" presId="urn:microsoft.com/office/officeart/2005/8/layout/list1"/>
    <dgm:cxn modelId="{1C657304-4CAA-4DEF-A9C4-66CBCE28EDC6}" type="presParOf" srcId="{FC8F17A7-382E-4A1E-B2E7-DA36B42E1581}" destId="{1B416E7A-1E06-4210-9A87-C9B7D190B309}" srcOrd="3" destOrd="0" presId="urn:microsoft.com/office/officeart/2005/8/layout/list1"/>
    <dgm:cxn modelId="{4A07EB7B-D65B-485E-BD0D-90FD9214836E}" type="presParOf" srcId="{FC8F17A7-382E-4A1E-B2E7-DA36B42E1581}" destId="{06690BC2-B387-4E14-8CD0-50904E7E7C3A}" srcOrd="4" destOrd="0" presId="urn:microsoft.com/office/officeart/2005/8/layout/list1"/>
    <dgm:cxn modelId="{3CEC3E2C-06BF-4D6A-B5BA-76662A02ECF6}" type="presParOf" srcId="{06690BC2-B387-4E14-8CD0-50904E7E7C3A}" destId="{B6237DF0-F405-480F-9EDB-6E2180B339B1}" srcOrd="0" destOrd="0" presId="urn:microsoft.com/office/officeart/2005/8/layout/list1"/>
    <dgm:cxn modelId="{7824436E-01EE-43EC-B67A-5156B91B8EB4}" type="presParOf" srcId="{06690BC2-B387-4E14-8CD0-50904E7E7C3A}" destId="{46DB3FC9-62E0-4C58-A7D5-27187D2C5D7D}" srcOrd="1" destOrd="0" presId="urn:microsoft.com/office/officeart/2005/8/layout/list1"/>
    <dgm:cxn modelId="{B58F656D-1C0E-4C00-ADF3-B2F0224AABB3}" type="presParOf" srcId="{FC8F17A7-382E-4A1E-B2E7-DA36B42E1581}" destId="{247B878D-BDED-49CB-B65A-A497AD500AE8}" srcOrd="5" destOrd="0" presId="urn:microsoft.com/office/officeart/2005/8/layout/list1"/>
    <dgm:cxn modelId="{E43747FE-9BE5-4495-9EE9-8A6C2166A738}" type="presParOf" srcId="{FC8F17A7-382E-4A1E-B2E7-DA36B42E1581}" destId="{4659EBC4-64D1-4B6C-92B5-9A0F3C2EF96C}" srcOrd="6" destOrd="0" presId="urn:microsoft.com/office/officeart/2005/8/layout/list1"/>
    <dgm:cxn modelId="{F0D20372-32B6-444A-92FD-C84471F3E375}" type="presParOf" srcId="{FC8F17A7-382E-4A1E-B2E7-DA36B42E1581}" destId="{BAF59938-BB53-474B-BAD2-F883FDDD4D15}" srcOrd="7" destOrd="0" presId="urn:microsoft.com/office/officeart/2005/8/layout/list1"/>
    <dgm:cxn modelId="{3A74E7BB-0D3E-4A8A-B058-BC3526BC3A75}" type="presParOf" srcId="{FC8F17A7-382E-4A1E-B2E7-DA36B42E1581}" destId="{B565232D-1520-461C-A256-E2F8182B90C8}" srcOrd="8" destOrd="0" presId="urn:microsoft.com/office/officeart/2005/8/layout/list1"/>
    <dgm:cxn modelId="{597D90FF-BE42-40EC-8CB8-1EE0F45B499E}" type="presParOf" srcId="{B565232D-1520-461C-A256-E2F8182B90C8}" destId="{10B64A83-F830-4AC6-9385-513A38D55826}" srcOrd="0" destOrd="0" presId="urn:microsoft.com/office/officeart/2005/8/layout/list1"/>
    <dgm:cxn modelId="{6EFB7DDC-5501-4F00-AF60-436706F58795}" type="presParOf" srcId="{B565232D-1520-461C-A256-E2F8182B90C8}" destId="{41C2C4BE-FE64-4D2A-8759-19F25F7067C9}" srcOrd="1" destOrd="0" presId="urn:microsoft.com/office/officeart/2005/8/layout/list1"/>
    <dgm:cxn modelId="{E04F8111-9CFB-4A1E-A929-91157D7101D4}" type="presParOf" srcId="{FC8F17A7-382E-4A1E-B2E7-DA36B42E1581}" destId="{1B336EED-E3B6-45CB-AC6A-6AFFDB107DB5}" srcOrd="9" destOrd="0" presId="urn:microsoft.com/office/officeart/2005/8/layout/list1"/>
    <dgm:cxn modelId="{CF2A4A62-429A-4747-B713-11EEB0F64947}" type="presParOf" srcId="{FC8F17A7-382E-4A1E-B2E7-DA36B42E1581}" destId="{30B5F34B-9541-42FB-BF55-BA19172ED350}" srcOrd="10" destOrd="0" presId="urn:microsoft.com/office/officeart/2005/8/layout/list1"/>
    <dgm:cxn modelId="{84FD63F2-5B3E-4E34-99DB-7C362FA69AC8}" type="presParOf" srcId="{FC8F17A7-382E-4A1E-B2E7-DA36B42E1581}" destId="{BA660269-BEB7-404B-BD93-4DFE7712AA9C}" srcOrd="11" destOrd="0" presId="urn:microsoft.com/office/officeart/2005/8/layout/list1"/>
    <dgm:cxn modelId="{618C76FF-49E1-4096-A967-E57598CC3521}" type="presParOf" srcId="{FC8F17A7-382E-4A1E-B2E7-DA36B42E1581}" destId="{88BA583A-DC58-4047-A142-7FA2525DCFA3}" srcOrd="12" destOrd="0" presId="urn:microsoft.com/office/officeart/2005/8/layout/list1"/>
    <dgm:cxn modelId="{8410090E-F73C-4BB7-AF3C-9221C064F925}" type="presParOf" srcId="{88BA583A-DC58-4047-A142-7FA2525DCFA3}" destId="{AF10899B-EDEE-40FE-9C40-8DDE3B25E72C}" srcOrd="0" destOrd="0" presId="urn:microsoft.com/office/officeart/2005/8/layout/list1"/>
    <dgm:cxn modelId="{ED78656F-65C7-47DE-B769-858F7A3CFCFC}" type="presParOf" srcId="{88BA583A-DC58-4047-A142-7FA2525DCFA3}" destId="{F8623298-42EC-4240-A896-C3B77D6A84BE}" srcOrd="1" destOrd="0" presId="urn:microsoft.com/office/officeart/2005/8/layout/list1"/>
    <dgm:cxn modelId="{C2EE5EF9-0D72-4EC5-A45C-4AE4ED2C2C56}" type="presParOf" srcId="{FC8F17A7-382E-4A1E-B2E7-DA36B42E1581}" destId="{6188435A-1102-4E5B-8D2B-58E6CD4E6435}" srcOrd="13" destOrd="0" presId="urn:microsoft.com/office/officeart/2005/8/layout/list1"/>
    <dgm:cxn modelId="{9419CA6A-3F51-443E-83D7-CF6B649F9788}" type="presParOf" srcId="{FC8F17A7-382E-4A1E-B2E7-DA36B42E1581}" destId="{AA0B205A-8584-47CB-8AB6-687C2A81A3A7}" srcOrd="14" destOrd="0" presId="urn:microsoft.com/office/officeart/2005/8/layout/list1"/>
    <dgm:cxn modelId="{B18D83A0-1B68-4E2B-B487-12D9DB5CB83D}" type="presParOf" srcId="{FC8F17A7-382E-4A1E-B2E7-DA36B42E1581}" destId="{36936875-2CE6-48CC-885F-460991F03499}" srcOrd="15" destOrd="0" presId="urn:microsoft.com/office/officeart/2005/8/layout/list1"/>
    <dgm:cxn modelId="{BAD1445D-9B19-44BB-8AF3-C044EB1E9208}" type="presParOf" srcId="{FC8F17A7-382E-4A1E-B2E7-DA36B42E1581}" destId="{70BBAC2E-3F84-4F66-B9BC-F7186ACAB38F}" srcOrd="16" destOrd="0" presId="urn:microsoft.com/office/officeart/2005/8/layout/list1"/>
    <dgm:cxn modelId="{3073DE36-D7D6-42FC-8ABB-66D8F642951B}" type="presParOf" srcId="{70BBAC2E-3F84-4F66-B9BC-F7186ACAB38F}" destId="{63BAC6F4-37DE-4063-90F1-38293280B408}" srcOrd="0" destOrd="0" presId="urn:microsoft.com/office/officeart/2005/8/layout/list1"/>
    <dgm:cxn modelId="{8B8AFFC7-8266-444A-AB2F-9DC791BAE158}" type="presParOf" srcId="{70BBAC2E-3F84-4F66-B9BC-F7186ACAB38F}" destId="{18DFF254-491E-49B4-A226-DB6AC9EDF287}" srcOrd="1" destOrd="0" presId="urn:microsoft.com/office/officeart/2005/8/layout/list1"/>
    <dgm:cxn modelId="{1A05688A-9FCD-434A-BC35-02076326301E}" type="presParOf" srcId="{FC8F17A7-382E-4A1E-B2E7-DA36B42E1581}" destId="{2F621F97-3C2B-4ED3-AF8D-5D7EA9471D3C}" srcOrd="17" destOrd="0" presId="urn:microsoft.com/office/officeart/2005/8/layout/list1"/>
    <dgm:cxn modelId="{A1B750BB-2D05-4BA9-9F02-401139F807E4}" type="presParOf" srcId="{FC8F17A7-382E-4A1E-B2E7-DA36B42E1581}" destId="{B17DE1A4-9BC0-46D0-9740-94D09C549B59}" srcOrd="18" destOrd="0" presId="urn:microsoft.com/office/officeart/2005/8/layout/list1"/>
    <dgm:cxn modelId="{03C92D5A-9F8E-442E-9B93-C73A1C07448E}" type="presParOf" srcId="{FC8F17A7-382E-4A1E-B2E7-DA36B42E1581}" destId="{0649D3E9-A605-40B6-B170-BC90BB6CACA7}" srcOrd="19" destOrd="0" presId="urn:microsoft.com/office/officeart/2005/8/layout/list1"/>
    <dgm:cxn modelId="{AF1C45F6-2BCC-40AA-8A5B-2EFA07C9C4F6}" type="presParOf" srcId="{FC8F17A7-382E-4A1E-B2E7-DA36B42E1581}" destId="{5557BF4C-0B21-48C7-98F8-59E3BDB03DC7}" srcOrd="20" destOrd="0" presId="urn:microsoft.com/office/officeart/2005/8/layout/list1"/>
    <dgm:cxn modelId="{BA8930E4-D4F1-4D51-8C5D-6478F6A5298F}" type="presParOf" srcId="{5557BF4C-0B21-48C7-98F8-59E3BDB03DC7}" destId="{0A9123C9-74E1-476A-A44C-7C00851B6B18}" srcOrd="0" destOrd="0" presId="urn:microsoft.com/office/officeart/2005/8/layout/list1"/>
    <dgm:cxn modelId="{5420BFD5-B520-438B-8AD1-C6CCA68A951B}" type="presParOf" srcId="{5557BF4C-0B21-48C7-98F8-59E3BDB03DC7}" destId="{04BFF7BE-8A4B-43A8-811A-DA3705A638B4}" srcOrd="1" destOrd="0" presId="urn:microsoft.com/office/officeart/2005/8/layout/list1"/>
    <dgm:cxn modelId="{384B3220-0C52-4F53-AE9A-DA4010FDF99F}" type="presParOf" srcId="{FC8F17A7-382E-4A1E-B2E7-DA36B42E1581}" destId="{4A94990A-C322-4A85-9986-B15C0FF2B266}" srcOrd="21" destOrd="0" presId="urn:microsoft.com/office/officeart/2005/8/layout/list1"/>
    <dgm:cxn modelId="{EC834765-B65F-49FC-B2CC-FB8FE7053361}" type="presParOf" srcId="{FC8F17A7-382E-4A1E-B2E7-DA36B42E1581}" destId="{C436068C-0248-4822-A0B2-7CB4D8C70A60}" srcOrd="22" destOrd="0" presId="urn:microsoft.com/office/officeart/2005/8/layout/list1"/>
    <dgm:cxn modelId="{948CE579-312F-485D-9CE1-08743777C20D}" type="presParOf" srcId="{FC8F17A7-382E-4A1E-B2E7-DA36B42E1581}" destId="{1E506FD5-CE60-423F-B26B-10293B47C007}" srcOrd="23" destOrd="0" presId="urn:microsoft.com/office/officeart/2005/8/layout/list1"/>
    <dgm:cxn modelId="{D23CDAE9-5271-4B5F-9D39-EEBD32EFA611}" type="presParOf" srcId="{FC8F17A7-382E-4A1E-B2E7-DA36B42E1581}" destId="{1D02F6B0-EBF4-45E3-82C7-E7801560D744}" srcOrd="24" destOrd="0" presId="urn:microsoft.com/office/officeart/2005/8/layout/list1"/>
    <dgm:cxn modelId="{F79E6AB2-F551-4429-9304-738103288FA4}" type="presParOf" srcId="{1D02F6B0-EBF4-45E3-82C7-E7801560D744}" destId="{FE891326-686A-4C45-B79B-1B94C9E03A2E}" srcOrd="0" destOrd="0" presId="urn:microsoft.com/office/officeart/2005/8/layout/list1"/>
    <dgm:cxn modelId="{9D0FE12D-D120-45FD-AF8A-F4020B1D6223}" type="presParOf" srcId="{1D02F6B0-EBF4-45E3-82C7-E7801560D744}" destId="{61C61218-148C-4255-9C90-C651A43AA30B}" srcOrd="1" destOrd="0" presId="urn:microsoft.com/office/officeart/2005/8/layout/list1"/>
    <dgm:cxn modelId="{0DCA7602-DAA2-4D8D-9813-DCC5EC2877D8}" type="presParOf" srcId="{FC8F17A7-382E-4A1E-B2E7-DA36B42E1581}" destId="{1802013E-BF39-4EF9-9432-FA7C944D3582}" srcOrd="25" destOrd="0" presId="urn:microsoft.com/office/officeart/2005/8/layout/list1"/>
    <dgm:cxn modelId="{11393514-2ABC-4A0C-8703-27699BC07453}" type="presParOf" srcId="{FC8F17A7-382E-4A1E-B2E7-DA36B42E1581}" destId="{1BCA2504-F34B-4965-B98A-B14370556103}" srcOrd="26" destOrd="0" presId="urn:microsoft.com/office/officeart/2005/8/layout/list1"/>
    <dgm:cxn modelId="{1A615BDD-672D-44F3-8294-8797741F0C06}" type="presParOf" srcId="{FC8F17A7-382E-4A1E-B2E7-DA36B42E1581}" destId="{0FAAC69F-E085-4A39-B6CA-D9F5703A4618}" srcOrd="27" destOrd="0" presId="urn:microsoft.com/office/officeart/2005/8/layout/list1"/>
    <dgm:cxn modelId="{424D6B87-2BB5-4852-B8EE-26A31EA48898}" type="presParOf" srcId="{FC8F17A7-382E-4A1E-B2E7-DA36B42E1581}" destId="{D8E4629F-6E0F-4A02-BADE-4218A3A65FF2}" srcOrd="28" destOrd="0" presId="urn:microsoft.com/office/officeart/2005/8/layout/list1"/>
    <dgm:cxn modelId="{2A40C936-F904-41FB-A249-4B97517A8F54}" type="presParOf" srcId="{D8E4629F-6E0F-4A02-BADE-4218A3A65FF2}" destId="{FD05451A-4252-4BAC-BB45-636A73C8DE8B}" srcOrd="0" destOrd="0" presId="urn:microsoft.com/office/officeart/2005/8/layout/list1"/>
    <dgm:cxn modelId="{FC13DCE1-7722-4D9F-B753-17DF7FCDFF45}" type="presParOf" srcId="{D8E4629F-6E0F-4A02-BADE-4218A3A65FF2}" destId="{FB41B348-582E-4F1B-8E8B-5AE516EA174B}" srcOrd="1" destOrd="0" presId="urn:microsoft.com/office/officeart/2005/8/layout/list1"/>
    <dgm:cxn modelId="{58F66118-524F-4F40-B691-A3CDDDB73DC4}" type="presParOf" srcId="{FC8F17A7-382E-4A1E-B2E7-DA36B42E1581}" destId="{E7BC78D9-1A4C-4A98-B3F2-3EC605C1BE54}" srcOrd="29" destOrd="0" presId="urn:microsoft.com/office/officeart/2005/8/layout/list1"/>
    <dgm:cxn modelId="{6F4B6E7B-B3B3-4993-868E-3F2E49070241}" type="presParOf" srcId="{FC8F17A7-382E-4A1E-B2E7-DA36B42E1581}" destId="{4AC2EB15-380B-4E95-A5FA-808E3B3AA859}" srcOrd="30" destOrd="0" presId="urn:microsoft.com/office/officeart/2005/8/layout/list1"/>
    <dgm:cxn modelId="{D04BAA90-E872-4CF0-A961-12A2B75128CF}" type="presParOf" srcId="{FC8F17A7-382E-4A1E-B2E7-DA36B42E1581}" destId="{38C0859C-7275-408F-8247-FDFC8F7D3597}" srcOrd="31" destOrd="0" presId="urn:microsoft.com/office/officeart/2005/8/layout/list1"/>
    <dgm:cxn modelId="{27812E99-C4C3-4DAA-99D7-1A0BA3C1273C}" type="presParOf" srcId="{FC8F17A7-382E-4A1E-B2E7-DA36B42E1581}" destId="{2B9B4077-7AD0-41BF-89A1-CCD579863653}" srcOrd="32" destOrd="0" presId="urn:microsoft.com/office/officeart/2005/8/layout/list1"/>
    <dgm:cxn modelId="{C9C07F95-02E8-41A7-A9B9-F2503C548802}" type="presParOf" srcId="{2B9B4077-7AD0-41BF-89A1-CCD579863653}" destId="{194EB645-03DB-4718-8A2C-6FB775B61591}" srcOrd="0" destOrd="0" presId="urn:microsoft.com/office/officeart/2005/8/layout/list1"/>
    <dgm:cxn modelId="{A8DC148F-4B54-43E9-9580-154FF2A76B8E}" type="presParOf" srcId="{2B9B4077-7AD0-41BF-89A1-CCD579863653}" destId="{424CBD1D-1FC5-4620-B1CA-CEE3B5CF2E9C}" srcOrd="1" destOrd="0" presId="urn:microsoft.com/office/officeart/2005/8/layout/list1"/>
    <dgm:cxn modelId="{FD0FB70A-627F-4275-B87A-1E068B4CD76B}" type="presParOf" srcId="{FC8F17A7-382E-4A1E-B2E7-DA36B42E1581}" destId="{930D1122-9358-4F28-86F7-9B909D1379B5}" srcOrd="33" destOrd="0" presId="urn:microsoft.com/office/officeart/2005/8/layout/list1"/>
    <dgm:cxn modelId="{12365E1E-BCC6-4D67-836C-23CFA333D1F2}" type="presParOf" srcId="{FC8F17A7-382E-4A1E-B2E7-DA36B42E1581}" destId="{6B840818-1DBA-430E-8241-C14651C75AC3}" srcOrd="34" destOrd="0" presId="urn:microsoft.com/office/officeart/2005/8/layout/list1"/>
    <dgm:cxn modelId="{69957857-5E28-4A92-8D60-0C0C30D4E914}" type="presParOf" srcId="{FC8F17A7-382E-4A1E-B2E7-DA36B42E1581}" destId="{3546DACC-6EE4-495B-80ED-08D9CE3E49DC}" srcOrd="35" destOrd="0" presId="urn:microsoft.com/office/officeart/2005/8/layout/list1"/>
    <dgm:cxn modelId="{259E2FFD-6726-486D-AF78-5B20FD7FDF60}" type="presParOf" srcId="{FC8F17A7-382E-4A1E-B2E7-DA36B42E1581}" destId="{149E7E05-9164-4FC0-AD4D-F6106392B578}" srcOrd="36" destOrd="0" presId="urn:microsoft.com/office/officeart/2005/8/layout/list1"/>
    <dgm:cxn modelId="{8664424F-A583-4C99-8918-17CC0D069E21}" type="presParOf" srcId="{149E7E05-9164-4FC0-AD4D-F6106392B578}" destId="{63C9172F-EE30-49E2-9E45-1A3F307167E0}" srcOrd="0" destOrd="0" presId="urn:microsoft.com/office/officeart/2005/8/layout/list1"/>
    <dgm:cxn modelId="{F195CDCA-6E42-496C-8423-785D1E14E6F2}" type="presParOf" srcId="{149E7E05-9164-4FC0-AD4D-F6106392B578}" destId="{A2DC3E57-52E3-478D-A04E-E0C40B3A6D1E}" srcOrd="1" destOrd="0" presId="urn:microsoft.com/office/officeart/2005/8/layout/list1"/>
    <dgm:cxn modelId="{671F5149-246B-448A-86A3-5E11F792F31B}" type="presParOf" srcId="{FC8F17A7-382E-4A1E-B2E7-DA36B42E1581}" destId="{DA5D1FDC-9886-44A2-80B4-CC785E870A80}" srcOrd="37" destOrd="0" presId="urn:microsoft.com/office/officeart/2005/8/layout/list1"/>
    <dgm:cxn modelId="{0552B1D9-2573-4426-8AE1-2BD3BFBABFFF}" type="presParOf" srcId="{FC8F17A7-382E-4A1E-B2E7-DA36B42E1581}" destId="{8CE27BDD-A1C0-4C19-8C7C-E1EE3FF8CD56}" srcOrd="38" destOrd="0" presId="urn:microsoft.com/office/officeart/2005/8/layout/list1"/>
    <dgm:cxn modelId="{9677121E-72C2-4F15-9E9D-28EB63A6C561}" type="presParOf" srcId="{FC8F17A7-382E-4A1E-B2E7-DA36B42E1581}" destId="{C2B40191-EDD5-400F-821F-182ACFF6A277}" srcOrd="39" destOrd="0" presId="urn:microsoft.com/office/officeart/2005/8/layout/list1"/>
    <dgm:cxn modelId="{6717745A-7C0C-4D41-A8E9-7D53EE9756A6}" type="presParOf" srcId="{FC8F17A7-382E-4A1E-B2E7-DA36B42E1581}" destId="{504A7B5C-197B-45D0-8D59-56F4D5C8E46C}" srcOrd="40" destOrd="0" presId="urn:microsoft.com/office/officeart/2005/8/layout/list1"/>
    <dgm:cxn modelId="{C1C52347-65EE-449D-A840-4BC4D958D014}" type="presParOf" srcId="{504A7B5C-197B-45D0-8D59-56F4D5C8E46C}" destId="{A8C8CC9A-22FC-4541-8139-B4781DD01AEA}" srcOrd="0" destOrd="0" presId="urn:microsoft.com/office/officeart/2005/8/layout/list1"/>
    <dgm:cxn modelId="{665F52C7-09A1-4C75-B4EA-59247088DBC5}" type="presParOf" srcId="{504A7B5C-197B-45D0-8D59-56F4D5C8E46C}" destId="{47212612-2112-4EE4-AB9A-FD294A321217}" srcOrd="1" destOrd="0" presId="urn:microsoft.com/office/officeart/2005/8/layout/list1"/>
    <dgm:cxn modelId="{A87F7B45-36D3-4D62-B2CD-F976A463DBBB}" type="presParOf" srcId="{FC8F17A7-382E-4A1E-B2E7-DA36B42E1581}" destId="{D3B319EC-2AC4-4E0D-B8B8-8706C1A64A31}" srcOrd="41" destOrd="0" presId="urn:microsoft.com/office/officeart/2005/8/layout/list1"/>
    <dgm:cxn modelId="{CD4C0C4D-6F08-44CC-BCE3-107152B8C771}" type="presParOf" srcId="{FC8F17A7-382E-4A1E-B2E7-DA36B42E1581}" destId="{70EE8211-D7E5-4875-B1BE-DD896F61FF39}" srcOrd="42" destOrd="0" presId="urn:microsoft.com/office/officeart/2005/8/layout/list1"/>
    <dgm:cxn modelId="{E6A35BCF-E792-479F-8E28-A7B863BE9648}" type="presParOf" srcId="{FC8F17A7-382E-4A1E-B2E7-DA36B42E1581}" destId="{BA39C67A-6FB0-4B00-8EF6-F7BD7AFEC80C}" srcOrd="43" destOrd="0" presId="urn:microsoft.com/office/officeart/2005/8/layout/list1"/>
    <dgm:cxn modelId="{F786AE84-8CB2-434B-9E4E-5B12759533A1}" type="presParOf" srcId="{FC8F17A7-382E-4A1E-B2E7-DA36B42E1581}" destId="{236F3CB0-FC6A-42E7-9222-5EB9A2129B15}" srcOrd="44" destOrd="0" presId="urn:microsoft.com/office/officeart/2005/8/layout/list1"/>
    <dgm:cxn modelId="{F9986538-F1CB-4A52-BA34-0BF7B5F163A7}" type="presParOf" srcId="{236F3CB0-FC6A-42E7-9222-5EB9A2129B15}" destId="{CB8FA14D-F7C0-4BA7-B5FE-0AF92E1B5AEC}" srcOrd="0" destOrd="0" presId="urn:microsoft.com/office/officeart/2005/8/layout/list1"/>
    <dgm:cxn modelId="{6DABACA3-A582-44D4-AEE7-18F5DB5936E5}" type="presParOf" srcId="{236F3CB0-FC6A-42E7-9222-5EB9A2129B15}" destId="{6D3E7738-9EC1-4E56-8866-13A3F1EA0EB5}" srcOrd="1" destOrd="0" presId="urn:microsoft.com/office/officeart/2005/8/layout/list1"/>
    <dgm:cxn modelId="{6F79A43B-2F38-4002-A458-BEE0716EBAA9}" type="presParOf" srcId="{FC8F17A7-382E-4A1E-B2E7-DA36B42E1581}" destId="{0B3614BC-0986-4199-8F87-B76FDBA24601}" srcOrd="45" destOrd="0" presId="urn:microsoft.com/office/officeart/2005/8/layout/list1"/>
    <dgm:cxn modelId="{5AC9D01B-F8B1-4E73-ADD6-67B0C8F17A68}" type="presParOf" srcId="{FC8F17A7-382E-4A1E-B2E7-DA36B42E1581}" destId="{930056F2-6EE0-4D60-B231-6A316CE5E782}" srcOrd="46" destOrd="0" presId="urn:microsoft.com/office/officeart/2005/8/layout/list1"/>
    <dgm:cxn modelId="{642DBFE2-888D-4592-95D3-0BCBD44EA733}" type="presParOf" srcId="{FC8F17A7-382E-4A1E-B2E7-DA36B42E1581}" destId="{7804978F-5F52-4A88-8118-87B4DD2E9E40}" srcOrd="47" destOrd="0" presId="urn:microsoft.com/office/officeart/2005/8/layout/list1"/>
    <dgm:cxn modelId="{9613C07B-EFA9-4CC6-A26D-D308BCD3BBC4}" type="presParOf" srcId="{FC8F17A7-382E-4A1E-B2E7-DA36B42E1581}" destId="{66065793-67F8-45E2-97F5-720CAC391988}" srcOrd="48" destOrd="0" presId="urn:microsoft.com/office/officeart/2005/8/layout/list1"/>
    <dgm:cxn modelId="{291E1950-8AE7-4BD4-B306-F0982E3F8486}" type="presParOf" srcId="{66065793-67F8-45E2-97F5-720CAC391988}" destId="{EBD57FE5-159F-4B83-AEF9-EA103400217F}" srcOrd="0" destOrd="0" presId="urn:microsoft.com/office/officeart/2005/8/layout/list1"/>
    <dgm:cxn modelId="{05261501-72F0-4228-BC8B-DE529EAC6874}" type="presParOf" srcId="{66065793-67F8-45E2-97F5-720CAC391988}" destId="{C9C4EDCF-0D7D-4178-80AC-3C28EDA936EA}" srcOrd="1" destOrd="0" presId="urn:microsoft.com/office/officeart/2005/8/layout/list1"/>
    <dgm:cxn modelId="{D47F31C6-4167-4478-A2DA-67B86EF49C3D}" type="presParOf" srcId="{FC8F17A7-382E-4A1E-B2E7-DA36B42E1581}" destId="{B0A39975-8ADA-4EB7-93AC-5B32CCFFA3D8}" srcOrd="49" destOrd="0" presId="urn:microsoft.com/office/officeart/2005/8/layout/list1"/>
    <dgm:cxn modelId="{47AF0FDE-3055-4F48-9B5A-7454D306A0BB}" type="presParOf" srcId="{FC8F17A7-382E-4A1E-B2E7-DA36B42E1581}" destId="{18AAA3DA-65E3-4B54-856F-745A46DBA2A8}" srcOrd="50" destOrd="0" presId="urn:microsoft.com/office/officeart/2005/8/layout/list1"/>
    <dgm:cxn modelId="{AA0E7555-2EA4-42CC-85A8-4850E893933C}" type="presParOf" srcId="{FC8F17A7-382E-4A1E-B2E7-DA36B42E1581}" destId="{61137101-CB7A-4843-B2C9-5D9A72761D76}" srcOrd="51" destOrd="0" presId="urn:microsoft.com/office/officeart/2005/8/layout/list1"/>
    <dgm:cxn modelId="{2D174AED-3101-4B8F-B3FC-ADCDED5FA0EB}" type="presParOf" srcId="{FC8F17A7-382E-4A1E-B2E7-DA36B42E1581}" destId="{FD56D612-0CA4-447A-8EF4-5D1FAC4FFEA3}" srcOrd="52" destOrd="0" presId="urn:microsoft.com/office/officeart/2005/8/layout/list1"/>
    <dgm:cxn modelId="{3403830D-F958-442A-A28D-BB3FD6070785}" type="presParOf" srcId="{FD56D612-0CA4-447A-8EF4-5D1FAC4FFEA3}" destId="{B1E43C84-89B8-494E-A5A6-627F9349E4E6}" srcOrd="0" destOrd="0" presId="urn:microsoft.com/office/officeart/2005/8/layout/list1"/>
    <dgm:cxn modelId="{37AC73C2-3FE1-47EC-8C40-C35AA3D82421}" type="presParOf" srcId="{FD56D612-0CA4-447A-8EF4-5D1FAC4FFEA3}" destId="{D28A992A-D756-402D-AF4A-98AAC68826A9}" srcOrd="1" destOrd="0" presId="urn:microsoft.com/office/officeart/2005/8/layout/list1"/>
    <dgm:cxn modelId="{F13EE916-A86A-4448-B9F2-567AE4F37955}" type="presParOf" srcId="{FC8F17A7-382E-4A1E-B2E7-DA36B42E1581}" destId="{941866A7-6FD7-4ED3-91E2-08BC5BCC62AD}" srcOrd="53" destOrd="0" presId="urn:microsoft.com/office/officeart/2005/8/layout/list1"/>
    <dgm:cxn modelId="{ED00E176-AC34-4312-AD41-6580903486FC}" type="presParOf" srcId="{FC8F17A7-382E-4A1E-B2E7-DA36B42E1581}" destId="{E7CFED7A-E2E7-4DB2-B02D-12D73767FC9A}" srcOrd="54" destOrd="0" presId="urn:microsoft.com/office/officeart/2005/8/layout/list1"/>
    <dgm:cxn modelId="{33820753-9ECE-4FC8-814B-A6A4B9E098E0}" type="presParOf" srcId="{FC8F17A7-382E-4A1E-B2E7-DA36B42E1581}" destId="{F644A991-153E-437A-B7C0-E0F664592780}" srcOrd="55" destOrd="0" presId="urn:microsoft.com/office/officeart/2005/8/layout/list1"/>
    <dgm:cxn modelId="{BC9F56C9-6926-4B5B-9220-DF6532C75648}" type="presParOf" srcId="{FC8F17A7-382E-4A1E-B2E7-DA36B42E1581}" destId="{100D4A9F-8DD0-4AEF-81E4-E18A5C61997E}" srcOrd="56" destOrd="0" presId="urn:microsoft.com/office/officeart/2005/8/layout/list1"/>
    <dgm:cxn modelId="{B54E76E7-8B1C-47CF-83F4-D5A22C8209F6}" type="presParOf" srcId="{100D4A9F-8DD0-4AEF-81E4-E18A5C61997E}" destId="{0B453DFD-6C13-430D-A27F-131F95FA4CA8}" srcOrd="0" destOrd="0" presId="urn:microsoft.com/office/officeart/2005/8/layout/list1"/>
    <dgm:cxn modelId="{C02E88F3-444D-49CA-8671-B76B9AD1A287}" type="presParOf" srcId="{100D4A9F-8DD0-4AEF-81E4-E18A5C61997E}" destId="{829469C0-E15E-4D2E-9CAF-90A9B365C9CD}" srcOrd="1" destOrd="0" presId="urn:microsoft.com/office/officeart/2005/8/layout/list1"/>
    <dgm:cxn modelId="{211407F5-90FC-4FCD-9E40-06B18AA3C7BF}" type="presParOf" srcId="{FC8F17A7-382E-4A1E-B2E7-DA36B42E1581}" destId="{24A7FB08-CF40-42F6-B775-A2DDFFAB4B9F}" srcOrd="57" destOrd="0" presId="urn:microsoft.com/office/officeart/2005/8/layout/list1"/>
    <dgm:cxn modelId="{216973E8-F9EB-4820-B4A6-D3B9C538F590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1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" action="ppaction://noaction"/>
            </a:rPr>
            <a:t>Матэрыяльны быт</a:t>
          </a:r>
          <a:r>
            <a:rPr lang="be-BY" dirty="0">
              <a:hlinkClick xmlns:r="http://schemas.openxmlformats.org/officeDocument/2006/relationships" r:id="" action="ppaction://noaction"/>
            </a:rPr>
            <a:t>: </a:t>
          </a:r>
          <a:r>
            <a:rPr lang="be-BY" b="1" dirty="0">
              <a:hlinkClick xmlns:r="http://schemas.openxmlformats.org/officeDocument/2006/relationships" r:id="" action="ppaction://noaction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6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8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8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0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0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" action="ppaction://noaction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A0AD4F61-554D-4C1E-8E36-067D57F5B7B2}" type="presOf" srcId="{0F5738F0-9D40-4958-B108-0B2ECF3C2EBD}" destId="{C9C4EDCF-0D7D-4178-80AC-3C28EDA936EA}" srcOrd="1" destOrd="0" presId="urn:microsoft.com/office/officeart/2005/8/layout/list1"/>
    <dgm:cxn modelId="{04A452D0-1577-40DC-AE5F-D5BDE3F88B14}" type="presOf" srcId="{06DF7B84-5155-4510-A4D1-41E62DBF20AA}" destId="{F8623298-42EC-4240-A896-C3B77D6A84BE}" srcOrd="1" destOrd="0" presId="urn:microsoft.com/office/officeart/2005/8/layout/list1"/>
    <dgm:cxn modelId="{FE785167-54B6-4D57-948B-B60E2F4A1460}" type="presOf" srcId="{F1EBE354-C624-4FC0-9F90-4A91809A193E}" destId="{A2DC3E57-52E3-478D-A04E-E0C40B3A6D1E}" srcOrd="1" destOrd="0" presId="urn:microsoft.com/office/officeart/2005/8/layout/list1"/>
    <dgm:cxn modelId="{7AA5E76C-2FE2-4857-AE18-486D0CBCA231}" type="presOf" srcId="{9A28537E-EBB5-45DA-B2FE-F991C881A5E8}" destId="{194EB645-03DB-4718-8A2C-6FB775B61591}" srcOrd="0" destOrd="0" presId="urn:microsoft.com/office/officeart/2005/8/layout/list1"/>
    <dgm:cxn modelId="{C1C489AF-AB50-4537-B4E2-BD5D8F567F4E}" type="presOf" srcId="{B9374BCF-7B8D-43EA-AF42-3D675A166C28}" destId="{0CB65D4D-7011-4622-ADCA-FDF1A9C6A79F}" srcOrd="1" destOrd="0" presId="urn:microsoft.com/office/officeart/2005/8/layout/list1"/>
    <dgm:cxn modelId="{10289821-1942-4420-9B43-927B6D5F8C66}" type="presOf" srcId="{0F5738F0-9D40-4958-B108-0B2ECF3C2EBD}" destId="{EBD57FE5-159F-4B83-AEF9-EA103400217F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30907F8-4DFC-45AE-99F2-165611AE053F}" type="presOf" srcId="{A6AA4029-2DA5-4CF0-99F3-5D6F6A831349}" destId="{10B64A83-F830-4AC6-9385-513A38D55826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CC100E95-9EEE-4124-9016-D26652CBE5BB}" type="presOf" srcId="{4645654A-0DC5-46B0-95ED-49F72442FADF}" destId="{63BAC6F4-37DE-4063-90F1-38293280B408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FFB413B9-F658-41CB-A20B-8BE0DB342FDB}" type="presOf" srcId="{470BFF4D-607E-47BE-BE6D-F308DD98CD06}" destId="{FC8F17A7-382E-4A1E-B2E7-DA36B42E1581}" srcOrd="0" destOrd="0" presId="urn:microsoft.com/office/officeart/2005/8/layout/list1"/>
    <dgm:cxn modelId="{5793D11F-AC8F-47CC-96E7-792E1910ABF8}" type="presOf" srcId="{9A28537E-EBB5-45DA-B2FE-F991C881A5E8}" destId="{424CBD1D-1FC5-4620-B1CA-CEE3B5CF2E9C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FDF98D3F-CD10-4E2B-AFF1-D29879401C2C}" type="presOf" srcId="{3F42973D-1A6B-4BAD-B7B3-793384490701}" destId="{B6237DF0-F405-480F-9EDB-6E2180B339B1}" srcOrd="0" destOrd="0" presId="urn:microsoft.com/office/officeart/2005/8/layout/list1"/>
    <dgm:cxn modelId="{D8A01973-360F-4F09-ADC9-5516616810C2}" type="presOf" srcId="{3F42973D-1A6B-4BAD-B7B3-793384490701}" destId="{46DB3FC9-62E0-4C58-A7D5-27187D2C5D7D}" srcOrd="1" destOrd="0" presId="urn:microsoft.com/office/officeart/2005/8/layout/list1"/>
    <dgm:cxn modelId="{91732A8D-9FF2-4502-AB59-3FD8A855FA8B}" type="presOf" srcId="{E9D59AC3-A711-4796-B192-1D13C75A69CF}" destId="{04BFF7BE-8A4B-43A8-811A-DA3705A638B4}" srcOrd="1" destOrd="0" presId="urn:microsoft.com/office/officeart/2005/8/layout/list1"/>
    <dgm:cxn modelId="{C2718F94-B5EB-45EF-A376-BCE181DC6DF4}" type="presOf" srcId="{E23C63D9-5F13-4E8F-B0BA-A4588E82099A}" destId="{47212612-2112-4EE4-AB9A-FD294A321217}" srcOrd="1" destOrd="0" presId="urn:microsoft.com/office/officeart/2005/8/layout/list1"/>
    <dgm:cxn modelId="{89AC45FA-711D-4A6D-AF5F-1669D348B1F5}" type="presOf" srcId="{3F7C1AE6-D2D6-4A4C-896A-7CB304546092}" destId="{FE891326-686A-4C45-B79B-1B94C9E03A2E}" srcOrd="0" destOrd="0" presId="urn:microsoft.com/office/officeart/2005/8/layout/list1"/>
    <dgm:cxn modelId="{EFAA3798-C119-44C6-9140-17B72FC737DA}" type="presOf" srcId="{3F7C1AE6-D2D6-4A4C-896A-7CB304546092}" destId="{61C61218-148C-4255-9C90-C651A43AA30B}" srcOrd="1" destOrd="0" presId="urn:microsoft.com/office/officeart/2005/8/layout/list1"/>
    <dgm:cxn modelId="{A7EAAB3F-1616-43D6-A384-557A861B2B85}" type="presOf" srcId="{8E2717DD-D037-46DD-AB7C-0D91C7CA05D2}" destId="{CB8FA14D-F7C0-4BA7-B5FE-0AF92E1B5AEC}" srcOrd="0" destOrd="0" presId="urn:microsoft.com/office/officeart/2005/8/layout/list1"/>
    <dgm:cxn modelId="{00152356-3FE3-493A-9FDC-6131F3A8274C}" type="presOf" srcId="{517A7599-D39B-4136-B7F7-FC517C75373B}" destId="{B1E43C84-89B8-494E-A5A6-627F9349E4E6}" srcOrd="0" destOrd="0" presId="urn:microsoft.com/office/officeart/2005/8/layout/list1"/>
    <dgm:cxn modelId="{1EB91286-A594-4A8B-9694-4D4CCAAEFFB4}" type="presOf" srcId="{06DF7B84-5155-4510-A4D1-41E62DBF20AA}" destId="{AF10899B-EDEE-40FE-9C40-8DDE3B25E72C}" srcOrd="0" destOrd="0" presId="urn:microsoft.com/office/officeart/2005/8/layout/list1"/>
    <dgm:cxn modelId="{01742FC5-0457-4B7E-B4EF-867BCF4AA161}" type="presOf" srcId="{8E2717DD-D037-46DD-AB7C-0D91C7CA05D2}" destId="{6D3E7738-9EC1-4E56-8866-13A3F1EA0EB5}" srcOrd="1" destOrd="0" presId="urn:microsoft.com/office/officeart/2005/8/layout/list1"/>
    <dgm:cxn modelId="{1C72192E-00E9-43A9-A1DE-996500AF764A}" type="presOf" srcId="{049F0A86-C80C-4922-98A6-14F0D8DFCDD0}" destId="{829469C0-E15E-4D2E-9CAF-90A9B365C9CD}" srcOrd="1" destOrd="0" presId="urn:microsoft.com/office/officeart/2005/8/layout/list1"/>
    <dgm:cxn modelId="{03C83652-5510-4127-BF0C-CC907E2B221A}" type="presOf" srcId="{F1EBE354-C624-4FC0-9F90-4A91809A193E}" destId="{63C9172F-EE30-49E2-9E45-1A3F307167E0}" srcOrd="0" destOrd="0" presId="urn:microsoft.com/office/officeart/2005/8/layout/list1"/>
    <dgm:cxn modelId="{BDB3051C-EAC8-4880-97ED-5D1663EEC0E1}" type="presOf" srcId="{4F249EC0-E768-4341-AFD6-A149BC3B7897}" destId="{FB41B348-582E-4F1B-8E8B-5AE516EA174B}" srcOrd="1" destOrd="0" presId="urn:microsoft.com/office/officeart/2005/8/layout/list1"/>
    <dgm:cxn modelId="{978DCEAC-C68C-4EDD-A421-FB8B52775F8B}" type="presOf" srcId="{E23C63D9-5F13-4E8F-B0BA-A4588E82099A}" destId="{A8C8CC9A-22FC-4541-8139-B4781DD01AEA}" srcOrd="0" destOrd="0" presId="urn:microsoft.com/office/officeart/2005/8/layout/list1"/>
    <dgm:cxn modelId="{7D00F964-F3F9-4FA6-BE80-D151D805E384}" type="presOf" srcId="{B9374BCF-7B8D-43EA-AF42-3D675A166C28}" destId="{2F3F69BC-F4CD-4461-9478-6693505E9CAD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13D8D379-FEFB-410E-99CD-D2BF23A975D5}" type="presOf" srcId="{049F0A86-C80C-4922-98A6-14F0D8DFCDD0}" destId="{0B453DFD-6C13-430D-A27F-131F95FA4CA8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C1AD2C27-492D-4F60-A0E4-12F4977A0C27}" type="presOf" srcId="{517A7599-D39B-4136-B7F7-FC517C75373B}" destId="{D28A992A-D756-402D-AF4A-98AAC68826A9}" srcOrd="1" destOrd="0" presId="urn:microsoft.com/office/officeart/2005/8/layout/list1"/>
    <dgm:cxn modelId="{006D9187-B953-4809-ADF7-67459A524A68}" type="presOf" srcId="{4F249EC0-E768-4341-AFD6-A149BC3B7897}" destId="{FD05451A-4252-4BAC-BB45-636A73C8DE8B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57FE2C10-1C79-4B71-8C2D-77697E5A1602}" type="presOf" srcId="{E9D59AC3-A711-4796-B192-1D13C75A69CF}" destId="{0A9123C9-74E1-476A-A44C-7C00851B6B18}" srcOrd="0" destOrd="0" presId="urn:microsoft.com/office/officeart/2005/8/layout/list1"/>
    <dgm:cxn modelId="{13508963-07CF-4D51-A4D1-DAF004652B90}" type="presOf" srcId="{A6AA4029-2DA5-4CF0-99F3-5D6F6A831349}" destId="{41C2C4BE-FE64-4D2A-8759-19F25F7067C9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DAA852E2-D680-442B-8248-C2FDB5975DFE}" type="presOf" srcId="{4645654A-0DC5-46B0-95ED-49F72442FADF}" destId="{18DFF254-491E-49B4-A226-DB6AC9EDF287}" srcOrd="1" destOrd="0" presId="urn:microsoft.com/office/officeart/2005/8/layout/list1"/>
    <dgm:cxn modelId="{EBF427AF-AACE-42BA-92D7-A6B146C3BFA8}" type="presParOf" srcId="{FC8F17A7-382E-4A1E-B2E7-DA36B42E1581}" destId="{A4AFC699-C35E-460D-A64E-55750FEB5D2F}" srcOrd="0" destOrd="0" presId="urn:microsoft.com/office/officeart/2005/8/layout/list1"/>
    <dgm:cxn modelId="{C70F1946-DCFB-49E4-BCD4-E1AF9AE4F725}" type="presParOf" srcId="{A4AFC699-C35E-460D-A64E-55750FEB5D2F}" destId="{2F3F69BC-F4CD-4461-9478-6693505E9CAD}" srcOrd="0" destOrd="0" presId="urn:microsoft.com/office/officeart/2005/8/layout/list1"/>
    <dgm:cxn modelId="{C99DB32A-9C2D-4381-9FCE-DB751F05024E}" type="presParOf" srcId="{A4AFC699-C35E-460D-A64E-55750FEB5D2F}" destId="{0CB65D4D-7011-4622-ADCA-FDF1A9C6A79F}" srcOrd="1" destOrd="0" presId="urn:microsoft.com/office/officeart/2005/8/layout/list1"/>
    <dgm:cxn modelId="{6E0AC497-B4B6-4CCB-B7E4-120EBBED2DDA}" type="presParOf" srcId="{FC8F17A7-382E-4A1E-B2E7-DA36B42E1581}" destId="{0E61AAD7-843C-4A61-9057-1D4B1E6EB38A}" srcOrd="1" destOrd="0" presId="urn:microsoft.com/office/officeart/2005/8/layout/list1"/>
    <dgm:cxn modelId="{52F3A61E-BCA0-4D45-9E49-61A7FD5E7E58}" type="presParOf" srcId="{FC8F17A7-382E-4A1E-B2E7-DA36B42E1581}" destId="{4C2768E2-ED89-431A-A486-281CC5329D11}" srcOrd="2" destOrd="0" presId="urn:microsoft.com/office/officeart/2005/8/layout/list1"/>
    <dgm:cxn modelId="{0B00B0A5-B36B-4561-9190-7547082CBB79}" type="presParOf" srcId="{FC8F17A7-382E-4A1E-B2E7-DA36B42E1581}" destId="{1B416E7A-1E06-4210-9A87-C9B7D190B309}" srcOrd="3" destOrd="0" presId="urn:microsoft.com/office/officeart/2005/8/layout/list1"/>
    <dgm:cxn modelId="{B52DA3A8-57FE-4DBC-ADCD-2EF9D85EF639}" type="presParOf" srcId="{FC8F17A7-382E-4A1E-B2E7-DA36B42E1581}" destId="{06690BC2-B387-4E14-8CD0-50904E7E7C3A}" srcOrd="4" destOrd="0" presId="urn:microsoft.com/office/officeart/2005/8/layout/list1"/>
    <dgm:cxn modelId="{BB7202A0-EFE0-4077-8635-173E0467389B}" type="presParOf" srcId="{06690BC2-B387-4E14-8CD0-50904E7E7C3A}" destId="{B6237DF0-F405-480F-9EDB-6E2180B339B1}" srcOrd="0" destOrd="0" presId="urn:microsoft.com/office/officeart/2005/8/layout/list1"/>
    <dgm:cxn modelId="{19104648-B7FB-4868-82D9-3A591B0764FA}" type="presParOf" srcId="{06690BC2-B387-4E14-8CD0-50904E7E7C3A}" destId="{46DB3FC9-62E0-4C58-A7D5-27187D2C5D7D}" srcOrd="1" destOrd="0" presId="urn:microsoft.com/office/officeart/2005/8/layout/list1"/>
    <dgm:cxn modelId="{806B2D2A-5F66-4161-9A2F-4817FA693CF2}" type="presParOf" srcId="{FC8F17A7-382E-4A1E-B2E7-DA36B42E1581}" destId="{247B878D-BDED-49CB-B65A-A497AD500AE8}" srcOrd="5" destOrd="0" presId="urn:microsoft.com/office/officeart/2005/8/layout/list1"/>
    <dgm:cxn modelId="{D51A3D5F-5813-4F4F-801A-C2D1A0CFE198}" type="presParOf" srcId="{FC8F17A7-382E-4A1E-B2E7-DA36B42E1581}" destId="{4659EBC4-64D1-4B6C-92B5-9A0F3C2EF96C}" srcOrd="6" destOrd="0" presId="urn:microsoft.com/office/officeart/2005/8/layout/list1"/>
    <dgm:cxn modelId="{A79AFBD1-43F5-4804-8BCF-4AAE4A1C0A08}" type="presParOf" srcId="{FC8F17A7-382E-4A1E-B2E7-DA36B42E1581}" destId="{BAF59938-BB53-474B-BAD2-F883FDDD4D15}" srcOrd="7" destOrd="0" presId="urn:microsoft.com/office/officeart/2005/8/layout/list1"/>
    <dgm:cxn modelId="{B6013945-A617-41CF-A0E2-8B54BC15047E}" type="presParOf" srcId="{FC8F17A7-382E-4A1E-B2E7-DA36B42E1581}" destId="{B565232D-1520-461C-A256-E2F8182B90C8}" srcOrd="8" destOrd="0" presId="urn:microsoft.com/office/officeart/2005/8/layout/list1"/>
    <dgm:cxn modelId="{AF93F8E8-93CD-48A3-AF65-920C7FE1280C}" type="presParOf" srcId="{B565232D-1520-461C-A256-E2F8182B90C8}" destId="{10B64A83-F830-4AC6-9385-513A38D55826}" srcOrd="0" destOrd="0" presId="urn:microsoft.com/office/officeart/2005/8/layout/list1"/>
    <dgm:cxn modelId="{E7F176EB-DAEC-4F15-830F-57B37DCDDFD6}" type="presParOf" srcId="{B565232D-1520-461C-A256-E2F8182B90C8}" destId="{41C2C4BE-FE64-4D2A-8759-19F25F7067C9}" srcOrd="1" destOrd="0" presId="urn:microsoft.com/office/officeart/2005/8/layout/list1"/>
    <dgm:cxn modelId="{893B33D4-D2AB-4685-BC50-CFB72C3C14F8}" type="presParOf" srcId="{FC8F17A7-382E-4A1E-B2E7-DA36B42E1581}" destId="{1B336EED-E3B6-45CB-AC6A-6AFFDB107DB5}" srcOrd="9" destOrd="0" presId="urn:microsoft.com/office/officeart/2005/8/layout/list1"/>
    <dgm:cxn modelId="{318369DF-5F74-43D2-94C9-54BFB5111276}" type="presParOf" srcId="{FC8F17A7-382E-4A1E-B2E7-DA36B42E1581}" destId="{30B5F34B-9541-42FB-BF55-BA19172ED350}" srcOrd="10" destOrd="0" presId="urn:microsoft.com/office/officeart/2005/8/layout/list1"/>
    <dgm:cxn modelId="{E6A30C7D-6FC3-489C-B133-4D5F490F47B8}" type="presParOf" srcId="{FC8F17A7-382E-4A1E-B2E7-DA36B42E1581}" destId="{BA660269-BEB7-404B-BD93-4DFE7712AA9C}" srcOrd="11" destOrd="0" presId="urn:microsoft.com/office/officeart/2005/8/layout/list1"/>
    <dgm:cxn modelId="{AFAAF9CD-B021-425E-BE1A-5A2E9188413C}" type="presParOf" srcId="{FC8F17A7-382E-4A1E-B2E7-DA36B42E1581}" destId="{88BA583A-DC58-4047-A142-7FA2525DCFA3}" srcOrd="12" destOrd="0" presId="urn:microsoft.com/office/officeart/2005/8/layout/list1"/>
    <dgm:cxn modelId="{139C4C49-DF3F-42D4-B499-43D3547034A3}" type="presParOf" srcId="{88BA583A-DC58-4047-A142-7FA2525DCFA3}" destId="{AF10899B-EDEE-40FE-9C40-8DDE3B25E72C}" srcOrd="0" destOrd="0" presId="urn:microsoft.com/office/officeart/2005/8/layout/list1"/>
    <dgm:cxn modelId="{A1505B67-9331-48EB-94D0-B5410EF956FF}" type="presParOf" srcId="{88BA583A-DC58-4047-A142-7FA2525DCFA3}" destId="{F8623298-42EC-4240-A896-C3B77D6A84BE}" srcOrd="1" destOrd="0" presId="urn:microsoft.com/office/officeart/2005/8/layout/list1"/>
    <dgm:cxn modelId="{CD7919FC-7A80-47ED-A431-6FEA4205D274}" type="presParOf" srcId="{FC8F17A7-382E-4A1E-B2E7-DA36B42E1581}" destId="{6188435A-1102-4E5B-8D2B-58E6CD4E6435}" srcOrd="13" destOrd="0" presId="urn:microsoft.com/office/officeart/2005/8/layout/list1"/>
    <dgm:cxn modelId="{516E2937-BF34-4890-A69A-F95E79E62372}" type="presParOf" srcId="{FC8F17A7-382E-4A1E-B2E7-DA36B42E1581}" destId="{AA0B205A-8584-47CB-8AB6-687C2A81A3A7}" srcOrd="14" destOrd="0" presId="urn:microsoft.com/office/officeart/2005/8/layout/list1"/>
    <dgm:cxn modelId="{31D079AB-01CD-4CA8-AEC3-DD63FA152343}" type="presParOf" srcId="{FC8F17A7-382E-4A1E-B2E7-DA36B42E1581}" destId="{36936875-2CE6-48CC-885F-460991F03499}" srcOrd="15" destOrd="0" presId="urn:microsoft.com/office/officeart/2005/8/layout/list1"/>
    <dgm:cxn modelId="{3D6148CD-846F-4547-97DD-72B3E860D10D}" type="presParOf" srcId="{FC8F17A7-382E-4A1E-B2E7-DA36B42E1581}" destId="{70BBAC2E-3F84-4F66-B9BC-F7186ACAB38F}" srcOrd="16" destOrd="0" presId="urn:microsoft.com/office/officeart/2005/8/layout/list1"/>
    <dgm:cxn modelId="{CAF73066-57BC-431E-B845-E1E1E9CD2BAA}" type="presParOf" srcId="{70BBAC2E-3F84-4F66-B9BC-F7186ACAB38F}" destId="{63BAC6F4-37DE-4063-90F1-38293280B408}" srcOrd="0" destOrd="0" presId="urn:microsoft.com/office/officeart/2005/8/layout/list1"/>
    <dgm:cxn modelId="{865C5752-B8A0-402D-BCE2-C743F959BFE5}" type="presParOf" srcId="{70BBAC2E-3F84-4F66-B9BC-F7186ACAB38F}" destId="{18DFF254-491E-49B4-A226-DB6AC9EDF287}" srcOrd="1" destOrd="0" presId="urn:microsoft.com/office/officeart/2005/8/layout/list1"/>
    <dgm:cxn modelId="{55966B6A-869A-45B7-A6C2-8FDD2138C5E0}" type="presParOf" srcId="{FC8F17A7-382E-4A1E-B2E7-DA36B42E1581}" destId="{2F621F97-3C2B-4ED3-AF8D-5D7EA9471D3C}" srcOrd="17" destOrd="0" presId="urn:microsoft.com/office/officeart/2005/8/layout/list1"/>
    <dgm:cxn modelId="{04389E97-357C-434B-B2C4-45CCF523A56A}" type="presParOf" srcId="{FC8F17A7-382E-4A1E-B2E7-DA36B42E1581}" destId="{B17DE1A4-9BC0-46D0-9740-94D09C549B59}" srcOrd="18" destOrd="0" presId="urn:microsoft.com/office/officeart/2005/8/layout/list1"/>
    <dgm:cxn modelId="{52EDF9AD-7C96-4239-B8FA-14C5BA6D00BC}" type="presParOf" srcId="{FC8F17A7-382E-4A1E-B2E7-DA36B42E1581}" destId="{0649D3E9-A605-40B6-B170-BC90BB6CACA7}" srcOrd="19" destOrd="0" presId="urn:microsoft.com/office/officeart/2005/8/layout/list1"/>
    <dgm:cxn modelId="{5B4A8963-1258-4688-961E-6E28BDA5FC36}" type="presParOf" srcId="{FC8F17A7-382E-4A1E-B2E7-DA36B42E1581}" destId="{5557BF4C-0B21-48C7-98F8-59E3BDB03DC7}" srcOrd="20" destOrd="0" presId="urn:microsoft.com/office/officeart/2005/8/layout/list1"/>
    <dgm:cxn modelId="{91BDDC6B-B6C8-4419-838A-74AF3075DA8A}" type="presParOf" srcId="{5557BF4C-0B21-48C7-98F8-59E3BDB03DC7}" destId="{0A9123C9-74E1-476A-A44C-7C00851B6B18}" srcOrd="0" destOrd="0" presId="urn:microsoft.com/office/officeart/2005/8/layout/list1"/>
    <dgm:cxn modelId="{1A4F0C6C-FA70-4F13-B9F0-9377357E3B7C}" type="presParOf" srcId="{5557BF4C-0B21-48C7-98F8-59E3BDB03DC7}" destId="{04BFF7BE-8A4B-43A8-811A-DA3705A638B4}" srcOrd="1" destOrd="0" presId="urn:microsoft.com/office/officeart/2005/8/layout/list1"/>
    <dgm:cxn modelId="{61C53332-DBE7-4B86-9E4E-C249A7C3EE38}" type="presParOf" srcId="{FC8F17A7-382E-4A1E-B2E7-DA36B42E1581}" destId="{4A94990A-C322-4A85-9986-B15C0FF2B266}" srcOrd="21" destOrd="0" presId="urn:microsoft.com/office/officeart/2005/8/layout/list1"/>
    <dgm:cxn modelId="{3595AE8E-32BA-471E-8C67-41AF587DB497}" type="presParOf" srcId="{FC8F17A7-382E-4A1E-B2E7-DA36B42E1581}" destId="{C436068C-0248-4822-A0B2-7CB4D8C70A60}" srcOrd="22" destOrd="0" presId="urn:microsoft.com/office/officeart/2005/8/layout/list1"/>
    <dgm:cxn modelId="{ADBCB3EA-6FD1-49C1-872C-12F9BE0478DF}" type="presParOf" srcId="{FC8F17A7-382E-4A1E-B2E7-DA36B42E1581}" destId="{1E506FD5-CE60-423F-B26B-10293B47C007}" srcOrd="23" destOrd="0" presId="urn:microsoft.com/office/officeart/2005/8/layout/list1"/>
    <dgm:cxn modelId="{A3850C91-E986-4F04-A9BD-BFCC6C7F4415}" type="presParOf" srcId="{FC8F17A7-382E-4A1E-B2E7-DA36B42E1581}" destId="{1D02F6B0-EBF4-45E3-82C7-E7801560D744}" srcOrd="24" destOrd="0" presId="urn:microsoft.com/office/officeart/2005/8/layout/list1"/>
    <dgm:cxn modelId="{5AA6DBF8-E659-43DE-A2D5-AC52CB6BFB64}" type="presParOf" srcId="{1D02F6B0-EBF4-45E3-82C7-E7801560D744}" destId="{FE891326-686A-4C45-B79B-1B94C9E03A2E}" srcOrd="0" destOrd="0" presId="urn:microsoft.com/office/officeart/2005/8/layout/list1"/>
    <dgm:cxn modelId="{100D8345-2659-47E3-8A72-33B7FC0F3DE3}" type="presParOf" srcId="{1D02F6B0-EBF4-45E3-82C7-E7801560D744}" destId="{61C61218-148C-4255-9C90-C651A43AA30B}" srcOrd="1" destOrd="0" presId="urn:microsoft.com/office/officeart/2005/8/layout/list1"/>
    <dgm:cxn modelId="{AF5016B5-AE3D-4DCC-A0CE-155F964E3FD0}" type="presParOf" srcId="{FC8F17A7-382E-4A1E-B2E7-DA36B42E1581}" destId="{1802013E-BF39-4EF9-9432-FA7C944D3582}" srcOrd="25" destOrd="0" presId="urn:microsoft.com/office/officeart/2005/8/layout/list1"/>
    <dgm:cxn modelId="{8F697E2E-D9D7-45B5-8B9B-1B9A46F13FCE}" type="presParOf" srcId="{FC8F17A7-382E-4A1E-B2E7-DA36B42E1581}" destId="{1BCA2504-F34B-4965-B98A-B14370556103}" srcOrd="26" destOrd="0" presId="urn:microsoft.com/office/officeart/2005/8/layout/list1"/>
    <dgm:cxn modelId="{9A99E3B2-7EE2-41EC-98F2-EFCAE9A959B6}" type="presParOf" srcId="{FC8F17A7-382E-4A1E-B2E7-DA36B42E1581}" destId="{0FAAC69F-E085-4A39-B6CA-D9F5703A4618}" srcOrd="27" destOrd="0" presId="urn:microsoft.com/office/officeart/2005/8/layout/list1"/>
    <dgm:cxn modelId="{2863C0D8-7B98-4665-872C-9BB7886B4EBD}" type="presParOf" srcId="{FC8F17A7-382E-4A1E-B2E7-DA36B42E1581}" destId="{D8E4629F-6E0F-4A02-BADE-4218A3A65FF2}" srcOrd="28" destOrd="0" presId="urn:microsoft.com/office/officeart/2005/8/layout/list1"/>
    <dgm:cxn modelId="{55B8ED6C-FC77-45B2-BBF6-155010D462FF}" type="presParOf" srcId="{D8E4629F-6E0F-4A02-BADE-4218A3A65FF2}" destId="{FD05451A-4252-4BAC-BB45-636A73C8DE8B}" srcOrd="0" destOrd="0" presId="urn:microsoft.com/office/officeart/2005/8/layout/list1"/>
    <dgm:cxn modelId="{C65625B4-AAAE-425E-AD26-3ABB91321F8C}" type="presParOf" srcId="{D8E4629F-6E0F-4A02-BADE-4218A3A65FF2}" destId="{FB41B348-582E-4F1B-8E8B-5AE516EA174B}" srcOrd="1" destOrd="0" presId="urn:microsoft.com/office/officeart/2005/8/layout/list1"/>
    <dgm:cxn modelId="{430CC6BC-9C7F-45F2-8D7B-C6DF2C8E710E}" type="presParOf" srcId="{FC8F17A7-382E-4A1E-B2E7-DA36B42E1581}" destId="{E7BC78D9-1A4C-4A98-B3F2-3EC605C1BE54}" srcOrd="29" destOrd="0" presId="urn:microsoft.com/office/officeart/2005/8/layout/list1"/>
    <dgm:cxn modelId="{729252D1-614B-4513-9760-EAD5D6F1364D}" type="presParOf" srcId="{FC8F17A7-382E-4A1E-B2E7-DA36B42E1581}" destId="{4AC2EB15-380B-4E95-A5FA-808E3B3AA859}" srcOrd="30" destOrd="0" presId="urn:microsoft.com/office/officeart/2005/8/layout/list1"/>
    <dgm:cxn modelId="{4F5602DC-A440-452E-94BD-FFDD3D863D1B}" type="presParOf" srcId="{FC8F17A7-382E-4A1E-B2E7-DA36B42E1581}" destId="{38C0859C-7275-408F-8247-FDFC8F7D3597}" srcOrd="31" destOrd="0" presId="urn:microsoft.com/office/officeart/2005/8/layout/list1"/>
    <dgm:cxn modelId="{D34BCCD4-872F-4D8D-A6F1-C5FBFA34F30C}" type="presParOf" srcId="{FC8F17A7-382E-4A1E-B2E7-DA36B42E1581}" destId="{2B9B4077-7AD0-41BF-89A1-CCD579863653}" srcOrd="32" destOrd="0" presId="urn:microsoft.com/office/officeart/2005/8/layout/list1"/>
    <dgm:cxn modelId="{5C97DEC4-43E2-42FC-937A-F616432CB992}" type="presParOf" srcId="{2B9B4077-7AD0-41BF-89A1-CCD579863653}" destId="{194EB645-03DB-4718-8A2C-6FB775B61591}" srcOrd="0" destOrd="0" presId="urn:microsoft.com/office/officeart/2005/8/layout/list1"/>
    <dgm:cxn modelId="{23A2E3DC-A162-451E-9022-DBC144A38B39}" type="presParOf" srcId="{2B9B4077-7AD0-41BF-89A1-CCD579863653}" destId="{424CBD1D-1FC5-4620-B1CA-CEE3B5CF2E9C}" srcOrd="1" destOrd="0" presId="urn:microsoft.com/office/officeart/2005/8/layout/list1"/>
    <dgm:cxn modelId="{6BBEFAD5-6A7B-450D-ABE7-CF13058C0498}" type="presParOf" srcId="{FC8F17A7-382E-4A1E-B2E7-DA36B42E1581}" destId="{930D1122-9358-4F28-86F7-9B909D1379B5}" srcOrd="33" destOrd="0" presId="urn:microsoft.com/office/officeart/2005/8/layout/list1"/>
    <dgm:cxn modelId="{82AD82AA-AF4A-4FFE-8AD3-67EE0C228B99}" type="presParOf" srcId="{FC8F17A7-382E-4A1E-B2E7-DA36B42E1581}" destId="{6B840818-1DBA-430E-8241-C14651C75AC3}" srcOrd="34" destOrd="0" presId="urn:microsoft.com/office/officeart/2005/8/layout/list1"/>
    <dgm:cxn modelId="{C6650392-CD4D-4230-9EE2-83DBBBF5ED13}" type="presParOf" srcId="{FC8F17A7-382E-4A1E-B2E7-DA36B42E1581}" destId="{3546DACC-6EE4-495B-80ED-08D9CE3E49DC}" srcOrd="35" destOrd="0" presId="urn:microsoft.com/office/officeart/2005/8/layout/list1"/>
    <dgm:cxn modelId="{4AF4BD3C-8CB8-416A-BE94-68891DF04F84}" type="presParOf" srcId="{FC8F17A7-382E-4A1E-B2E7-DA36B42E1581}" destId="{149E7E05-9164-4FC0-AD4D-F6106392B578}" srcOrd="36" destOrd="0" presId="urn:microsoft.com/office/officeart/2005/8/layout/list1"/>
    <dgm:cxn modelId="{4D07D206-56C8-4EF4-B98D-DCE0652E42D2}" type="presParOf" srcId="{149E7E05-9164-4FC0-AD4D-F6106392B578}" destId="{63C9172F-EE30-49E2-9E45-1A3F307167E0}" srcOrd="0" destOrd="0" presId="urn:microsoft.com/office/officeart/2005/8/layout/list1"/>
    <dgm:cxn modelId="{CB13BDD7-F919-4D3E-B1DB-41FF693E7032}" type="presParOf" srcId="{149E7E05-9164-4FC0-AD4D-F6106392B578}" destId="{A2DC3E57-52E3-478D-A04E-E0C40B3A6D1E}" srcOrd="1" destOrd="0" presId="urn:microsoft.com/office/officeart/2005/8/layout/list1"/>
    <dgm:cxn modelId="{E04EA9D6-1326-480E-B07D-F475AC5469FA}" type="presParOf" srcId="{FC8F17A7-382E-4A1E-B2E7-DA36B42E1581}" destId="{DA5D1FDC-9886-44A2-80B4-CC785E870A80}" srcOrd="37" destOrd="0" presId="urn:microsoft.com/office/officeart/2005/8/layout/list1"/>
    <dgm:cxn modelId="{B935B987-1DE3-4E94-8AB3-11F70086394F}" type="presParOf" srcId="{FC8F17A7-382E-4A1E-B2E7-DA36B42E1581}" destId="{8CE27BDD-A1C0-4C19-8C7C-E1EE3FF8CD56}" srcOrd="38" destOrd="0" presId="urn:microsoft.com/office/officeart/2005/8/layout/list1"/>
    <dgm:cxn modelId="{381B3464-4F88-46E0-BD2F-04B143168980}" type="presParOf" srcId="{FC8F17A7-382E-4A1E-B2E7-DA36B42E1581}" destId="{C2B40191-EDD5-400F-821F-182ACFF6A277}" srcOrd="39" destOrd="0" presId="urn:microsoft.com/office/officeart/2005/8/layout/list1"/>
    <dgm:cxn modelId="{F6BD54D3-AF26-42A2-823B-DC49F3AC657C}" type="presParOf" srcId="{FC8F17A7-382E-4A1E-B2E7-DA36B42E1581}" destId="{504A7B5C-197B-45D0-8D59-56F4D5C8E46C}" srcOrd="40" destOrd="0" presId="urn:microsoft.com/office/officeart/2005/8/layout/list1"/>
    <dgm:cxn modelId="{4CD264B8-1371-412D-AA73-4EFA4F0E50A7}" type="presParOf" srcId="{504A7B5C-197B-45D0-8D59-56F4D5C8E46C}" destId="{A8C8CC9A-22FC-4541-8139-B4781DD01AEA}" srcOrd="0" destOrd="0" presId="urn:microsoft.com/office/officeart/2005/8/layout/list1"/>
    <dgm:cxn modelId="{F32410B8-C214-4140-9B90-1288D45F764B}" type="presParOf" srcId="{504A7B5C-197B-45D0-8D59-56F4D5C8E46C}" destId="{47212612-2112-4EE4-AB9A-FD294A321217}" srcOrd="1" destOrd="0" presId="urn:microsoft.com/office/officeart/2005/8/layout/list1"/>
    <dgm:cxn modelId="{C5401C78-B7FF-48E9-9418-7815DD1966EE}" type="presParOf" srcId="{FC8F17A7-382E-4A1E-B2E7-DA36B42E1581}" destId="{D3B319EC-2AC4-4E0D-B8B8-8706C1A64A31}" srcOrd="41" destOrd="0" presId="urn:microsoft.com/office/officeart/2005/8/layout/list1"/>
    <dgm:cxn modelId="{0C1002DC-BF4E-4DD9-B3B5-79D3981240E5}" type="presParOf" srcId="{FC8F17A7-382E-4A1E-B2E7-DA36B42E1581}" destId="{70EE8211-D7E5-4875-B1BE-DD896F61FF39}" srcOrd="42" destOrd="0" presId="urn:microsoft.com/office/officeart/2005/8/layout/list1"/>
    <dgm:cxn modelId="{0FF5BBB7-9235-462E-B679-DA46C268E4C0}" type="presParOf" srcId="{FC8F17A7-382E-4A1E-B2E7-DA36B42E1581}" destId="{BA39C67A-6FB0-4B00-8EF6-F7BD7AFEC80C}" srcOrd="43" destOrd="0" presId="urn:microsoft.com/office/officeart/2005/8/layout/list1"/>
    <dgm:cxn modelId="{1E5C35C7-04F9-40CE-B910-8D1D61DAC032}" type="presParOf" srcId="{FC8F17A7-382E-4A1E-B2E7-DA36B42E1581}" destId="{236F3CB0-FC6A-42E7-9222-5EB9A2129B15}" srcOrd="44" destOrd="0" presId="urn:microsoft.com/office/officeart/2005/8/layout/list1"/>
    <dgm:cxn modelId="{017023FB-B4E8-4A1E-A8D3-7E28E2EBB4C9}" type="presParOf" srcId="{236F3CB0-FC6A-42E7-9222-5EB9A2129B15}" destId="{CB8FA14D-F7C0-4BA7-B5FE-0AF92E1B5AEC}" srcOrd="0" destOrd="0" presId="urn:microsoft.com/office/officeart/2005/8/layout/list1"/>
    <dgm:cxn modelId="{770A8C9B-EED3-48C7-9CB3-6EA7FDA1186B}" type="presParOf" srcId="{236F3CB0-FC6A-42E7-9222-5EB9A2129B15}" destId="{6D3E7738-9EC1-4E56-8866-13A3F1EA0EB5}" srcOrd="1" destOrd="0" presId="urn:microsoft.com/office/officeart/2005/8/layout/list1"/>
    <dgm:cxn modelId="{1527F557-ECA2-439D-8904-E7731BF7947B}" type="presParOf" srcId="{FC8F17A7-382E-4A1E-B2E7-DA36B42E1581}" destId="{0B3614BC-0986-4199-8F87-B76FDBA24601}" srcOrd="45" destOrd="0" presId="urn:microsoft.com/office/officeart/2005/8/layout/list1"/>
    <dgm:cxn modelId="{D90A1EEB-FCC9-41AC-81C5-0611E01A8DBA}" type="presParOf" srcId="{FC8F17A7-382E-4A1E-B2E7-DA36B42E1581}" destId="{930056F2-6EE0-4D60-B231-6A316CE5E782}" srcOrd="46" destOrd="0" presId="urn:microsoft.com/office/officeart/2005/8/layout/list1"/>
    <dgm:cxn modelId="{C0E50E30-3A96-4E44-98BC-062A1E9B21E5}" type="presParOf" srcId="{FC8F17A7-382E-4A1E-B2E7-DA36B42E1581}" destId="{7804978F-5F52-4A88-8118-87B4DD2E9E40}" srcOrd="47" destOrd="0" presId="urn:microsoft.com/office/officeart/2005/8/layout/list1"/>
    <dgm:cxn modelId="{3ED6980E-ACF7-4E3F-AE6C-44FCA0429E5F}" type="presParOf" srcId="{FC8F17A7-382E-4A1E-B2E7-DA36B42E1581}" destId="{66065793-67F8-45E2-97F5-720CAC391988}" srcOrd="48" destOrd="0" presId="urn:microsoft.com/office/officeart/2005/8/layout/list1"/>
    <dgm:cxn modelId="{9BDD1D5F-7DA5-4488-B0E6-0A64D24BA6CF}" type="presParOf" srcId="{66065793-67F8-45E2-97F5-720CAC391988}" destId="{EBD57FE5-159F-4B83-AEF9-EA103400217F}" srcOrd="0" destOrd="0" presId="urn:microsoft.com/office/officeart/2005/8/layout/list1"/>
    <dgm:cxn modelId="{D3070A6A-FC89-41CA-A59A-3D89B332B13C}" type="presParOf" srcId="{66065793-67F8-45E2-97F5-720CAC391988}" destId="{C9C4EDCF-0D7D-4178-80AC-3C28EDA936EA}" srcOrd="1" destOrd="0" presId="urn:microsoft.com/office/officeart/2005/8/layout/list1"/>
    <dgm:cxn modelId="{5B848163-BB1C-4EFA-81F0-CF81FDE324D4}" type="presParOf" srcId="{FC8F17A7-382E-4A1E-B2E7-DA36B42E1581}" destId="{B0A39975-8ADA-4EB7-93AC-5B32CCFFA3D8}" srcOrd="49" destOrd="0" presId="urn:microsoft.com/office/officeart/2005/8/layout/list1"/>
    <dgm:cxn modelId="{D031E394-ACD9-4F0B-85DF-BE052C5823F8}" type="presParOf" srcId="{FC8F17A7-382E-4A1E-B2E7-DA36B42E1581}" destId="{18AAA3DA-65E3-4B54-856F-745A46DBA2A8}" srcOrd="50" destOrd="0" presId="urn:microsoft.com/office/officeart/2005/8/layout/list1"/>
    <dgm:cxn modelId="{CA89BE76-8184-4B5A-8DF0-0DFC9E4D417E}" type="presParOf" srcId="{FC8F17A7-382E-4A1E-B2E7-DA36B42E1581}" destId="{61137101-CB7A-4843-B2C9-5D9A72761D76}" srcOrd="51" destOrd="0" presId="urn:microsoft.com/office/officeart/2005/8/layout/list1"/>
    <dgm:cxn modelId="{CCA5067C-55F7-47D7-BD8F-37BCE370E6DA}" type="presParOf" srcId="{FC8F17A7-382E-4A1E-B2E7-DA36B42E1581}" destId="{FD56D612-0CA4-447A-8EF4-5D1FAC4FFEA3}" srcOrd="52" destOrd="0" presId="urn:microsoft.com/office/officeart/2005/8/layout/list1"/>
    <dgm:cxn modelId="{80044A59-AD3F-43EC-9C42-59CBA4E60F5A}" type="presParOf" srcId="{FD56D612-0CA4-447A-8EF4-5D1FAC4FFEA3}" destId="{B1E43C84-89B8-494E-A5A6-627F9349E4E6}" srcOrd="0" destOrd="0" presId="urn:microsoft.com/office/officeart/2005/8/layout/list1"/>
    <dgm:cxn modelId="{FEAF7C9D-4628-4DDB-BE8B-BEB5D74BB4BC}" type="presParOf" srcId="{FD56D612-0CA4-447A-8EF4-5D1FAC4FFEA3}" destId="{D28A992A-D756-402D-AF4A-98AAC68826A9}" srcOrd="1" destOrd="0" presId="urn:microsoft.com/office/officeart/2005/8/layout/list1"/>
    <dgm:cxn modelId="{52C6E2DB-063C-4D8E-987F-2AA3A08E47BF}" type="presParOf" srcId="{FC8F17A7-382E-4A1E-B2E7-DA36B42E1581}" destId="{941866A7-6FD7-4ED3-91E2-08BC5BCC62AD}" srcOrd="53" destOrd="0" presId="urn:microsoft.com/office/officeart/2005/8/layout/list1"/>
    <dgm:cxn modelId="{6C1C292F-DF68-47FD-8992-52E09DA4C9C9}" type="presParOf" srcId="{FC8F17A7-382E-4A1E-B2E7-DA36B42E1581}" destId="{E7CFED7A-E2E7-4DB2-B02D-12D73767FC9A}" srcOrd="54" destOrd="0" presId="urn:microsoft.com/office/officeart/2005/8/layout/list1"/>
    <dgm:cxn modelId="{BA64297F-70A3-41AC-9229-1962CD8752AA}" type="presParOf" srcId="{FC8F17A7-382E-4A1E-B2E7-DA36B42E1581}" destId="{F644A991-153E-437A-B7C0-E0F664592780}" srcOrd="55" destOrd="0" presId="urn:microsoft.com/office/officeart/2005/8/layout/list1"/>
    <dgm:cxn modelId="{01A4F3C9-0408-4C1A-8E79-A01A70557021}" type="presParOf" srcId="{FC8F17A7-382E-4A1E-B2E7-DA36B42E1581}" destId="{100D4A9F-8DD0-4AEF-81E4-E18A5C61997E}" srcOrd="56" destOrd="0" presId="urn:microsoft.com/office/officeart/2005/8/layout/list1"/>
    <dgm:cxn modelId="{CD12CBB8-FEB4-429D-AEDA-F9F55B44484D}" type="presParOf" srcId="{100D4A9F-8DD0-4AEF-81E4-E18A5C61997E}" destId="{0B453DFD-6C13-430D-A27F-131F95FA4CA8}" srcOrd="0" destOrd="0" presId="urn:microsoft.com/office/officeart/2005/8/layout/list1"/>
    <dgm:cxn modelId="{DA090B0C-940B-401B-B1E9-BAFF99765FA2}" type="presParOf" srcId="{100D4A9F-8DD0-4AEF-81E4-E18A5C61997E}" destId="{829469C0-E15E-4D2E-9CAF-90A9B365C9CD}" srcOrd="1" destOrd="0" presId="urn:microsoft.com/office/officeart/2005/8/layout/list1"/>
    <dgm:cxn modelId="{278AABB4-8A5F-4920-A8BE-88C83935790A}" type="presParOf" srcId="{FC8F17A7-382E-4A1E-B2E7-DA36B42E1581}" destId="{24A7FB08-CF40-42F6-B775-A2DDFFAB4B9F}" srcOrd="57" destOrd="0" presId="urn:microsoft.com/office/officeart/2005/8/layout/list1"/>
    <dgm:cxn modelId="{BC23B354-5297-42A8-9056-AF3BA2B55472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CFE30956-50C3-4D16-9E8C-BC967AEA4970}" type="presOf" srcId="{8E2717DD-D037-46DD-AB7C-0D91C7CA05D2}" destId="{CB8FA14D-F7C0-4BA7-B5FE-0AF92E1B5AEC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021B045C-7595-44AC-82D7-88B852E11EE6}" type="presOf" srcId="{3F7C1AE6-D2D6-4A4C-896A-7CB304546092}" destId="{61C61218-148C-4255-9C90-C651A43AA30B}" srcOrd="1" destOrd="0" presId="urn:microsoft.com/office/officeart/2005/8/layout/list1"/>
    <dgm:cxn modelId="{7A1981D3-0FF0-4BBB-BB1D-CEE5BE50A8F6}" type="presOf" srcId="{E9D59AC3-A711-4796-B192-1D13C75A69CF}" destId="{04BFF7BE-8A4B-43A8-811A-DA3705A638B4}" srcOrd="1" destOrd="0" presId="urn:microsoft.com/office/officeart/2005/8/layout/list1"/>
    <dgm:cxn modelId="{9DC44BE2-5B73-40F6-ADCF-78BE65289072}" type="presOf" srcId="{E23C63D9-5F13-4E8F-B0BA-A4588E82099A}" destId="{47212612-2112-4EE4-AB9A-FD294A321217}" srcOrd="1" destOrd="0" presId="urn:microsoft.com/office/officeart/2005/8/layout/list1"/>
    <dgm:cxn modelId="{A2A54A4A-2FF6-455C-9393-43110438EDFA}" type="presOf" srcId="{4645654A-0DC5-46B0-95ED-49F72442FADF}" destId="{18DFF254-491E-49B4-A226-DB6AC9EDF287}" srcOrd="1" destOrd="0" presId="urn:microsoft.com/office/officeart/2005/8/layout/list1"/>
    <dgm:cxn modelId="{3A65A32C-6F60-4623-BB71-22D2BEC163FE}" type="presOf" srcId="{049F0A86-C80C-4922-98A6-14F0D8DFCDD0}" destId="{829469C0-E15E-4D2E-9CAF-90A9B365C9CD}" srcOrd="1" destOrd="0" presId="urn:microsoft.com/office/officeart/2005/8/layout/list1"/>
    <dgm:cxn modelId="{3908EF26-3940-42BF-AEDE-4563C92DAECB}" type="presOf" srcId="{06DF7B84-5155-4510-A4D1-41E62DBF20AA}" destId="{AF10899B-EDEE-40FE-9C40-8DDE3B25E72C}" srcOrd="0" destOrd="0" presId="urn:microsoft.com/office/officeart/2005/8/layout/list1"/>
    <dgm:cxn modelId="{935E65D9-40F7-4146-B866-19D7BE52F1E9}" type="presOf" srcId="{3F7C1AE6-D2D6-4A4C-896A-7CB304546092}" destId="{FE891326-686A-4C45-B79B-1B94C9E03A2E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BACEBEC4-EC8F-4F85-9B0A-20FD7DE31AB6}" type="presOf" srcId="{049F0A86-C80C-4922-98A6-14F0D8DFCDD0}" destId="{0B453DFD-6C13-430D-A27F-131F95FA4CA8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8320F1F6-9074-4C31-8564-97C7C1BFC218}" type="presOf" srcId="{4F249EC0-E768-4341-AFD6-A149BC3B7897}" destId="{FB41B348-582E-4F1B-8E8B-5AE516EA174B}" srcOrd="1" destOrd="0" presId="urn:microsoft.com/office/officeart/2005/8/layout/list1"/>
    <dgm:cxn modelId="{10C5A74F-F233-49FD-9F1C-3BC54D176567}" type="presOf" srcId="{A6AA4029-2DA5-4CF0-99F3-5D6F6A831349}" destId="{41C2C4BE-FE64-4D2A-8759-19F25F7067C9}" srcOrd="1" destOrd="0" presId="urn:microsoft.com/office/officeart/2005/8/layout/list1"/>
    <dgm:cxn modelId="{177892D5-0675-4F64-BF30-51C7875D2BD6}" type="presOf" srcId="{4645654A-0DC5-46B0-95ED-49F72442FADF}" destId="{63BAC6F4-37DE-4063-90F1-38293280B408}" srcOrd="0" destOrd="0" presId="urn:microsoft.com/office/officeart/2005/8/layout/list1"/>
    <dgm:cxn modelId="{9DE4BA71-CAE1-406D-A276-15E962867435}" type="presOf" srcId="{F1EBE354-C624-4FC0-9F90-4A91809A193E}" destId="{63C9172F-EE30-49E2-9E45-1A3F307167E0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0728ED2E-102B-4EF7-850F-1809E7341A25}" type="presOf" srcId="{3F42973D-1A6B-4BAD-B7B3-793384490701}" destId="{B6237DF0-F405-480F-9EDB-6E2180B339B1}" srcOrd="0" destOrd="0" presId="urn:microsoft.com/office/officeart/2005/8/layout/list1"/>
    <dgm:cxn modelId="{9DDB7733-4703-4FDF-9789-6E99CDE32E1C}" type="presOf" srcId="{64FCE72A-1FB1-4987-BA60-D350EF43FDF1}" destId="{329B42B8-ECD7-4885-9E08-72E31F850DA6}" srcOrd="1" destOrd="0" presId="urn:microsoft.com/office/officeart/2005/8/layout/list1"/>
    <dgm:cxn modelId="{9034BAEF-9087-463E-A24B-601FF2A93824}" type="presOf" srcId="{9A28537E-EBB5-45DA-B2FE-F991C881A5E8}" destId="{194EB645-03DB-4718-8A2C-6FB775B61591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EBB22C13-72C2-4806-882B-E6E670E51F92}" type="presOf" srcId="{E23C63D9-5F13-4E8F-B0BA-A4588E82099A}" destId="{A8C8CC9A-22FC-4541-8139-B4781DD01AEA}" srcOrd="0" destOrd="0" presId="urn:microsoft.com/office/officeart/2005/8/layout/list1"/>
    <dgm:cxn modelId="{26F46B26-C2B1-4BE9-929D-AAA12DC4F780}" type="presOf" srcId="{9A28537E-EBB5-45DA-B2FE-F991C881A5E8}" destId="{424CBD1D-1FC5-4620-B1CA-CEE3B5CF2E9C}" srcOrd="1" destOrd="0" presId="urn:microsoft.com/office/officeart/2005/8/layout/list1"/>
    <dgm:cxn modelId="{DDE95AB6-324C-4C31-B9CD-3D5EC7ECC3D6}" type="presOf" srcId="{B9374BCF-7B8D-43EA-AF42-3D675A166C28}" destId="{2F3F69BC-F4CD-4461-9478-6693505E9CAD}" srcOrd="0" destOrd="0" presId="urn:microsoft.com/office/officeart/2005/8/layout/list1"/>
    <dgm:cxn modelId="{8D284F95-029D-4A4F-9217-8D6DA6C2E027}" type="presOf" srcId="{8E2717DD-D037-46DD-AB7C-0D91C7CA05D2}" destId="{6D3E7738-9EC1-4E56-8866-13A3F1EA0EB5}" srcOrd="1" destOrd="0" presId="urn:microsoft.com/office/officeart/2005/8/layout/list1"/>
    <dgm:cxn modelId="{897E694D-9D73-4ED1-B757-BBA674D84A3F}" type="presOf" srcId="{517A7599-D39B-4136-B7F7-FC517C75373B}" destId="{D28A992A-D756-402D-AF4A-98AAC68826A9}" srcOrd="1" destOrd="0" presId="urn:microsoft.com/office/officeart/2005/8/layout/list1"/>
    <dgm:cxn modelId="{65F0E375-2512-4B28-AC4B-B43F397BD118}" type="presOf" srcId="{470BFF4D-607E-47BE-BE6D-F308DD98CD06}" destId="{FC8F17A7-382E-4A1E-B2E7-DA36B42E1581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5065575-70FC-43E5-90C9-F77F0D6944BD}" type="presOf" srcId="{0F5738F0-9D40-4958-B108-0B2ECF3C2EBD}" destId="{EBD57FE5-159F-4B83-AEF9-EA103400217F}" srcOrd="0" destOrd="0" presId="urn:microsoft.com/office/officeart/2005/8/layout/list1"/>
    <dgm:cxn modelId="{1D9BDA98-74BF-4A04-B253-E2F7009E3DE6}" type="presOf" srcId="{517A7599-D39B-4136-B7F7-FC517C75373B}" destId="{B1E43C84-89B8-494E-A5A6-627F9349E4E6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B5775D6F-A944-4789-8A44-A55421226AA8}" type="presOf" srcId="{B9374BCF-7B8D-43EA-AF42-3D675A166C28}" destId="{0CB65D4D-7011-4622-ADCA-FDF1A9C6A79F}" srcOrd="1" destOrd="0" presId="urn:microsoft.com/office/officeart/2005/8/layout/list1"/>
    <dgm:cxn modelId="{96511110-37E6-460E-9AAC-6DF6CF044E1F}" type="presOf" srcId="{F1EBE354-C624-4FC0-9F90-4A91809A193E}" destId="{A2DC3E57-52E3-478D-A04E-E0C40B3A6D1E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05EF41D0-8956-4D26-B897-D31D85D10696}" type="presOf" srcId="{3F42973D-1A6B-4BAD-B7B3-793384490701}" destId="{46DB3FC9-62E0-4C58-A7D5-27187D2C5D7D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CF133E78-32DB-420B-BC20-7C77F1761FE6}" type="presOf" srcId="{A6AA4029-2DA5-4CF0-99F3-5D6F6A831349}" destId="{10B64A83-F830-4AC6-9385-513A38D55826}" srcOrd="0" destOrd="0" presId="urn:microsoft.com/office/officeart/2005/8/layout/list1"/>
    <dgm:cxn modelId="{539D36FF-6263-4341-8455-4AA17A0B52A6}" type="presOf" srcId="{4F249EC0-E768-4341-AFD6-A149BC3B7897}" destId="{FD05451A-4252-4BAC-BB45-636A73C8DE8B}" srcOrd="0" destOrd="0" presId="urn:microsoft.com/office/officeart/2005/8/layout/list1"/>
    <dgm:cxn modelId="{6030551D-AF80-4748-8161-5F9254946846}" type="presOf" srcId="{06DF7B84-5155-4510-A4D1-41E62DBF20AA}" destId="{F8623298-42EC-4240-A896-C3B77D6A84BE}" srcOrd="1" destOrd="0" presId="urn:microsoft.com/office/officeart/2005/8/layout/list1"/>
    <dgm:cxn modelId="{CBE35881-B59C-4412-A474-4A5E26A6E25D}" type="presOf" srcId="{0F5738F0-9D40-4958-B108-0B2ECF3C2EBD}" destId="{C9C4EDCF-0D7D-4178-80AC-3C28EDA936EA}" srcOrd="1" destOrd="0" presId="urn:microsoft.com/office/officeart/2005/8/layout/list1"/>
    <dgm:cxn modelId="{5990AEB2-D08D-4D7D-9737-FD6B8A76CD35}" type="presOf" srcId="{E9D59AC3-A711-4796-B192-1D13C75A69CF}" destId="{0A9123C9-74E1-476A-A44C-7C00851B6B18}" srcOrd="0" destOrd="0" presId="urn:microsoft.com/office/officeart/2005/8/layout/list1"/>
    <dgm:cxn modelId="{0CC696C5-1108-446B-95F1-B380820A3D18}" type="presOf" srcId="{64FCE72A-1FB1-4987-BA60-D350EF43FDF1}" destId="{E8FEF8F4-F88A-4857-BBB8-31D46153B273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233E7612-F8DD-438E-8AFC-8089B583AFAC}" type="presParOf" srcId="{FC8F17A7-382E-4A1E-B2E7-DA36B42E1581}" destId="{A4AFC699-C35E-460D-A64E-55750FEB5D2F}" srcOrd="0" destOrd="0" presId="urn:microsoft.com/office/officeart/2005/8/layout/list1"/>
    <dgm:cxn modelId="{2E5950FD-AD74-484C-9F93-EDC7E94A56BF}" type="presParOf" srcId="{A4AFC699-C35E-460D-A64E-55750FEB5D2F}" destId="{2F3F69BC-F4CD-4461-9478-6693505E9CAD}" srcOrd="0" destOrd="0" presId="urn:microsoft.com/office/officeart/2005/8/layout/list1"/>
    <dgm:cxn modelId="{23F8BEFF-BA54-40F3-B64E-78179EF1C52F}" type="presParOf" srcId="{A4AFC699-C35E-460D-A64E-55750FEB5D2F}" destId="{0CB65D4D-7011-4622-ADCA-FDF1A9C6A79F}" srcOrd="1" destOrd="0" presId="urn:microsoft.com/office/officeart/2005/8/layout/list1"/>
    <dgm:cxn modelId="{541BE938-2C94-4C71-B014-218A5DD2F7D4}" type="presParOf" srcId="{FC8F17A7-382E-4A1E-B2E7-DA36B42E1581}" destId="{0E61AAD7-843C-4A61-9057-1D4B1E6EB38A}" srcOrd="1" destOrd="0" presId="urn:microsoft.com/office/officeart/2005/8/layout/list1"/>
    <dgm:cxn modelId="{272B741C-6186-4B51-B3B6-18A3D37F413B}" type="presParOf" srcId="{FC8F17A7-382E-4A1E-B2E7-DA36B42E1581}" destId="{4C2768E2-ED89-431A-A486-281CC5329D11}" srcOrd="2" destOrd="0" presId="urn:microsoft.com/office/officeart/2005/8/layout/list1"/>
    <dgm:cxn modelId="{2E989368-3D1D-462B-B12A-67B53AFD7C6D}" type="presParOf" srcId="{FC8F17A7-382E-4A1E-B2E7-DA36B42E1581}" destId="{1B416E7A-1E06-4210-9A87-C9B7D190B309}" srcOrd="3" destOrd="0" presId="urn:microsoft.com/office/officeart/2005/8/layout/list1"/>
    <dgm:cxn modelId="{47368437-A3B3-49E9-88F1-34BCAF071EEB}" type="presParOf" srcId="{FC8F17A7-382E-4A1E-B2E7-DA36B42E1581}" destId="{06690BC2-B387-4E14-8CD0-50904E7E7C3A}" srcOrd="4" destOrd="0" presId="urn:microsoft.com/office/officeart/2005/8/layout/list1"/>
    <dgm:cxn modelId="{91BA493C-5301-4FFD-A485-2C898F7A4FB8}" type="presParOf" srcId="{06690BC2-B387-4E14-8CD0-50904E7E7C3A}" destId="{B6237DF0-F405-480F-9EDB-6E2180B339B1}" srcOrd="0" destOrd="0" presId="urn:microsoft.com/office/officeart/2005/8/layout/list1"/>
    <dgm:cxn modelId="{4E3970DD-FDE8-4330-929D-DE7C8BB01D56}" type="presParOf" srcId="{06690BC2-B387-4E14-8CD0-50904E7E7C3A}" destId="{46DB3FC9-62E0-4C58-A7D5-27187D2C5D7D}" srcOrd="1" destOrd="0" presId="urn:microsoft.com/office/officeart/2005/8/layout/list1"/>
    <dgm:cxn modelId="{7B52EA6F-238C-4A0F-8316-B3709F3CD769}" type="presParOf" srcId="{FC8F17A7-382E-4A1E-B2E7-DA36B42E1581}" destId="{247B878D-BDED-49CB-B65A-A497AD500AE8}" srcOrd="5" destOrd="0" presId="urn:microsoft.com/office/officeart/2005/8/layout/list1"/>
    <dgm:cxn modelId="{B9299DFD-B3A9-4688-93AA-C1198C28ECA9}" type="presParOf" srcId="{FC8F17A7-382E-4A1E-B2E7-DA36B42E1581}" destId="{4659EBC4-64D1-4B6C-92B5-9A0F3C2EF96C}" srcOrd="6" destOrd="0" presId="urn:microsoft.com/office/officeart/2005/8/layout/list1"/>
    <dgm:cxn modelId="{9D13A5BA-9FF6-4E04-B095-45BC732AD466}" type="presParOf" srcId="{FC8F17A7-382E-4A1E-B2E7-DA36B42E1581}" destId="{BAF59938-BB53-474B-BAD2-F883FDDD4D15}" srcOrd="7" destOrd="0" presId="urn:microsoft.com/office/officeart/2005/8/layout/list1"/>
    <dgm:cxn modelId="{199C1A25-9B9C-46D2-A948-713E2CDFFEC5}" type="presParOf" srcId="{FC8F17A7-382E-4A1E-B2E7-DA36B42E1581}" destId="{B565232D-1520-461C-A256-E2F8182B90C8}" srcOrd="8" destOrd="0" presId="urn:microsoft.com/office/officeart/2005/8/layout/list1"/>
    <dgm:cxn modelId="{071DA9C6-A191-4B48-9264-53E37AD75EDD}" type="presParOf" srcId="{B565232D-1520-461C-A256-E2F8182B90C8}" destId="{10B64A83-F830-4AC6-9385-513A38D55826}" srcOrd="0" destOrd="0" presId="urn:microsoft.com/office/officeart/2005/8/layout/list1"/>
    <dgm:cxn modelId="{3CF1D121-0662-4529-9BCA-AEC5B2042602}" type="presParOf" srcId="{B565232D-1520-461C-A256-E2F8182B90C8}" destId="{41C2C4BE-FE64-4D2A-8759-19F25F7067C9}" srcOrd="1" destOrd="0" presId="urn:microsoft.com/office/officeart/2005/8/layout/list1"/>
    <dgm:cxn modelId="{D63BB091-911E-4F3E-915E-5F4FDE1DDCD1}" type="presParOf" srcId="{FC8F17A7-382E-4A1E-B2E7-DA36B42E1581}" destId="{1B336EED-E3B6-45CB-AC6A-6AFFDB107DB5}" srcOrd="9" destOrd="0" presId="urn:microsoft.com/office/officeart/2005/8/layout/list1"/>
    <dgm:cxn modelId="{F527D1A5-0F49-4680-81D0-1E0E1F352C35}" type="presParOf" srcId="{FC8F17A7-382E-4A1E-B2E7-DA36B42E1581}" destId="{30B5F34B-9541-42FB-BF55-BA19172ED350}" srcOrd="10" destOrd="0" presId="urn:microsoft.com/office/officeart/2005/8/layout/list1"/>
    <dgm:cxn modelId="{559E2266-A57B-483B-BE68-3F4A53B84BCA}" type="presParOf" srcId="{FC8F17A7-382E-4A1E-B2E7-DA36B42E1581}" destId="{BA660269-BEB7-404B-BD93-4DFE7712AA9C}" srcOrd="11" destOrd="0" presId="urn:microsoft.com/office/officeart/2005/8/layout/list1"/>
    <dgm:cxn modelId="{B63F47A9-C5AF-4372-8E3B-B40794F33BCD}" type="presParOf" srcId="{FC8F17A7-382E-4A1E-B2E7-DA36B42E1581}" destId="{88BA583A-DC58-4047-A142-7FA2525DCFA3}" srcOrd="12" destOrd="0" presId="urn:microsoft.com/office/officeart/2005/8/layout/list1"/>
    <dgm:cxn modelId="{1B6B236F-F722-43B7-AB0D-44570304F0C3}" type="presParOf" srcId="{88BA583A-DC58-4047-A142-7FA2525DCFA3}" destId="{AF10899B-EDEE-40FE-9C40-8DDE3B25E72C}" srcOrd="0" destOrd="0" presId="urn:microsoft.com/office/officeart/2005/8/layout/list1"/>
    <dgm:cxn modelId="{40A8CA6D-6963-4E61-911E-6B22C3E9B903}" type="presParOf" srcId="{88BA583A-DC58-4047-A142-7FA2525DCFA3}" destId="{F8623298-42EC-4240-A896-C3B77D6A84BE}" srcOrd="1" destOrd="0" presId="urn:microsoft.com/office/officeart/2005/8/layout/list1"/>
    <dgm:cxn modelId="{5C3EFF43-06D0-4B10-8D1B-C7A0D817864E}" type="presParOf" srcId="{FC8F17A7-382E-4A1E-B2E7-DA36B42E1581}" destId="{6188435A-1102-4E5B-8D2B-58E6CD4E6435}" srcOrd="13" destOrd="0" presId="urn:microsoft.com/office/officeart/2005/8/layout/list1"/>
    <dgm:cxn modelId="{6ECBFFD6-23FE-4D46-8822-F7D43E07DDE3}" type="presParOf" srcId="{FC8F17A7-382E-4A1E-B2E7-DA36B42E1581}" destId="{AA0B205A-8584-47CB-8AB6-687C2A81A3A7}" srcOrd="14" destOrd="0" presId="urn:microsoft.com/office/officeart/2005/8/layout/list1"/>
    <dgm:cxn modelId="{1E1C48FB-2AC9-4E23-93A6-87CF206D36C4}" type="presParOf" srcId="{FC8F17A7-382E-4A1E-B2E7-DA36B42E1581}" destId="{36936875-2CE6-48CC-885F-460991F03499}" srcOrd="15" destOrd="0" presId="urn:microsoft.com/office/officeart/2005/8/layout/list1"/>
    <dgm:cxn modelId="{EC577A41-7DD7-462F-A937-96CE3F4AF958}" type="presParOf" srcId="{FC8F17A7-382E-4A1E-B2E7-DA36B42E1581}" destId="{70BBAC2E-3F84-4F66-B9BC-F7186ACAB38F}" srcOrd="16" destOrd="0" presId="urn:microsoft.com/office/officeart/2005/8/layout/list1"/>
    <dgm:cxn modelId="{0CF14641-BB41-4491-80DD-B04E3FB582EF}" type="presParOf" srcId="{70BBAC2E-3F84-4F66-B9BC-F7186ACAB38F}" destId="{63BAC6F4-37DE-4063-90F1-38293280B408}" srcOrd="0" destOrd="0" presId="urn:microsoft.com/office/officeart/2005/8/layout/list1"/>
    <dgm:cxn modelId="{A746DBFF-B7BE-4DE6-A8E4-1E3F11E76F1A}" type="presParOf" srcId="{70BBAC2E-3F84-4F66-B9BC-F7186ACAB38F}" destId="{18DFF254-491E-49B4-A226-DB6AC9EDF287}" srcOrd="1" destOrd="0" presId="urn:microsoft.com/office/officeart/2005/8/layout/list1"/>
    <dgm:cxn modelId="{07873B54-FB55-427E-B7B9-F70D810FB3FC}" type="presParOf" srcId="{FC8F17A7-382E-4A1E-B2E7-DA36B42E1581}" destId="{2F621F97-3C2B-4ED3-AF8D-5D7EA9471D3C}" srcOrd="17" destOrd="0" presId="urn:microsoft.com/office/officeart/2005/8/layout/list1"/>
    <dgm:cxn modelId="{75612845-6045-4B7C-945B-94C6FBF1813B}" type="presParOf" srcId="{FC8F17A7-382E-4A1E-B2E7-DA36B42E1581}" destId="{B17DE1A4-9BC0-46D0-9740-94D09C549B59}" srcOrd="18" destOrd="0" presId="urn:microsoft.com/office/officeart/2005/8/layout/list1"/>
    <dgm:cxn modelId="{F2A020B4-549E-40A8-976C-8D279B345E84}" type="presParOf" srcId="{FC8F17A7-382E-4A1E-B2E7-DA36B42E1581}" destId="{0649D3E9-A605-40B6-B170-BC90BB6CACA7}" srcOrd="19" destOrd="0" presId="urn:microsoft.com/office/officeart/2005/8/layout/list1"/>
    <dgm:cxn modelId="{EA950540-A16C-4210-A74B-666652CD1F8D}" type="presParOf" srcId="{FC8F17A7-382E-4A1E-B2E7-DA36B42E1581}" destId="{5557BF4C-0B21-48C7-98F8-59E3BDB03DC7}" srcOrd="20" destOrd="0" presId="urn:microsoft.com/office/officeart/2005/8/layout/list1"/>
    <dgm:cxn modelId="{8EAE11B3-1296-4667-A5DC-477AE8416E47}" type="presParOf" srcId="{5557BF4C-0B21-48C7-98F8-59E3BDB03DC7}" destId="{0A9123C9-74E1-476A-A44C-7C00851B6B18}" srcOrd="0" destOrd="0" presId="urn:microsoft.com/office/officeart/2005/8/layout/list1"/>
    <dgm:cxn modelId="{35240F10-93CE-41E0-988B-8AD5EF6059D0}" type="presParOf" srcId="{5557BF4C-0B21-48C7-98F8-59E3BDB03DC7}" destId="{04BFF7BE-8A4B-43A8-811A-DA3705A638B4}" srcOrd="1" destOrd="0" presId="urn:microsoft.com/office/officeart/2005/8/layout/list1"/>
    <dgm:cxn modelId="{E74D43AB-B4D0-474E-BC31-BBF2AFCF2A18}" type="presParOf" srcId="{FC8F17A7-382E-4A1E-B2E7-DA36B42E1581}" destId="{4A94990A-C322-4A85-9986-B15C0FF2B266}" srcOrd="21" destOrd="0" presId="urn:microsoft.com/office/officeart/2005/8/layout/list1"/>
    <dgm:cxn modelId="{CB9CEF64-36B4-4823-A60C-A2E802D34ECD}" type="presParOf" srcId="{FC8F17A7-382E-4A1E-B2E7-DA36B42E1581}" destId="{C436068C-0248-4822-A0B2-7CB4D8C70A60}" srcOrd="22" destOrd="0" presId="urn:microsoft.com/office/officeart/2005/8/layout/list1"/>
    <dgm:cxn modelId="{75DCD185-53B3-4E7B-B584-37B74B4630D3}" type="presParOf" srcId="{FC8F17A7-382E-4A1E-B2E7-DA36B42E1581}" destId="{1E506FD5-CE60-423F-B26B-10293B47C007}" srcOrd="23" destOrd="0" presId="urn:microsoft.com/office/officeart/2005/8/layout/list1"/>
    <dgm:cxn modelId="{BE663927-0F2A-4475-ACF8-B61A6AE8E7F8}" type="presParOf" srcId="{FC8F17A7-382E-4A1E-B2E7-DA36B42E1581}" destId="{1D02F6B0-EBF4-45E3-82C7-E7801560D744}" srcOrd="24" destOrd="0" presId="urn:microsoft.com/office/officeart/2005/8/layout/list1"/>
    <dgm:cxn modelId="{36EA9C50-B3CA-42C0-8070-3D641B0BC54F}" type="presParOf" srcId="{1D02F6B0-EBF4-45E3-82C7-E7801560D744}" destId="{FE891326-686A-4C45-B79B-1B94C9E03A2E}" srcOrd="0" destOrd="0" presId="urn:microsoft.com/office/officeart/2005/8/layout/list1"/>
    <dgm:cxn modelId="{5CFC6665-C8C1-49FE-B628-9D4D85AA1FED}" type="presParOf" srcId="{1D02F6B0-EBF4-45E3-82C7-E7801560D744}" destId="{61C61218-148C-4255-9C90-C651A43AA30B}" srcOrd="1" destOrd="0" presId="urn:microsoft.com/office/officeart/2005/8/layout/list1"/>
    <dgm:cxn modelId="{73C266E0-CD43-451F-97FF-0ECE608765F1}" type="presParOf" srcId="{FC8F17A7-382E-4A1E-B2E7-DA36B42E1581}" destId="{1802013E-BF39-4EF9-9432-FA7C944D3582}" srcOrd="25" destOrd="0" presId="urn:microsoft.com/office/officeart/2005/8/layout/list1"/>
    <dgm:cxn modelId="{E5923092-385B-4468-B20E-88E4C2A399FC}" type="presParOf" srcId="{FC8F17A7-382E-4A1E-B2E7-DA36B42E1581}" destId="{1BCA2504-F34B-4965-B98A-B14370556103}" srcOrd="26" destOrd="0" presId="urn:microsoft.com/office/officeart/2005/8/layout/list1"/>
    <dgm:cxn modelId="{38482EF1-3B89-4954-BE53-F95B9547F499}" type="presParOf" srcId="{FC8F17A7-382E-4A1E-B2E7-DA36B42E1581}" destId="{0FAAC69F-E085-4A39-B6CA-D9F5703A4618}" srcOrd="27" destOrd="0" presId="urn:microsoft.com/office/officeart/2005/8/layout/list1"/>
    <dgm:cxn modelId="{AE579C4D-307D-4F07-BC3E-FA27B98EA073}" type="presParOf" srcId="{FC8F17A7-382E-4A1E-B2E7-DA36B42E1581}" destId="{D8E4629F-6E0F-4A02-BADE-4218A3A65FF2}" srcOrd="28" destOrd="0" presId="urn:microsoft.com/office/officeart/2005/8/layout/list1"/>
    <dgm:cxn modelId="{2D6F1333-61CD-4FC6-AC8C-984A0B9B767A}" type="presParOf" srcId="{D8E4629F-6E0F-4A02-BADE-4218A3A65FF2}" destId="{FD05451A-4252-4BAC-BB45-636A73C8DE8B}" srcOrd="0" destOrd="0" presId="urn:microsoft.com/office/officeart/2005/8/layout/list1"/>
    <dgm:cxn modelId="{B6775722-F35A-4238-8F87-D7DCCA36BA93}" type="presParOf" srcId="{D8E4629F-6E0F-4A02-BADE-4218A3A65FF2}" destId="{FB41B348-582E-4F1B-8E8B-5AE516EA174B}" srcOrd="1" destOrd="0" presId="urn:microsoft.com/office/officeart/2005/8/layout/list1"/>
    <dgm:cxn modelId="{FA7C198C-8B7B-49F9-8975-07E0F980E16A}" type="presParOf" srcId="{FC8F17A7-382E-4A1E-B2E7-DA36B42E1581}" destId="{E7BC78D9-1A4C-4A98-B3F2-3EC605C1BE54}" srcOrd="29" destOrd="0" presId="urn:microsoft.com/office/officeart/2005/8/layout/list1"/>
    <dgm:cxn modelId="{435559AF-7509-4588-9A0F-A4A053D938ED}" type="presParOf" srcId="{FC8F17A7-382E-4A1E-B2E7-DA36B42E1581}" destId="{4AC2EB15-380B-4E95-A5FA-808E3B3AA859}" srcOrd="30" destOrd="0" presId="urn:microsoft.com/office/officeart/2005/8/layout/list1"/>
    <dgm:cxn modelId="{7DCB50ED-850A-4F57-A37F-899D54FA8CEE}" type="presParOf" srcId="{FC8F17A7-382E-4A1E-B2E7-DA36B42E1581}" destId="{38C0859C-7275-408F-8247-FDFC8F7D3597}" srcOrd="31" destOrd="0" presId="urn:microsoft.com/office/officeart/2005/8/layout/list1"/>
    <dgm:cxn modelId="{30E585E2-E925-43F3-906B-6934DD8467C5}" type="presParOf" srcId="{FC8F17A7-382E-4A1E-B2E7-DA36B42E1581}" destId="{2B9B4077-7AD0-41BF-89A1-CCD579863653}" srcOrd="32" destOrd="0" presId="urn:microsoft.com/office/officeart/2005/8/layout/list1"/>
    <dgm:cxn modelId="{D30A9C33-EFFC-432E-BDE4-821F33CD3908}" type="presParOf" srcId="{2B9B4077-7AD0-41BF-89A1-CCD579863653}" destId="{194EB645-03DB-4718-8A2C-6FB775B61591}" srcOrd="0" destOrd="0" presId="urn:microsoft.com/office/officeart/2005/8/layout/list1"/>
    <dgm:cxn modelId="{38C0A4E1-A044-490D-B28B-43D02CB08C65}" type="presParOf" srcId="{2B9B4077-7AD0-41BF-89A1-CCD579863653}" destId="{424CBD1D-1FC5-4620-B1CA-CEE3B5CF2E9C}" srcOrd="1" destOrd="0" presId="urn:microsoft.com/office/officeart/2005/8/layout/list1"/>
    <dgm:cxn modelId="{0D134D65-2894-46F1-A19D-1E588B0C19E5}" type="presParOf" srcId="{FC8F17A7-382E-4A1E-B2E7-DA36B42E1581}" destId="{930D1122-9358-4F28-86F7-9B909D1379B5}" srcOrd="33" destOrd="0" presId="urn:microsoft.com/office/officeart/2005/8/layout/list1"/>
    <dgm:cxn modelId="{C5F03060-DF40-409E-A7BA-FFB6B78E61FD}" type="presParOf" srcId="{FC8F17A7-382E-4A1E-B2E7-DA36B42E1581}" destId="{6B840818-1DBA-430E-8241-C14651C75AC3}" srcOrd="34" destOrd="0" presId="urn:microsoft.com/office/officeart/2005/8/layout/list1"/>
    <dgm:cxn modelId="{94593DCF-DA82-42F1-9767-E26BEB8B9523}" type="presParOf" srcId="{FC8F17A7-382E-4A1E-B2E7-DA36B42E1581}" destId="{3546DACC-6EE4-495B-80ED-08D9CE3E49DC}" srcOrd="35" destOrd="0" presId="urn:microsoft.com/office/officeart/2005/8/layout/list1"/>
    <dgm:cxn modelId="{139628D2-FE2D-4815-8138-9D18A0C74CB5}" type="presParOf" srcId="{FC8F17A7-382E-4A1E-B2E7-DA36B42E1581}" destId="{149E7E05-9164-4FC0-AD4D-F6106392B578}" srcOrd="36" destOrd="0" presId="urn:microsoft.com/office/officeart/2005/8/layout/list1"/>
    <dgm:cxn modelId="{6DC4C87C-82CE-4FB3-87E6-0303D31D9CCB}" type="presParOf" srcId="{149E7E05-9164-4FC0-AD4D-F6106392B578}" destId="{63C9172F-EE30-49E2-9E45-1A3F307167E0}" srcOrd="0" destOrd="0" presId="urn:microsoft.com/office/officeart/2005/8/layout/list1"/>
    <dgm:cxn modelId="{6597DDED-3C00-4376-88BB-C87F623F7B91}" type="presParOf" srcId="{149E7E05-9164-4FC0-AD4D-F6106392B578}" destId="{A2DC3E57-52E3-478D-A04E-E0C40B3A6D1E}" srcOrd="1" destOrd="0" presId="urn:microsoft.com/office/officeart/2005/8/layout/list1"/>
    <dgm:cxn modelId="{C2DD798D-4F69-46E4-BBDE-FC56DE3E4BFD}" type="presParOf" srcId="{FC8F17A7-382E-4A1E-B2E7-DA36B42E1581}" destId="{DA5D1FDC-9886-44A2-80B4-CC785E870A80}" srcOrd="37" destOrd="0" presId="urn:microsoft.com/office/officeart/2005/8/layout/list1"/>
    <dgm:cxn modelId="{3334053B-EAC4-4AAE-8122-E45C9DA99049}" type="presParOf" srcId="{FC8F17A7-382E-4A1E-B2E7-DA36B42E1581}" destId="{8CE27BDD-A1C0-4C19-8C7C-E1EE3FF8CD56}" srcOrd="38" destOrd="0" presId="urn:microsoft.com/office/officeart/2005/8/layout/list1"/>
    <dgm:cxn modelId="{B8682790-54E7-4A34-B11E-095D09932612}" type="presParOf" srcId="{FC8F17A7-382E-4A1E-B2E7-DA36B42E1581}" destId="{C2B40191-EDD5-400F-821F-182ACFF6A277}" srcOrd="39" destOrd="0" presId="urn:microsoft.com/office/officeart/2005/8/layout/list1"/>
    <dgm:cxn modelId="{51F68D6C-13E2-464F-AE15-D2A0759D927E}" type="presParOf" srcId="{FC8F17A7-382E-4A1E-B2E7-DA36B42E1581}" destId="{504A7B5C-197B-45D0-8D59-56F4D5C8E46C}" srcOrd="40" destOrd="0" presId="urn:microsoft.com/office/officeart/2005/8/layout/list1"/>
    <dgm:cxn modelId="{DECC1350-9D27-4BA2-8DDE-DA66FEE2ECD2}" type="presParOf" srcId="{504A7B5C-197B-45D0-8D59-56F4D5C8E46C}" destId="{A8C8CC9A-22FC-4541-8139-B4781DD01AEA}" srcOrd="0" destOrd="0" presId="urn:microsoft.com/office/officeart/2005/8/layout/list1"/>
    <dgm:cxn modelId="{1C13786E-27C6-4A29-86F8-A25908BA822C}" type="presParOf" srcId="{504A7B5C-197B-45D0-8D59-56F4D5C8E46C}" destId="{47212612-2112-4EE4-AB9A-FD294A321217}" srcOrd="1" destOrd="0" presId="urn:microsoft.com/office/officeart/2005/8/layout/list1"/>
    <dgm:cxn modelId="{3E73A8D3-6526-4852-ACB1-53130E14305D}" type="presParOf" srcId="{FC8F17A7-382E-4A1E-B2E7-DA36B42E1581}" destId="{D3B319EC-2AC4-4E0D-B8B8-8706C1A64A31}" srcOrd="41" destOrd="0" presId="urn:microsoft.com/office/officeart/2005/8/layout/list1"/>
    <dgm:cxn modelId="{2B96AF23-49BA-4E2E-BC81-DBA56199C9CB}" type="presParOf" srcId="{FC8F17A7-382E-4A1E-B2E7-DA36B42E1581}" destId="{70EE8211-D7E5-4875-B1BE-DD896F61FF39}" srcOrd="42" destOrd="0" presId="urn:microsoft.com/office/officeart/2005/8/layout/list1"/>
    <dgm:cxn modelId="{1CB2E52D-5158-4CCB-BE7B-166CCC084A30}" type="presParOf" srcId="{FC8F17A7-382E-4A1E-B2E7-DA36B42E1581}" destId="{BA39C67A-6FB0-4B00-8EF6-F7BD7AFEC80C}" srcOrd="43" destOrd="0" presId="urn:microsoft.com/office/officeart/2005/8/layout/list1"/>
    <dgm:cxn modelId="{20612718-6B9B-4EF1-B2F5-41DCFD7A89A8}" type="presParOf" srcId="{FC8F17A7-382E-4A1E-B2E7-DA36B42E1581}" destId="{236F3CB0-FC6A-42E7-9222-5EB9A2129B15}" srcOrd="44" destOrd="0" presId="urn:microsoft.com/office/officeart/2005/8/layout/list1"/>
    <dgm:cxn modelId="{CFEEA212-A4C4-4F13-A06A-57EB19778DBB}" type="presParOf" srcId="{236F3CB0-FC6A-42E7-9222-5EB9A2129B15}" destId="{CB8FA14D-F7C0-4BA7-B5FE-0AF92E1B5AEC}" srcOrd="0" destOrd="0" presId="urn:microsoft.com/office/officeart/2005/8/layout/list1"/>
    <dgm:cxn modelId="{7277B0E8-07F4-444C-8048-3128BC8EA860}" type="presParOf" srcId="{236F3CB0-FC6A-42E7-9222-5EB9A2129B15}" destId="{6D3E7738-9EC1-4E56-8866-13A3F1EA0EB5}" srcOrd="1" destOrd="0" presId="urn:microsoft.com/office/officeart/2005/8/layout/list1"/>
    <dgm:cxn modelId="{7B4121C2-CB2D-41BC-A0EF-B8E780D2D615}" type="presParOf" srcId="{FC8F17A7-382E-4A1E-B2E7-DA36B42E1581}" destId="{0B3614BC-0986-4199-8F87-B76FDBA24601}" srcOrd="45" destOrd="0" presId="urn:microsoft.com/office/officeart/2005/8/layout/list1"/>
    <dgm:cxn modelId="{0B3CA1F5-74C5-49DA-9C61-D1633B129F43}" type="presParOf" srcId="{FC8F17A7-382E-4A1E-B2E7-DA36B42E1581}" destId="{930056F2-6EE0-4D60-B231-6A316CE5E782}" srcOrd="46" destOrd="0" presId="urn:microsoft.com/office/officeart/2005/8/layout/list1"/>
    <dgm:cxn modelId="{E0750668-B873-4E1B-85B1-88DE0FDFEF9D}" type="presParOf" srcId="{FC8F17A7-382E-4A1E-B2E7-DA36B42E1581}" destId="{7804978F-5F52-4A88-8118-87B4DD2E9E40}" srcOrd="47" destOrd="0" presId="urn:microsoft.com/office/officeart/2005/8/layout/list1"/>
    <dgm:cxn modelId="{01FC8CD0-2ADC-4A8D-8350-DFE8ECD68B45}" type="presParOf" srcId="{FC8F17A7-382E-4A1E-B2E7-DA36B42E1581}" destId="{66065793-67F8-45E2-97F5-720CAC391988}" srcOrd="48" destOrd="0" presId="urn:microsoft.com/office/officeart/2005/8/layout/list1"/>
    <dgm:cxn modelId="{B62FED91-6008-4C6D-AC07-1BE4516AAB5C}" type="presParOf" srcId="{66065793-67F8-45E2-97F5-720CAC391988}" destId="{EBD57FE5-159F-4B83-AEF9-EA103400217F}" srcOrd="0" destOrd="0" presId="urn:microsoft.com/office/officeart/2005/8/layout/list1"/>
    <dgm:cxn modelId="{BB2CDC02-6AC8-4224-A5F8-50BC4FF1B322}" type="presParOf" srcId="{66065793-67F8-45E2-97F5-720CAC391988}" destId="{C9C4EDCF-0D7D-4178-80AC-3C28EDA936EA}" srcOrd="1" destOrd="0" presId="urn:microsoft.com/office/officeart/2005/8/layout/list1"/>
    <dgm:cxn modelId="{CFBA5D0F-E2B0-4985-9733-E4BD5FB48C46}" type="presParOf" srcId="{FC8F17A7-382E-4A1E-B2E7-DA36B42E1581}" destId="{B0A39975-8ADA-4EB7-93AC-5B32CCFFA3D8}" srcOrd="49" destOrd="0" presId="urn:microsoft.com/office/officeart/2005/8/layout/list1"/>
    <dgm:cxn modelId="{FA4F66A6-F2FB-4B9E-9138-3D73C1098396}" type="presParOf" srcId="{FC8F17A7-382E-4A1E-B2E7-DA36B42E1581}" destId="{18AAA3DA-65E3-4B54-856F-745A46DBA2A8}" srcOrd="50" destOrd="0" presId="urn:microsoft.com/office/officeart/2005/8/layout/list1"/>
    <dgm:cxn modelId="{1CFDA055-87EF-4FC0-B82E-6B893A50F281}" type="presParOf" srcId="{FC8F17A7-382E-4A1E-B2E7-DA36B42E1581}" destId="{61137101-CB7A-4843-B2C9-5D9A72761D76}" srcOrd="51" destOrd="0" presId="urn:microsoft.com/office/officeart/2005/8/layout/list1"/>
    <dgm:cxn modelId="{6DE33932-645D-42CC-B4B1-71184C762EE4}" type="presParOf" srcId="{FC8F17A7-382E-4A1E-B2E7-DA36B42E1581}" destId="{FD56D612-0CA4-447A-8EF4-5D1FAC4FFEA3}" srcOrd="52" destOrd="0" presId="urn:microsoft.com/office/officeart/2005/8/layout/list1"/>
    <dgm:cxn modelId="{CE9D95BE-6E17-410E-B559-547CBB319232}" type="presParOf" srcId="{FD56D612-0CA4-447A-8EF4-5D1FAC4FFEA3}" destId="{B1E43C84-89B8-494E-A5A6-627F9349E4E6}" srcOrd="0" destOrd="0" presId="urn:microsoft.com/office/officeart/2005/8/layout/list1"/>
    <dgm:cxn modelId="{1F463251-6588-4EFC-9176-2A2909377167}" type="presParOf" srcId="{FD56D612-0CA4-447A-8EF4-5D1FAC4FFEA3}" destId="{D28A992A-D756-402D-AF4A-98AAC68826A9}" srcOrd="1" destOrd="0" presId="urn:microsoft.com/office/officeart/2005/8/layout/list1"/>
    <dgm:cxn modelId="{70005BD0-423E-4AF4-B4B2-738A67D830CD}" type="presParOf" srcId="{FC8F17A7-382E-4A1E-B2E7-DA36B42E1581}" destId="{941866A7-6FD7-4ED3-91E2-08BC5BCC62AD}" srcOrd="53" destOrd="0" presId="urn:microsoft.com/office/officeart/2005/8/layout/list1"/>
    <dgm:cxn modelId="{F1F1DA1B-89CC-4DE3-BBAE-FE3AFD18767C}" type="presParOf" srcId="{FC8F17A7-382E-4A1E-B2E7-DA36B42E1581}" destId="{E7CFED7A-E2E7-4DB2-B02D-12D73767FC9A}" srcOrd="54" destOrd="0" presId="urn:microsoft.com/office/officeart/2005/8/layout/list1"/>
    <dgm:cxn modelId="{85C763E0-2724-431D-B52D-79990847EBE0}" type="presParOf" srcId="{FC8F17A7-382E-4A1E-B2E7-DA36B42E1581}" destId="{F644A991-153E-437A-B7C0-E0F664592780}" srcOrd="55" destOrd="0" presId="urn:microsoft.com/office/officeart/2005/8/layout/list1"/>
    <dgm:cxn modelId="{2959B19B-E0EA-42C0-900E-6C013897C5F6}" type="presParOf" srcId="{FC8F17A7-382E-4A1E-B2E7-DA36B42E1581}" destId="{100D4A9F-8DD0-4AEF-81E4-E18A5C61997E}" srcOrd="56" destOrd="0" presId="urn:microsoft.com/office/officeart/2005/8/layout/list1"/>
    <dgm:cxn modelId="{6174804A-BC5F-43E4-A923-5DFDFC0D5F00}" type="presParOf" srcId="{100D4A9F-8DD0-4AEF-81E4-E18A5C61997E}" destId="{0B453DFD-6C13-430D-A27F-131F95FA4CA8}" srcOrd="0" destOrd="0" presId="urn:microsoft.com/office/officeart/2005/8/layout/list1"/>
    <dgm:cxn modelId="{0EF3D0E2-2210-4412-A8E1-5A6B4CAEA46A}" type="presParOf" srcId="{100D4A9F-8DD0-4AEF-81E4-E18A5C61997E}" destId="{829469C0-E15E-4D2E-9CAF-90A9B365C9CD}" srcOrd="1" destOrd="0" presId="urn:microsoft.com/office/officeart/2005/8/layout/list1"/>
    <dgm:cxn modelId="{562CEE09-AB16-4B7C-B08E-9CAE87CB0CEA}" type="presParOf" srcId="{FC8F17A7-382E-4A1E-B2E7-DA36B42E1581}" destId="{24A7FB08-CF40-42F6-B775-A2DDFFAB4B9F}" srcOrd="57" destOrd="0" presId="urn:microsoft.com/office/officeart/2005/8/layout/list1"/>
    <dgm:cxn modelId="{EE19DB9B-EA23-4A47-AFBD-602E399C968E}" type="presParOf" srcId="{FC8F17A7-382E-4A1E-B2E7-DA36B42E1581}" destId="{C6F91460-8F15-4016-A895-41FD402867C8}" srcOrd="58" destOrd="0" presId="urn:microsoft.com/office/officeart/2005/8/layout/list1"/>
    <dgm:cxn modelId="{82A8A3FB-7ECF-4862-B596-57E19215B06D}" type="presParOf" srcId="{FC8F17A7-382E-4A1E-B2E7-DA36B42E1581}" destId="{7BCB0CC1-7858-497D-8922-F9E792DD5B72}" srcOrd="59" destOrd="0" presId="urn:microsoft.com/office/officeart/2005/8/layout/list1"/>
    <dgm:cxn modelId="{5AF9A337-C5F8-4ADE-A3CE-CFD2B2F115F0}" type="presParOf" srcId="{FC8F17A7-382E-4A1E-B2E7-DA36B42E1581}" destId="{435C3199-38BE-4D69-8B45-360EA83940B9}" srcOrd="60" destOrd="0" presId="urn:microsoft.com/office/officeart/2005/8/layout/list1"/>
    <dgm:cxn modelId="{77A062F7-04DB-468A-9290-47943A8B204E}" type="presParOf" srcId="{435C3199-38BE-4D69-8B45-360EA83940B9}" destId="{E8FEF8F4-F88A-4857-BBB8-31D46153B273}" srcOrd="0" destOrd="0" presId="urn:microsoft.com/office/officeart/2005/8/layout/list1"/>
    <dgm:cxn modelId="{3425C736-813C-4732-AE01-95F8F82CC0AD}" type="presParOf" srcId="{435C3199-38BE-4D69-8B45-360EA83940B9}" destId="{329B42B8-ECD7-4885-9E08-72E31F850DA6}" srcOrd="1" destOrd="0" presId="urn:microsoft.com/office/officeart/2005/8/layout/list1"/>
    <dgm:cxn modelId="{0DDBE93E-46B2-468D-853F-D1436CB41BEA}" type="presParOf" srcId="{FC8F17A7-382E-4A1E-B2E7-DA36B42E1581}" destId="{8E39B7AA-8831-40EE-B03D-716E8CF2C21A}" srcOrd="61" destOrd="0" presId="urn:microsoft.com/office/officeart/2005/8/layout/list1"/>
    <dgm:cxn modelId="{0312FF24-F6DB-4CC8-B33C-F1E305A3C0C8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81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" action="ppaction://noaction"/>
            </a:rPr>
            <a:t>Дабрыня, злосць і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5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6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7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8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9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0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1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2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3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7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29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29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D275453B-A403-443B-8467-DDA08E1D1B33}" type="presOf" srcId="{9A28537E-EBB5-45DA-B2FE-F991C881A5E8}" destId="{194EB645-03DB-4718-8A2C-6FB775B61591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83B79730-4295-4119-B2FB-875599E79BD2}" type="presOf" srcId="{E23C63D9-5F13-4E8F-B0BA-A4588E82099A}" destId="{47212612-2112-4EE4-AB9A-FD294A321217}" srcOrd="1" destOrd="0" presId="urn:microsoft.com/office/officeart/2005/8/layout/list1"/>
    <dgm:cxn modelId="{F1A82B29-F202-4F61-8232-BEF28F178953}" type="presOf" srcId="{8E2717DD-D037-46DD-AB7C-0D91C7CA05D2}" destId="{CB8FA14D-F7C0-4BA7-B5FE-0AF92E1B5AEC}" srcOrd="0" destOrd="0" presId="urn:microsoft.com/office/officeart/2005/8/layout/list1"/>
    <dgm:cxn modelId="{3AA235AE-2A2C-4A65-9E1F-DC5E3D3CCFCA}" type="presOf" srcId="{8E2717DD-D037-46DD-AB7C-0D91C7CA05D2}" destId="{6D3E7738-9EC1-4E56-8866-13A3F1EA0EB5}" srcOrd="1" destOrd="0" presId="urn:microsoft.com/office/officeart/2005/8/layout/list1"/>
    <dgm:cxn modelId="{33909354-83EE-469F-BBCD-F380517BCBBD}" type="presOf" srcId="{06DF7B84-5155-4510-A4D1-41E62DBF20AA}" destId="{F8623298-42EC-4240-A896-C3B77D6A84BE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1776B36F-D693-4408-A80D-0867B8CCEFC3}" type="presOf" srcId="{A6AA4029-2DA5-4CF0-99F3-5D6F6A831349}" destId="{41C2C4BE-FE64-4D2A-8759-19F25F7067C9}" srcOrd="1" destOrd="0" presId="urn:microsoft.com/office/officeart/2005/8/layout/list1"/>
    <dgm:cxn modelId="{6EA0FB73-F860-492B-B6C5-CE5E81367AA8}" type="presOf" srcId="{3F42973D-1A6B-4BAD-B7B3-793384490701}" destId="{B6237DF0-F405-480F-9EDB-6E2180B339B1}" srcOrd="0" destOrd="0" presId="urn:microsoft.com/office/officeart/2005/8/layout/list1"/>
    <dgm:cxn modelId="{771FE6CD-AC02-4B74-A76A-C4AA9A1C54D8}" type="presOf" srcId="{64FCE72A-1FB1-4987-BA60-D350EF43FDF1}" destId="{E8FEF8F4-F88A-4857-BBB8-31D46153B273}" srcOrd="0" destOrd="0" presId="urn:microsoft.com/office/officeart/2005/8/layout/list1"/>
    <dgm:cxn modelId="{7ED150A4-6225-4A89-9514-2C46D796028E}" type="presOf" srcId="{F1EBE354-C624-4FC0-9F90-4A91809A193E}" destId="{63C9172F-EE30-49E2-9E45-1A3F307167E0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5DAF3812-0D98-4252-A41E-0AF08926E3FC}" type="presOf" srcId="{A6AA4029-2DA5-4CF0-99F3-5D6F6A831349}" destId="{10B64A83-F830-4AC6-9385-513A38D55826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6174079B-C3EF-4DFB-A124-EF3057788681}" type="presOf" srcId="{06DF7B84-5155-4510-A4D1-41E62DBF20AA}" destId="{AF10899B-EDEE-40FE-9C40-8DDE3B25E72C}" srcOrd="0" destOrd="0" presId="urn:microsoft.com/office/officeart/2005/8/layout/list1"/>
    <dgm:cxn modelId="{495BE580-33A7-4651-BAA5-59EBD51F6EE0}" type="presOf" srcId="{E9D59AC3-A711-4796-B192-1D13C75A69CF}" destId="{04BFF7BE-8A4B-43A8-811A-DA3705A638B4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EEA08A6-675E-4776-8386-E2D257FF399C}" type="presOf" srcId="{3F7C1AE6-D2D6-4A4C-896A-7CB304546092}" destId="{61C61218-148C-4255-9C90-C651A43AA30B}" srcOrd="1" destOrd="0" presId="urn:microsoft.com/office/officeart/2005/8/layout/list1"/>
    <dgm:cxn modelId="{D0468B22-C8EE-4EA5-BCAD-63B75B7F7608}" type="presOf" srcId="{64FCE72A-1FB1-4987-BA60-D350EF43FDF1}" destId="{329B42B8-ECD7-4885-9E08-72E31F850DA6}" srcOrd="1" destOrd="0" presId="urn:microsoft.com/office/officeart/2005/8/layout/list1"/>
    <dgm:cxn modelId="{72BE04C2-9091-496F-90D0-0644EFAA6A7D}" type="presOf" srcId="{E9D59AC3-A711-4796-B192-1D13C75A69CF}" destId="{0A9123C9-74E1-476A-A44C-7C00851B6B18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9E414391-5A4A-4004-8B22-B3098EA9EA5F}" type="presOf" srcId="{9A28537E-EBB5-45DA-B2FE-F991C881A5E8}" destId="{424CBD1D-1FC5-4620-B1CA-CEE3B5CF2E9C}" srcOrd="1" destOrd="0" presId="urn:microsoft.com/office/officeart/2005/8/layout/list1"/>
    <dgm:cxn modelId="{76EF3877-AA6A-4AC3-B5F7-9017C6A22033}" type="presOf" srcId="{3F7C1AE6-D2D6-4A4C-896A-7CB304546092}" destId="{FE891326-686A-4C45-B79B-1B94C9E03A2E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D97BF47B-B09A-4AD1-80C9-B791FAB7BB55}" type="presOf" srcId="{B9374BCF-7B8D-43EA-AF42-3D675A166C28}" destId="{0CB65D4D-7011-4622-ADCA-FDF1A9C6A79F}" srcOrd="1" destOrd="0" presId="urn:microsoft.com/office/officeart/2005/8/layout/list1"/>
    <dgm:cxn modelId="{31C33964-6D97-4DB5-A110-E68210C1317E}" type="presOf" srcId="{4645654A-0DC5-46B0-95ED-49F72442FADF}" destId="{63BAC6F4-37DE-4063-90F1-38293280B408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A5D40402-DCF9-4D6D-A0C5-85F9024CA4FB}" type="presOf" srcId="{049F0A86-C80C-4922-98A6-14F0D8DFCDD0}" destId="{0B453DFD-6C13-430D-A27F-131F95FA4CA8}" srcOrd="0" destOrd="0" presId="urn:microsoft.com/office/officeart/2005/8/layout/list1"/>
    <dgm:cxn modelId="{97E0DC96-AD74-4B0A-BBE8-136B57757EA4}" type="presOf" srcId="{3F42973D-1A6B-4BAD-B7B3-793384490701}" destId="{46DB3FC9-62E0-4C58-A7D5-27187D2C5D7D}" srcOrd="1" destOrd="0" presId="urn:microsoft.com/office/officeart/2005/8/layout/list1"/>
    <dgm:cxn modelId="{F985FFE3-8C9E-4F08-A298-F4C4FB6AC534}" type="presOf" srcId="{517A7599-D39B-4136-B7F7-FC517C75373B}" destId="{B1E43C84-89B8-494E-A5A6-627F9349E4E6}" srcOrd="0" destOrd="0" presId="urn:microsoft.com/office/officeart/2005/8/layout/list1"/>
    <dgm:cxn modelId="{71575331-D3D0-47E2-BB82-A967F667B1B8}" type="presOf" srcId="{4645654A-0DC5-46B0-95ED-49F72442FADF}" destId="{18DFF254-491E-49B4-A226-DB6AC9EDF287}" srcOrd="1" destOrd="0" presId="urn:microsoft.com/office/officeart/2005/8/layout/list1"/>
    <dgm:cxn modelId="{126BFBCD-33A7-4874-822A-AEDD8D879950}" type="presOf" srcId="{470BFF4D-607E-47BE-BE6D-F308DD98CD06}" destId="{FC8F17A7-382E-4A1E-B2E7-DA36B42E1581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7157A185-699E-4340-942E-56E92974DD94}" type="presOf" srcId="{4F249EC0-E768-4341-AFD6-A149BC3B7897}" destId="{FD05451A-4252-4BAC-BB45-636A73C8DE8B}" srcOrd="0" destOrd="0" presId="urn:microsoft.com/office/officeart/2005/8/layout/list1"/>
    <dgm:cxn modelId="{562EF17D-A97A-4663-8195-604C9674581D}" type="presOf" srcId="{049F0A86-C80C-4922-98A6-14F0D8DFCDD0}" destId="{829469C0-E15E-4D2E-9CAF-90A9B365C9CD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00F0B398-132F-4F17-90A3-C2ECB9C70670}" type="presOf" srcId="{517A7599-D39B-4136-B7F7-FC517C75373B}" destId="{D28A992A-D756-402D-AF4A-98AAC68826A9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0FB102C-6974-45F0-AE97-D9F8B6B888D1}" type="presOf" srcId="{F1EBE354-C624-4FC0-9F90-4A91809A193E}" destId="{A2DC3E57-52E3-478D-A04E-E0C40B3A6D1E}" srcOrd="1" destOrd="0" presId="urn:microsoft.com/office/officeart/2005/8/layout/list1"/>
    <dgm:cxn modelId="{0964C12E-70CA-4419-8C20-F250DB33A99A}" type="presOf" srcId="{B9374BCF-7B8D-43EA-AF42-3D675A166C28}" destId="{2F3F69BC-F4CD-4461-9478-6693505E9CAD}" srcOrd="0" destOrd="0" presId="urn:microsoft.com/office/officeart/2005/8/layout/list1"/>
    <dgm:cxn modelId="{9D901A4B-DBCF-4CC4-BAB4-517E0136A8DE}" type="presOf" srcId="{0F5738F0-9D40-4958-B108-0B2ECF3C2EBD}" destId="{EBD57FE5-159F-4B83-AEF9-EA103400217F}" srcOrd="0" destOrd="0" presId="urn:microsoft.com/office/officeart/2005/8/layout/list1"/>
    <dgm:cxn modelId="{516AA84A-C3F5-470C-ADDE-ED77AD99538E}" type="presOf" srcId="{E23C63D9-5F13-4E8F-B0BA-A4588E82099A}" destId="{A8C8CC9A-22FC-4541-8139-B4781DD01AEA}" srcOrd="0" destOrd="0" presId="urn:microsoft.com/office/officeart/2005/8/layout/list1"/>
    <dgm:cxn modelId="{9E742859-9CBC-4499-AD2B-8B9E076C0167}" type="presOf" srcId="{0F5738F0-9D40-4958-B108-0B2ECF3C2EBD}" destId="{C9C4EDCF-0D7D-4178-80AC-3C28EDA936EA}" srcOrd="1" destOrd="0" presId="urn:microsoft.com/office/officeart/2005/8/layout/list1"/>
    <dgm:cxn modelId="{2C24FFCC-C51E-4AC0-95F9-84E307B089E4}" type="presOf" srcId="{4F249EC0-E768-4341-AFD6-A149BC3B7897}" destId="{FB41B348-582E-4F1B-8E8B-5AE516EA174B}" srcOrd="1" destOrd="0" presId="urn:microsoft.com/office/officeart/2005/8/layout/list1"/>
    <dgm:cxn modelId="{2E73BEFD-60F1-48B7-A045-225B992BEB42}" type="presParOf" srcId="{FC8F17A7-382E-4A1E-B2E7-DA36B42E1581}" destId="{A4AFC699-C35E-460D-A64E-55750FEB5D2F}" srcOrd="0" destOrd="0" presId="urn:microsoft.com/office/officeart/2005/8/layout/list1"/>
    <dgm:cxn modelId="{A49383DB-BDE7-4FD4-890E-DF2920DCBAA3}" type="presParOf" srcId="{A4AFC699-C35E-460D-A64E-55750FEB5D2F}" destId="{2F3F69BC-F4CD-4461-9478-6693505E9CAD}" srcOrd="0" destOrd="0" presId="urn:microsoft.com/office/officeart/2005/8/layout/list1"/>
    <dgm:cxn modelId="{45D43074-75FC-4F8A-B8F9-DC6CA1016702}" type="presParOf" srcId="{A4AFC699-C35E-460D-A64E-55750FEB5D2F}" destId="{0CB65D4D-7011-4622-ADCA-FDF1A9C6A79F}" srcOrd="1" destOrd="0" presId="urn:microsoft.com/office/officeart/2005/8/layout/list1"/>
    <dgm:cxn modelId="{0BC9A6C3-9AFC-4B1B-A797-570353A7A459}" type="presParOf" srcId="{FC8F17A7-382E-4A1E-B2E7-DA36B42E1581}" destId="{0E61AAD7-843C-4A61-9057-1D4B1E6EB38A}" srcOrd="1" destOrd="0" presId="urn:microsoft.com/office/officeart/2005/8/layout/list1"/>
    <dgm:cxn modelId="{076A8066-EBC2-42E0-92C3-66D94C534374}" type="presParOf" srcId="{FC8F17A7-382E-4A1E-B2E7-DA36B42E1581}" destId="{4C2768E2-ED89-431A-A486-281CC5329D11}" srcOrd="2" destOrd="0" presId="urn:microsoft.com/office/officeart/2005/8/layout/list1"/>
    <dgm:cxn modelId="{C83C85BA-311F-4FA2-9D8D-C2E3B9952A9D}" type="presParOf" srcId="{FC8F17A7-382E-4A1E-B2E7-DA36B42E1581}" destId="{1B416E7A-1E06-4210-9A87-C9B7D190B309}" srcOrd="3" destOrd="0" presId="urn:microsoft.com/office/officeart/2005/8/layout/list1"/>
    <dgm:cxn modelId="{F5BC7F0B-2408-443B-8C16-54C3C8F4C2B4}" type="presParOf" srcId="{FC8F17A7-382E-4A1E-B2E7-DA36B42E1581}" destId="{06690BC2-B387-4E14-8CD0-50904E7E7C3A}" srcOrd="4" destOrd="0" presId="urn:microsoft.com/office/officeart/2005/8/layout/list1"/>
    <dgm:cxn modelId="{9AB15A0D-DB01-4ADD-8262-38C93A96C2C9}" type="presParOf" srcId="{06690BC2-B387-4E14-8CD0-50904E7E7C3A}" destId="{B6237DF0-F405-480F-9EDB-6E2180B339B1}" srcOrd="0" destOrd="0" presId="urn:microsoft.com/office/officeart/2005/8/layout/list1"/>
    <dgm:cxn modelId="{841B763E-7811-4596-87AA-1FA3669BBFA5}" type="presParOf" srcId="{06690BC2-B387-4E14-8CD0-50904E7E7C3A}" destId="{46DB3FC9-62E0-4C58-A7D5-27187D2C5D7D}" srcOrd="1" destOrd="0" presId="urn:microsoft.com/office/officeart/2005/8/layout/list1"/>
    <dgm:cxn modelId="{32B45B78-EF9A-4D71-932F-BE83968235B1}" type="presParOf" srcId="{FC8F17A7-382E-4A1E-B2E7-DA36B42E1581}" destId="{247B878D-BDED-49CB-B65A-A497AD500AE8}" srcOrd="5" destOrd="0" presId="urn:microsoft.com/office/officeart/2005/8/layout/list1"/>
    <dgm:cxn modelId="{23A15870-1D11-4B57-A868-D653D84DEFEE}" type="presParOf" srcId="{FC8F17A7-382E-4A1E-B2E7-DA36B42E1581}" destId="{4659EBC4-64D1-4B6C-92B5-9A0F3C2EF96C}" srcOrd="6" destOrd="0" presId="urn:microsoft.com/office/officeart/2005/8/layout/list1"/>
    <dgm:cxn modelId="{7C28F03E-D47C-4018-83E3-2909A1C4F767}" type="presParOf" srcId="{FC8F17A7-382E-4A1E-B2E7-DA36B42E1581}" destId="{BAF59938-BB53-474B-BAD2-F883FDDD4D15}" srcOrd="7" destOrd="0" presId="urn:microsoft.com/office/officeart/2005/8/layout/list1"/>
    <dgm:cxn modelId="{E160975C-E13D-4835-9A1A-467755E1A8D6}" type="presParOf" srcId="{FC8F17A7-382E-4A1E-B2E7-DA36B42E1581}" destId="{B565232D-1520-461C-A256-E2F8182B90C8}" srcOrd="8" destOrd="0" presId="urn:microsoft.com/office/officeart/2005/8/layout/list1"/>
    <dgm:cxn modelId="{E11F1462-EA5E-4C8C-82E8-D1AFCAEF4CE8}" type="presParOf" srcId="{B565232D-1520-461C-A256-E2F8182B90C8}" destId="{10B64A83-F830-4AC6-9385-513A38D55826}" srcOrd="0" destOrd="0" presId="urn:microsoft.com/office/officeart/2005/8/layout/list1"/>
    <dgm:cxn modelId="{C219BDF0-1369-4A0B-AA95-8DCA12D3C849}" type="presParOf" srcId="{B565232D-1520-461C-A256-E2F8182B90C8}" destId="{41C2C4BE-FE64-4D2A-8759-19F25F7067C9}" srcOrd="1" destOrd="0" presId="urn:microsoft.com/office/officeart/2005/8/layout/list1"/>
    <dgm:cxn modelId="{D45F7AE7-B872-47A2-898B-42183E4B70BC}" type="presParOf" srcId="{FC8F17A7-382E-4A1E-B2E7-DA36B42E1581}" destId="{1B336EED-E3B6-45CB-AC6A-6AFFDB107DB5}" srcOrd="9" destOrd="0" presId="urn:microsoft.com/office/officeart/2005/8/layout/list1"/>
    <dgm:cxn modelId="{9B903218-AB99-4676-B0F7-F55B9D7FC957}" type="presParOf" srcId="{FC8F17A7-382E-4A1E-B2E7-DA36B42E1581}" destId="{30B5F34B-9541-42FB-BF55-BA19172ED350}" srcOrd="10" destOrd="0" presId="urn:microsoft.com/office/officeart/2005/8/layout/list1"/>
    <dgm:cxn modelId="{DE20382D-628B-4F58-9CB5-E376156E216D}" type="presParOf" srcId="{FC8F17A7-382E-4A1E-B2E7-DA36B42E1581}" destId="{BA660269-BEB7-404B-BD93-4DFE7712AA9C}" srcOrd="11" destOrd="0" presId="urn:microsoft.com/office/officeart/2005/8/layout/list1"/>
    <dgm:cxn modelId="{6FD2D8FC-9AEA-4667-89E8-09EB68CFF62A}" type="presParOf" srcId="{FC8F17A7-382E-4A1E-B2E7-DA36B42E1581}" destId="{88BA583A-DC58-4047-A142-7FA2525DCFA3}" srcOrd="12" destOrd="0" presId="urn:microsoft.com/office/officeart/2005/8/layout/list1"/>
    <dgm:cxn modelId="{24E17120-6191-40A5-9CB7-0918D375BA20}" type="presParOf" srcId="{88BA583A-DC58-4047-A142-7FA2525DCFA3}" destId="{AF10899B-EDEE-40FE-9C40-8DDE3B25E72C}" srcOrd="0" destOrd="0" presId="urn:microsoft.com/office/officeart/2005/8/layout/list1"/>
    <dgm:cxn modelId="{9412D70D-A0B1-4FF0-882D-8CD247DB2D9F}" type="presParOf" srcId="{88BA583A-DC58-4047-A142-7FA2525DCFA3}" destId="{F8623298-42EC-4240-A896-C3B77D6A84BE}" srcOrd="1" destOrd="0" presId="urn:microsoft.com/office/officeart/2005/8/layout/list1"/>
    <dgm:cxn modelId="{3258F4AD-EA68-43C7-A0D8-874CE544126C}" type="presParOf" srcId="{FC8F17A7-382E-4A1E-B2E7-DA36B42E1581}" destId="{6188435A-1102-4E5B-8D2B-58E6CD4E6435}" srcOrd="13" destOrd="0" presId="urn:microsoft.com/office/officeart/2005/8/layout/list1"/>
    <dgm:cxn modelId="{13B50DB6-3C25-4766-8C54-B50FE96BE8B4}" type="presParOf" srcId="{FC8F17A7-382E-4A1E-B2E7-DA36B42E1581}" destId="{AA0B205A-8584-47CB-8AB6-687C2A81A3A7}" srcOrd="14" destOrd="0" presId="urn:microsoft.com/office/officeart/2005/8/layout/list1"/>
    <dgm:cxn modelId="{918F0214-0F5C-4048-A424-2891094F8B35}" type="presParOf" srcId="{FC8F17A7-382E-4A1E-B2E7-DA36B42E1581}" destId="{36936875-2CE6-48CC-885F-460991F03499}" srcOrd="15" destOrd="0" presId="urn:microsoft.com/office/officeart/2005/8/layout/list1"/>
    <dgm:cxn modelId="{D2092371-6FAE-4D3D-9A6C-07F822FBB759}" type="presParOf" srcId="{FC8F17A7-382E-4A1E-B2E7-DA36B42E1581}" destId="{70BBAC2E-3F84-4F66-B9BC-F7186ACAB38F}" srcOrd="16" destOrd="0" presId="urn:microsoft.com/office/officeart/2005/8/layout/list1"/>
    <dgm:cxn modelId="{993B7FFC-83FB-4ACF-8BA9-5FF9F6396C2E}" type="presParOf" srcId="{70BBAC2E-3F84-4F66-B9BC-F7186ACAB38F}" destId="{63BAC6F4-37DE-4063-90F1-38293280B408}" srcOrd="0" destOrd="0" presId="urn:microsoft.com/office/officeart/2005/8/layout/list1"/>
    <dgm:cxn modelId="{F6073DDA-7ED1-49D0-ACF6-B3B9B3592DB8}" type="presParOf" srcId="{70BBAC2E-3F84-4F66-B9BC-F7186ACAB38F}" destId="{18DFF254-491E-49B4-A226-DB6AC9EDF287}" srcOrd="1" destOrd="0" presId="urn:microsoft.com/office/officeart/2005/8/layout/list1"/>
    <dgm:cxn modelId="{48F57DE6-E0C0-4E18-954F-4373C1F1D645}" type="presParOf" srcId="{FC8F17A7-382E-4A1E-B2E7-DA36B42E1581}" destId="{2F621F97-3C2B-4ED3-AF8D-5D7EA9471D3C}" srcOrd="17" destOrd="0" presId="urn:microsoft.com/office/officeart/2005/8/layout/list1"/>
    <dgm:cxn modelId="{4664E200-17AA-4824-987C-67DE9FA37FCA}" type="presParOf" srcId="{FC8F17A7-382E-4A1E-B2E7-DA36B42E1581}" destId="{B17DE1A4-9BC0-46D0-9740-94D09C549B59}" srcOrd="18" destOrd="0" presId="urn:microsoft.com/office/officeart/2005/8/layout/list1"/>
    <dgm:cxn modelId="{FE981F9D-466F-4450-A5B7-F1AA269A7554}" type="presParOf" srcId="{FC8F17A7-382E-4A1E-B2E7-DA36B42E1581}" destId="{0649D3E9-A605-40B6-B170-BC90BB6CACA7}" srcOrd="19" destOrd="0" presId="urn:microsoft.com/office/officeart/2005/8/layout/list1"/>
    <dgm:cxn modelId="{1B83F3D7-0946-49C0-8A30-9E11319410A4}" type="presParOf" srcId="{FC8F17A7-382E-4A1E-B2E7-DA36B42E1581}" destId="{5557BF4C-0B21-48C7-98F8-59E3BDB03DC7}" srcOrd="20" destOrd="0" presId="urn:microsoft.com/office/officeart/2005/8/layout/list1"/>
    <dgm:cxn modelId="{FB0405AA-5786-4D40-9855-1A85213D0D29}" type="presParOf" srcId="{5557BF4C-0B21-48C7-98F8-59E3BDB03DC7}" destId="{0A9123C9-74E1-476A-A44C-7C00851B6B18}" srcOrd="0" destOrd="0" presId="urn:microsoft.com/office/officeart/2005/8/layout/list1"/>
    <dgm:cxn modelId="{E4A0855F-F07C-45A5-BA65-AC8021AF791A}" type="presParOf" srcId="{5557BF4C-0B21-48C7-98F8-59E3BDB03DC7}" destId="{04BFF7BE-8A4B-43A8-811A-DA3705A638B4}" srcOrd="1" destOrd="0" presId="urn:microsoft.com/office/officeart/2005/8/layout/list1"/>
    <dgm:cxn modelId="{C4FF5C4B-36BA-478D-91AD-15505B43B656}" type="presParOf" srcId="{FC8F17A7-382E-4A1E-B2E7-DA36B42E1581}" destId="{4A94990A-C322-4A85-9986-B15C0FF2B266}" srcOrd="21" destOrd="0" presId="urn:microsoft.com/office/officeart/2005/8/layout/list1"/>
    <dgm:cxn modelId="{5B00F6A5-7AC7-46EF-A38F-9B5ABC385E08}" type="presParOf" srcId="{FC8F17A7-382E-4A1E-B2E7-DA36B42E1581}" destId="{C436068C-0248-4822-A0B2-7CB4D8C70A60}" srcOrd="22" destOrd="0" presId="urn:microsoft.com/office/officeart/2005/8/layout/list1"/>
    <dgm:cxn modelId="{363A23AA-1CDA-4132-8366-55E6DB2DB137}" type="presParOf" srcId="{FC8F17A7-382E-4A1E-B2E7-DA36B42E1581}" destId="{1E506FD5-CE60-423F-B26B-10293B47C007}" srcOrd="23" destOrd="0" presId="urn:microsoft.com/office/officeart/2005/8/layout/list1"/>
    <dgm:cxn modelId="{8F157E8C-5814-4863-B6AD-F3D465C08278}" type="presParOf" srcId="{FC8F17A7-382E-4A1E-B2E7-DA36B42E1581}" destId="{1D02F6B0-EBF4-45E3-82C7-E7801560D744}" srcOrd="24" destOrd="0" presId="urn:microsoft.com/office/officeart/2005/8/layout/list1"/>
    <dgm:cxn modelId="{D624145E-1B28-4604-A9E4-20D02B74EEEA}" type="presParOf" srcId="{1D02F6B0-EBF4-45E3-82C7-E7801560D744}" destId="{FE891326-686A-4C45-B79B-1B94C9E03A2E}" srcOrd="0" destOrd="0" presId="urn:microsoft.com/office/officeart/2005/8/layout/list1"/>
    <dgm:cxn modelId="{A689E88F-F775-4CEB-8B66-8198EFE955E5}" type="presParOf" srcId="{1D02F6B0-EBF4-45E3-82C7-E7801560D744}" destId="{61C61218-148C-4255-9C90-C651A43AA30B}" srcOrd="1" destOrd="0" presId="urn:microsoft.com/office/officeart/2005/8/layout/list1"/>
    <dgm:cxn modelId="{7290CD22-7E28-45F6-AF3F-CDCA77DE4990}" type="presParOf" srcId="{FC8F17A7-382E-4A1E-B2E7-DA36B42E1581}" destId="{1802013E-BF39-4EF9-9432-FA7C944D3582}" srcOrd="25" destOrd="0" presId="urn:microsoft.com/office/officeart/2005/8/layout/list1"/>
    <dgm:cxn modelId="{BFF4AE44-0FCA-4CF5-86D4-07DD59D46A4B}" type="presParOf" srcId="{FC8F17A7-382E-4A1E-B2E7-DA36B42E1581}" destId="{1BCA2504-F34B-4965-B98A-B14370556103}" srcOrd="26" destOrd="0" presId="urn:microsoft.com/office/officeart/2005/8/layout/list1"/>
    <dgm:cxn modelId="{78E80E82-21DD-45AD-8780-187F36BA73F1}" type="presParOf" srcId="{FC8F17A7-382E-4A1E-B2E7-DA36B42E1581}" destId="{0FAAC69F-E085-4A39-B6CA-D9F5703A4618}" srcOrd="27" destOrd="0" presId="urn:microsoft.com/office/officeart/2005/8/layout/list1"/>
    <dgm:cxn modelId="{8A05527F-CCBF-46B5-8740-7B3F9A7F7926}" type="presParOf" srcId="{FC8F17A7-382E-4A1E-B2E7-DA36B42E1581}" destId="{D8E4629F-6E0F-4A02-BADE-4218A3A65FF2}" srcOrd="28" destOrd="0" presId="urn:microsoft.com/office/officeart/2005/8/layout/list1"/>
    <dgm:cxn modelId="{E3CDE939-4884-48A2-A184-694A18FBF5CF}" type="presParOf" srcId="{D8E4629F-6E0F-4A02-BADE-4218A3A65FF2}" destId="{FD05451A-4252-4BAC-BB45-636A73C8DE8B}" srcOrd="0" destOrd="0" presId="urn:microsoft.com/office/officeart/2005/8/layout/list1"/>
    <dgm:cxn modelId="{F6B5DE99-740F-4D51-8A3E-3114E6253BA9}" type="presParOf" srcId="{D8E4629F-6E0F-4A02-BADE-4218A3A65FF2}" destId="{FB41B348-582E-4F1B-8E8B-5AE516EA174B}" srcOrd="1" destOrd="0" presId="urn:microsoft.com/office/officeart/2005/8/layout/list1"/>
    <dgm:cxn modelId="{FFA0A434-CD6E-4DD7-9684-10EAEBCDFCC6}" type="presParOf" srcId="{FC8F17A7-382E-4A1E-B2E7-DA36B42E1581}" destId="{E7BC78D9-1A4C-4A98-B3F2-3EC605C1BE54}" srcOrd="29" destOrd="0" presId="urn:microsoft.com/office/officeart/2005/8/layout/list1"/>
    <dgm:cxn modelId="{F00AA8D3-8C01-4BC5-A11C-E6323D957D12}" type="presParOf" srcId="{FC8F17A7-382E-4A1E-B2E7-DA36B42E1581}" destId="{4AC2EB15-380B-4E95-A5FA-808E3B3AA859}" srcOrd="30" destOrd="0" presId="urn:microsoft.com/office/officeart/2005/8/layout/list1"/>
    <dgm:cxn modelId="{A48F774B-6F6F-47C5-836C-9FAA831BFD53}" type="presParOf" srcId="{FC8F17A7-382E-4A1E-B2E7-DA36B42E1581}" destId="{38C0859C-7275-408F-8247-FDFC8F7D3597}" srcOrd="31" destOrd="0" presId="urn:microsoft.com/office/officeart/2005/8/layout/list1"/>
    <dgm:cxn modelId="{497FF946-4D25-42D8-80EC-3AB2DEB35B14}" type="presParOf" srcId="{FC8F17A7-382E-4A1E-B2E7-DA36B42E1581}" destId="{2B9B4077-7AD0-41BF-89A1-CCD579863653}" srcOrd="32" destOrd="0" presId="urn:microsoft.com/office/officeart/2005/8/layout/list1"/>
    <dgm:cxn modelId="{0D949153-58CE-45AC-B1C7-81F8BFE0A293}" type="presParOf" srcId="{2B9B4077-7AD0-41BF-89A1-CCD579863653}" destId="{194EB645-03DB-4718-8A2C-6FB775B61591}" srcOrd="0" destOrd="0" presId="urn:microsoft.com/office/officeart/2005/8/layout/list1"/>
    <dgm:cxn modelId="{25384292-4DBC-4AAD-BC1C-1B576F87A95C}" type="presParOf" srcId="{2B9B4077-7AD0-41BF-89A1-CCD579863653}" destId="{424CBD1D-1FC5-4620-B1CA-CEE3B5CF2E9C}" srcOrd="1" destOrd="0" presId="urn:microsoft.com/office/officeart/2005/8/layout/list1"/>
    <dgm:cxn modelId="{51EF5128-956D-4665-AFCC-D980D8E1709B}" type="presParOf" srcId="{FC8F17A7-382E-4A1E-B2E7-DA36B42E1581}" destId="{930D1122-9358-4F28-86F7-9B909D1379B5}" srcOrd="33" destOrd="0" presId="urn:microsoft.com/office/officeart/2005/8/layout/list1"/>
    <dgm:cxn modelId="{F51AA39D-EDC5-468A-95C5-DF8572092147}" type="presParOf" srcId="{FC8F17A7-382E-4A1E-B2E7-DA36B42E1581}" destId="{6B840818-1DBA-430E-8241-C14651C75AC3}" srcOrd="34" destOrd="0" presId="urn:microsoft.com/office/officeart/2005/8/layout/list1"/>
    <dgm:cxn modelId="{6AAED751-FED2-4B9C-9E31-70D78F33777B}" type="presParOf" srcId="{FC8F17A7-382E-4A1E-B2E7-DA36B42E1581}" destId="{3546DACC-6EE4-495B-80ED-08D9CE3E49DC}" srcOrd="35" destOrd="0" presId="urn:microsoft.com/office/officeart/2005/8/layout/list1"/>
    <dgm:cxn modelId="{B0A50FF4-4B00-4CF1-8C09-821F07E8D09D}" type="presParOf" srcId="{FC8F17A7-382E-4A1E-B2E7-DA36B42E1581}" destId="{149E7E05-9164-4FC0-AD4D-F6106392B578}" srcOrd="36" destOrd="0" presId="urn:microsoft.com/office/officeart/2005/8/layout/list1"/>
    <dgm:cxn modelId="{9EEBA250-2940-4B67-8BF0-9149684F8501}" type="presParOf" srcId="{149E7E05-9164-4FC0-AD4D-F6106392B578}" destId="{63C9172F-EE30-49E2-9E45-1A3F307167E0}" srcOrd="0" destOrd="0" presId="urn:microsoft.com/office/officeart/2005/8/layout/list1"/>
    <dgm:cxn modelId="{188B9403-2F3F-4189-852C-5D01D7740841}" type="presParOf" srcId="{149E7E05-9164-4FC0-AD4D-F6106392B578}" destId="{A2DC3E57-52E3-478D-A04E-E0C40B3A6D1E}" srcOrd="1" destOrd="0" presId="urn:microsoft.com/office/officeart/2005/8/layout/list1"/>
    <dgm:cxn modelId="{4952C0FB-B954-41F8-86D7-34F776A091FF}" type="presParOf" srcId="{FC8F17A7-382E-4A1E-B2E7-DA36B42E1581}" destId="{DA5D1FDC-9886-44A2-80B4-CC785E870A80}" srcOrd="37" destOrd="0" presId="urn:microsoft.com/office/officeart/2005/8/layout/list1"/>
    <dgm:cxn modelId="{5D90B1A1-8078-4B44-A655-9DDA923A7B32}" type="presParOf" srcId="{FC8F17A7-382E-4A1E-B2E7-DA36B42E1581}" destId="{8CE27BDD-A1C0-4C19-8C7C-E1EE3FF8CD56}" srcOrd="38" destOrd="0" presId="urn:microsoft.com/office/officeart/2005/8/layout/list1"/>
    <dgm:cxn modelId="{A3883BEF-9A90-47F4-84D8-CBBC53180FFB}" type="presParOf" srcId="{FC8F17A7-382E-4A1E-B2E7-DA36B42E1581}" destId="{C2B40191-EDD5-400F-821F-182ACFF6A277}" srcOrd="39" destOrd="0" presId="urn:microsoft.com/office/officeart/2005/8/layout/list1"/>
    <dgm:cxn modelId="{EBD0AED2-F075-4C7A-A12B-843B52C3CF80}" type="presParOf" srcId="{FC8F17A7-382E-4A1E-B2E7-DA36B42E1581}" destId="{504A7B5C-197B-45D0-8D59-56F4D5C8E46C}" srcOrd="40" destOrd="0" presId="urn:microsoft.com/office/officeart/2005/8/layout/list1"/>
    <dgm:cxn modelId="{02D2D36A-56D6-4B07-8548-A1A04F893668}" type="presParOf" srcId="{504A7B5C-197B-45D0-8D59-56F4D5C8E46C}" destId="{A8C8CC9A-22FC-4541-8139-B4781DD01AEA}" srcOrd="0" destOrd="0" presId="urn:microsoft.com/office/officeart/2005/8/layout/list1"/>
    <dgm:cxn modelId="{F746DBD3-CED3-497F-B862-0CE85BB8AF54}" type="presParOf" srcId="{504A7B5C-197B-45D0-8D59-56F4D5C8E46C}" destId="{47212612-2112-4EE4-AB9A-FD294A321217}" srcOrd="1" destOrd="0" presId="urn:microsoft.com/office/officeart/2005/8/layout/list1"/>
    <dgm:cxn modelId="{0C0A6E3E-3375-4092-B4D9-A7148047832D}" type="presParOf" srcId="{FC8F17A7-382E-4A1E-B2E7-DA36B42E1581}" destId="{D3B319EC-2AC4-4E0D-B8B8-8706C1A64A31}" srcOrd="41" destOrd="0" presId="urn:microsoft.com/office/officeart/2005/8/layout/list1"/>
    <dgm:cxn modelId="{228E4B1D-FCB0-4DA4-9957-991F231F49F0}" type="presParOf" srcId="{FC8F17A7-382E-4A1E-B2E7-DA36B42E1581}" destId="{70EE8211-D7E5-4875-B1BE-DD896F61FF39}" srcOrd="42" destOrd="0" presId="urn:microsoft.com/office/officeart/2005/8/layout/list1"/>
    <dgm:cxn modelId="{10BACAF5-F9FC-4E18-AD77-1B4A31F4AB8B}" type="presParOf" srcId="{FC8F17A7-382E-4A1E-B2E7-DA36B42E1581}" destId="{BA39C67A-6FB0-4B00-8EF6-F7BD7AFEC80C}" srcOrd="43" destOrd="0" presId="urn:microsoft.com/office/officeart/2005/8/layout/list1"/>
    <dgm:cxn modelId="{1CCBA7AA-D059-4C37-8AA8-9032C689254A}" type="presParOf" srcId="{FC8F17A7-382E-4A1E-B2E7-DA36B42E1581}" destId="{236F3CB0-FC6A-42E7-9222-5EB9A2129B15}" srcOrd="44" destOrd="0" presId="urn:microsoft.com/office/officeart/2005/8/layout/list1"/>
    <dgm:cxn modelId="{2A852F0A-93BB-40BD-8D09-90196AB36D46}" type="presParOf" srcId="{236F3CB0-FC6A-42E7-9222-5EB9A2129B15}" destId="{CB8FA14D-F7C0-4BA7-B5FE-0AF92E1B5AEC}" srcOrd="0" destOrd="0" presId="urn:microsoft.com/office/officeart/2005/8/layout/list1"/>
    <dgm:cxn modelId="{EC270CFD-2873-4D23-A0C6-17E535EE8DFD}" type="presParOf" srcId="{236F3CB0-FC6A-42E7-9222-5EB9A2129B15}" destId="{6D3E7738-9EC1-4E56-8866-13A3F1EA0EB5}" srcOrd="1" destOrd="0" presId="urn:microsoft.com/office/officeart/2005/8/layout/list1"/>
    <dgm:cxn modelId="{952CDEE9-6B49-47F5-B883-DEDA654D3968}" type="presParOf" srcId="{FC8F17A7-382E-4A1E-B2E7-DA36B42E1581}" destId="{0B3614BC-0986-4199-8F87-B76FDBA24601}" srcOrd="45" destOrd="0" presId="urn:microsoft.com/office/officeart/2005/8/layout/list1"/>
    <dgm:cxn modelId="{EBE6DE07-7FEE-4941-A8E9-5C550F8A4DF9}" type="presParOf" srcId="{FC8F17A7-382E-4A1E-B2E7-DA36B42E1581}" destId="{930056F2-6EE0-4D60-B231-6A316CE5E782}" srcOrd="46" destOrd="0" presId="urn:microsoft.com/office/officeart/2005/8/layout/list1"/>
    <dgm:cxn modelId="{71876CE4-3C09-45C4-BD5B-B388319FE7D3}" type="presParOf" srcId="{FC8F17A7-382E-4A1E-B2E7-DA36B42E1581}" destId="{7804978F-5F52-4A88-8118-87B4DD2E9E40}" srcOrd="47" destOrd="0" presId="urn:microsoft.com/office/officeart/2005/8/layout/list1"/>
    <dgm:cxn modelId="{03F03B80-6341-48D7-812E-81884F477EAA}" type="presParOf" srcId="{FC8F17A7-382E-4A1E-B2E7-DA36B42E1581}" destId="{66065793-67F8-45E2-97F5-720CAC391988}" srcOrd="48" destOrd="0" presId="urn:microsoft.com/office/officeart/2005/8/layout/list1"/>
    <dgm:cxn modelId="{E0D59703-7666-466D-8C24-E3A7A7410804}" type="presParOf" srcId="{66065793-67F8-45E2-97F5-720CAC391988}" destId="{EBD57FE5-159F-4B83-AEF9-EA103400217F}" srcOrd="0" destOrd="0" presId="urn:microsoft.com/office/officeart/2005/8/layout/list1"/>
    <dgm:cxn modelId="{FD022D59-21C6-4D13-B2EF-0223AE60B536}" type="presParOf" srcId="{66065793-67F8-45E2-97F5-720CAC391988}" destId="{C9C4EDCF-0D7D-4178-80AC-3C28EDA936EA}" srcOrd="1" destOrd="0" presId="urn:microsoft.com/office/officeart/2005/8/layout/list1"/>
    <dgm:cxn modelId="{CD321EB3-66C4-4576-8D5D-5D8D9BD903B2}" type="presParOf" srcId="{FC8F17A7-382E-4A1E-B2E7-DA36B42E1581}" destId="{B0A39975-8ADA-4EB7-93AC-5B32CCFFA3D8}" srcOrd="49" destOrd="0" presId="urn:microsoft.com/office/officeart/2005/8/layout/list1"/>
    <dgm:cxn modelId="{D84B0A12-B7EC-4688-A5D6-13C1F2EE1431}" type="presParOf" srcId="{FC8F17A7-382E-4A1E-B2E7-DA36B42E1581}" destId="{18AAA3DA-65E3-4B54-856F-745A46DBA2A8}" srcOrd="50" destOrd="0" presId="urn:microsoft.com/office/officeart/2005/8/layout/list1"/>
    <dgm:cxn modelId="{86F90BA5-448C-4EAC-A38D-872B28A0C483}" type="presParOf" srcId="{FC8F17A7-382E-4A1E-B2E7-DA36B42E1581}" destId="{61137101-CB7A-4843-B2C9-5D9A72761D76}" srcOrd="51" destOrd="0" presId="urn:microsoft.com/office/officeart/2005/8/layout/list1"/>
    <dgm:cxn modelId="{0078B312-D8FE-4DF4-A075-CF9BFB1F3624}" type="presParOf" srcId="{FC8F17A7-382E-4A1E-B2E7-DA36B42E1581}" destId="{FD56D612-0CA4-447A-8EF4-5D1FAC4FFEA3}" srcOrd="52" destOrd="0" presId="urn:microsoft.com/office/officeart/2005/8/layout/list1"/>
    <dgm:cxn modelId="{6936F3F5-2069-4C68-9FFF-0037A8A09AA2}" type="presParOf" srcId="{FD56D612-0CA4-447A-8EF4-5D1FAC4FFEA3}" destId="{B1E43C84-89B8-494E-A5A6-627F9349E4E6}" srcOrd="0" destOrd="0" presId="urn:microsoft.com/office/officeart/2005/8/layout/list1"/>
    <dgm:cxn modelId="{34756BC8-ACD5-40E6-81F8-36597FD96D12}" type="presParOf" srcId="{FD56D612-0CA4-447A-8EF4-5D1FAC4FFEA3}" destId="{D28A992A-D756-402D-AF4A-98AAC68826A9}" srcOrd="1" destOrd="0" presId="urn:microsoft.com/office/officeart/2005/8/layout/list1"/>
    <dgm:cxn modelId="{0A5C8D78-F3B7-4F91-BCFE-83A60AAF9EF8}" type="presParOf" srcId="{FC8F17A7-382E-4A1E-B2E7-DA36B42E1581}" destId="{941866A7-6FD7-4ED3-91E2-08BC5BCC62AD}" srcOrd="53" destOrd="0" presId="urn:microsoft.com/office/officeart/2005/8/layout/list1"/>
    <dgm:cxn modelId="{6DC8BC2D-C384-4DFC-AF93-F70E090316CD}" type="presParOf" srcId="{FC8F17A7-382E-4A1E-B2E7-DA36B42E1581}" destId="{E7CFED7A-E2E7-4DB2-B02D-12D73767FC9A}" srcOrd="54" destOrd="0" presId="urn:microsoft.com/office/officeart/2005/8/layout/list1"/>
    <dgm:cxn modelId="{56F1EAB3-9987-4EB0-A498-812B7E79F253}" type="presParOf" srcId="{FC8F17A7-382E-4A1E-B2E7-DA36B42E1581}" destId="{F644A991-153E-437A-B7C0-E0F664592780}" srcOrd="55" destOrd="0" presId="urn:microsoft.com/office/officeart/2005/8/layout/list1"/>
    <dgm:cxn modelId="{EE8AD753-D265-4FB2-868D-0EE771E58BB0}" type="presParOf" srcId="{FC8F17A7-382E-4A1E-B2E7-DA36B42E1581}" destId="{100D4A9F-8DD0-4AEF-81E4-E18A5C61997E}" srcOrd="56" destOrd="0" presId="urn:microsoft.com/office/officeart/2005/8/layout/list1"/>
    <dgm:cxn modelId="{C0291FCC-D234-402F-8567-C42448F2FB82}" type="presParOf" srcId="{100D4A9F-8DD0-4AEF-81E4-E18A5C61997E}" destId="{0B453DFD-6C13-430D-A27F-131F95FA4CA8}" srcOrd="0" destOrd="0" presId="urn:microsoft.com/office/officeart/2005/8/layout/list1"/>
    <dgm:cxn modelId="{D7FBE850-90D3-47EF-971F-1F77355C5429}" type="presParOf" srcId="{100D4A9F-8DD0-4AEF-81E4-E18A5C61997E}" destId="{829469C0-E15E-4D2E-9CAF-90A9B365C9CD}" srcOrd="1" destOrd="0" presId="urn:microsoft.com/office/officeart/2005/8/layout/list1"/>
    <dgm:cxn modelId="{DF327D24-8829-48AD-8661-19DFDC612B53}" type="presParOf" srcId="{FC8F17A7-382E-4A1E-B2E7-DA36B42E1581}" destId="{24A7FB08-CF40-42F6-B775-A2DDFFAB4B9F}" srcOrd="57" destOrd="0" presId="urn:microsoft.com/office/officeart/2005/8/layout/list1"/>
    <dgm:cxn modelId="{4DB204CB-F245-411E-96EC-501C90EB1E68}" type="presParOf" srcId="{FC8F17A7-382E-4A1E-B2E7-DA36B42E1581}" destId="{C6F91460-8F15-4016-A895-41FD402867C8}" srcOrd="58" destOrd="0" presId="urn:microsoft.com/office/officeart/2005/8/layout/list1"/>
    <dgm:cxn modelId="{7C9F36C4-21EA-40A4-A8F0-3D281D55177D}" type="presParOf" srcId="{FC8F17A7-382E-4A1E-B2E7-DA36B42E1581}" destId="{7BCB0CC1-7858-497D-8922-F9E792DD5B72}" srcOrd="59" destOrd="0" presId="urn:microsoft.com/office/officeart/2005/8/layout/list1"/>
    <dgm:cxn modelId="{AF75090B-46D3-48D4-9D0D-98381A873D69}" type="presParOf" srcId="{FC8F17A7-382E-4A1E-B2E7-DA36B42E1581}" destId="{435C3199-38BE-4D69-8B45-360EA83940B9}" srcOrd="60" destOrd="0" presId="urn:microsoft.com/office/officeart/2005/8/layout/list1"/>
    <dgm:cxn modelId="{47361325-F9FD-4CEC-B88B-40A4B8E91A34}" type="presParOf" srcId="{435C3199-38BE-4D69-8B45-360EA83940B9}" destId="{E8FEF8F4-F88A-4857-BBB8-31D46153B273}" srcOrd="0" destOrd="0" presId="urn:microsoft.com/office/officeart/2005/8/layout/list1"/>
    <dgm:cxn modelId="{E47877E8-4946-4028-B5E8-ADB7E54430FD}" type="presParOf" srcId="{435C3199-38BE-4D69-8B45-360EA83940B9}" destId="{329B42B8-ECD7-4885-9E08-72E31F850DA6}" srcOrd="1" destOrd="0" presId="urn:microsoft.com/office/officeart/2005/8/layout/list1"/>
    <dgm:cxn modelId="{59979C0E-2983-4F72-BC38-E05F142D039E}" type="presParOf" srcId="{FC8F17A7-382E-4A1E-B2E7-DA36B42E1581}" destId="{8E39B7AA-8831-40EE-B03D-716E8CF2C21A}" srcOrd="61" destOrd="0" presId="urn:microsoft.com/office/officeart/2005/8/layout/list1"/>
    <dgm:cxn modelId="{8D016DB0-C0D1-4329-8FF8-182D8AEE5288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B95B37CE-045C-4FD1-A823-3D15051C2CBE}" type="presOf" srcId="{06DF7B84-5155-4510-A4D1-41E62DBF20AA}" destId="{F8623298-42EC-4240-A896-C3B77D6A84BE}" srcOrd="1" destOrd="0" presId="urn:microsoft.com/office/officeart/2005/8/layout/list1"/>
    <dgm:cxn modelId="{2680169F-C482-4644-8849-8698D98BB7CC}" type="presOf" srcId="{4645654A-0DC5-46B0-95ED-49F72442FADF}" destId="{63BAC6F4-37DE-4063-90F1-38293280B408}" srcOrd="0" destOrd="0" presId="urn:microsoft.com/office/officeart/2005/8/layout/list1"/>
    <dgm:cxn modelId="{95305A5D-58B4-41B9-836B-2D77ECD6E5FD}" type="presOf" srcId="{E9D59AC3-A711-4796-B192-1D13C75A69CF}" destId="{0A9123C9-74E1-476A-A44C-7C00851B6B18}" srcOrd="0" destOrd="0" presId="urn:microsoft.com/office/officeart/2005/8/layout/list1"/>
    <dgm:cxn modelId="{DDCD356D-FD5C-43B9-8949-452E4CC96F56}" type="presOf" srcId="{049F0A86-C80C-4922-98A6-14F0D8DFCDD0}" destId="{829469C0-E15E-4D2E-9CAF-90A9B365C9CD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E707AD4B-3587-47D6-BAB6-37955F7798F8}" type="presOf" srcId="{B9374BCF-7B8D-43EA-AF42-3D675A166C28}" destId="{0CB65D4D-7011-4622-ADCA-FDF1A9C6A79F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F8A47C30-1A4D-4076-923F-EB8E84D00864}" type="presOf" srcId="{0F5738F0-9D40-4958-B108-0B2ECF3C2EBD}" destId="{C9C4EDCF-0D7D-4178-80AC-3C28EDA936EA}" srcOrd="1" destOrd="0" presId="urn:microsoft.com/office/officeart/2005/8/layout/list1"/>
    <dgm:cxn modelId="{76817665-4064-4785-A081-CDC1F556DAC6}" type="presOf" srcId="{4645654A-0DC5-46B0-95ED-49F72442FADF}" destId="{18DFF254-491E-49B4-A226-DB6AC9EDF287}" srcOrd="1" destOrd="0" presId="urn:microsoft.com/office/officeart/2005/8/layout/list1"/>
    <dgm:cxn modelId="{6F1FB2B0-9D58-48D9-BC88-38E4951FAA74}" type="presOf" srcId="{06DF7B84-5155-4510-A4D1-41E62DBF20AA}" destId="{AF10899B-EDEE-40FE-9C40-8DDE3B25E72C}" srcOrd="0" destOrd="0" presId="urn:microsoft.com/office/officeart/2005/8/layout/list1"/>
    <dgm:cxn modelId="{93E99029-E01C-475D-B6A8-AEEEAA4BBB10}" type="presOf" srcId="{3F7C1AE6-D2D6-4A4C-896A-7CB304546092}" destId="{FE891326-686A-4C45-B79B-1B94C9E03A2E}" srcOrd="0" destOrd="0" presId="urn:microsoft.com/office/officeart/2005/8/layout/list1"/>
    <dgm:cxn modelId="{C94BFE16-9F9C-4608-9686-26B7C259F815}" type="presOf" srcId="{3F7C1AE6-D2D6-4A4C-896A-7CB304546092}" destId="{61C61218-148C-4255-9C90-C651A43AA30B}" srcOrd="1" destOrd="0" presId="urn:microsoft.com/office/officeart/2005/8/layout/list1"/>
    <dgm:cxn modelId="{C7503C23-9DE5-48B3-95EE-C6ADF42C7A67}" type="presOf" srcId="{B9374BCF-7B8D-43EA-AF42-3D675A166C28}" destId="{2F3F69BC-F4CD-4461-9478-6693505E9CAD}" srcOrd="0" destOrd="0" presId="urn:microsoft.com/office/officeart/2005/8/layout/list1"/>
    <dgm:cxn modelId="{DF6310ED-22B3-4A44-A2E0-3F108CE77A9C}" type="presOf" srcId="{517A7599-D39B-4136-B7F7-FC517C75373B}" destId="{D28A992A-D756-402D-AF4A-98AAC68826A9}" srcOrd="1" destOrd="0" presId="urn:microsoft.com/office/officeart/2005/8/layout/list1"/>
    <dgm:cxn modelId="{6032EE76-EC1E-4FD3-B104-0543B4AE3761}" type="presOf" srcId="{0F5738F0-9D40-4958-B108-0B2ECF3C2EBD}" destId="{EBD57FE5-159F-4B83-AEF9-EA103400217F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C3EECEAD-BA0B-4986-A2FD-CA3C9F82DD80}" type="presOf" srcId="{9A28537E-EBB5-45DA-B2FE-F991C881A5E8}" destId="{424CBD1D-1FC5-4620-B1CA-CEE3B5CF2E9C}" srcOrd="1" destOrd="0" presId="urn:microsoft.com/office/officeart/2005/8/layout/list1"/>
    <dgm:cxn modelId="{81F0484A-CD53-4A91-BBFE-3D4BE771E1D9}" type="presOf" srcId="{F1EBE354-C624-4FC0-9F90-4A91809A193E}" destId="{A2DC3E57-52E3-478D-A04E-E0C40B3A6D1E}" srcOrd="1" destOrd="0" presId="urn:microsoft.com/office/officeart/2005/8/layout/list1"/>
    <dgm:cxn modelId="{310F45E2-63DF-4745-9191-9DE61CA0F930}" type="presOf" srcId="{049F0A86-C80C-4922-98A6-14F0D8DFCDD0}" destId="{0B453DFD-6C13-430D-A27F-131F95FA4CA8}" srcOrd="0" destOrd="0" presId="urn:microsoft.com/office/officeart/2005/8/layout/list1"/>
    <dgm:cxn modelId="{A9418357-A01C-4FEF-A17F-D4C14515A42F}" type="presOf" srcId="{4F249EC0-E768-4341-AFD6-A149BC3B7897}" destId="{FD05451A-4252-4BAC-BB45-636A73C8DE8B}" srcOrd="0" destOrd="0" presId="urn:microsoft.com/office/officeart/2005/8/layout/list1"/>
    <dgm:cxn modelId="{6CC5EFDA-C635-4F8F-9501-DFD5EC35E589}" type="presOf" srcId="{517A7599-D39B-4136-B7F7-FC517C75373B}" destId="{B1E43C84-89B8-494E-A5A6-627F9349E4E6}" srcOrd="0" destOrd="0" presId="urn:microsoft.com/office/officeart/2005/8/layout/list1"/>
    <dgm:cxn modelId="{C41B9DE8-C496-470B-8BD5-E2D836CD021E}" type="presOf" srcId="{4F249EC0-E768-4341-AFD6-A149BC3B7897}" destId="{FB41B348-582E-4F1B-8E8B-5AE516EA174B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454E30FE-58E7-4DDC-9866-73493A04D991}" type="presOf" srcId="{E9D59AC3-A711-4796-B192-1D13C75A69CF}" destId="{04BFF7BE-8A4B-43A8-811A-DA3705A638B4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5EF7DDA-BA5A-4987-9E99-2B8CEBD6AD81}" type="presOf" srcId="{8E2717DD-D037-46DD-AB7C-0D91C7CA05D2}" destId="{CB8FA14D-F7C0-4BA7-B5FE-0AF92E1B5AEC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8FBE14D-7948-4592-9126-1AEF01A26CE9}" type="presOf" srcId="{9A28537E-EBB5-45DA-B2FE-F991C881A5E8}" destId="{194EB645-03DB-4718-8A2C-6FB775B61591}" srcOrd="0" destOrd="0" presId="urn:microsoft.com/office/officeart/2005/8/layout/list1"/>
    <dgm:cxn modelId="{380EE191-64B5-4127-9D56-A5B0565BBF23}" type="presOf" srcId="{8E2717DD-D037-46DD-AB7C-0D91C7CA05D2}" destId="{6D3E7738-9EC1-4E56-8866-13A3F1EA0EB5}" srcOrd="1" destOrd="0" presId="urn:microsoft.com/office/officeart/2005/8/layout/list1"/>
    <dgm:cxn modelId="{9762DACF-DFCB-42F9-8BF9-9039852F7F3A}" type="presOf" srcId="{470BFF4D-607E-47BE-BE6D-F308DD98CD06}" destId="{FC8F17A7-382E-4A1E-B2E7-DA36B42E1581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1CA29DB6-B3D6-4D0B-B6D8-55C65E27CF23}" type="presOf" srcId="{3F42973D-1A6B-4BAD-B7B3-793384490701}" destId="{46DB3FC9-62E0-4C58-A7D5-27187D2C5D7D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1ADC5003-C88C-448D-B162-433786225349}" type="presOf" srcId="{3F42973D-1A6B-4BAD-B7B3-793384490701}" destId="{B6237DF0-F405-480F-9EDB-6E2180B339B1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3A8D747E-23BD-464E-A066-2286D90B2FAA}" type="presOf" srcId="{E23C63D9-5F13-4E8F-B0BA-A4588E82099A}" destId="{47212612-2112-4EE4-AB9A-FD294A321217}" srcOrd="1" destOrd="0" presId="urn:microsoft.com/office/officeart/2005/8/layout/list1"/>
    <dgm:cxn modelId="{4EEB9C14-D18A-464B-BC9A-5318415B5826}" type="presOf" srcId="{A6AA4029-2DA5-4CF0-99F3-5D6F6A831349}" destId="{41C2C4BE-FE64-4D2A-8759-19F25F7067C9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0D0B4A4D-9EB7-43BF-9062-5467AA76C3B9}" type="presOf" srcId="{E23C63D9-5F13-4E8F-B0BA-A4588E82099A}" destId="{A8C8CC9A-22FC-4541-8139-B4781DD01AEA}" srcOrd="0" destOrd="0" presId="urn:microsoft.com/office/officeart/2005/8/layout/list1"/>
    <dgm:cxn modelId="{BBF77D35-C6E3-453D-82DD-77AA70A68057}" type="presOf" srcId="{F1EBE354-C624-4FC0-9F90-4A91809A193E}" destId="{63C9172F-EE30-49E2-9E45-1A3F307167E0}" srcOrd="0" destOrd="0" presId="urn:microsoft.com/office/officeart/2005/8/layout/list1"/>
    <dgm:cxn modelId="{3023B401-C364-46F2-A8BB-9D92958ED2BB}" type="presOf" srcId="{A6AA4029-2DA5-4CF0-99F3-5D6F6A831349}" destId="{10B64A83-F830-4AC6-9385-513A38D55826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1E747BE-CC3D-401B-9DE7-598DDB991E31}" type="presParOf" srcId="{FC8F17A7-382E-4A1E-B2E7-DA36B42E1581}" destId="{A4AFC699-C35E-460D-A64E-55750FEB5D2F}" srcOrd="0" destOrd="0" presId="urn:microsoft.com/office/officeart/2005/8/layout/list1"/>
    <dgm:cxn modelId="{48016C96-A3C4-4ED2-8A28-DC19C316D831}" type="presParOf" srcId="{A4AFC699-C35E-460D-A64E-55750FEB5D2F}" destId="{2F3F69BC-F4CD-4461-9478-6693505E9CAD}" srcOrd="0" destOrd="0" presId="urn:microsoft.com/office/officeart/2005/8/layout/list1"/>
    <dgm:cxn modelId="{875FC4B3-AA73-493E-B848-1A1A9134DC5B}" type="presParOf" srcId="{A4AFC699-C35E-460D-A64E-55750FEB5D2F}" destId="{0CB65D4D-7011-4622-ADCA-FDF1A9C6A79F}" srcOrd="1" destOrd="0" presId="urn:microsoft.com/office/officeart/2005/8/layout/list1"/>
    <dgm:cxn modelId="{3D5CCEF7-406C-4BB2-A8D5-8BC0E7C85469}" type="presParOf" srcId="{FC8F17A7-382E-4A1E-B2E7-DA36B42E1581}" destId="{0E61AAD7-843C-4A61-9057-1D4B1E6EB38A}" srcOrd="1" destOrd="0" presId="urn:microsoft.com/office/officeart/2005/8/layout/list1"/>
    <dgm:cxn modelId="{908CF450-9AA9-47B2-B9C5-86805A1A0BA2}" type="presParOf" srcId="{FC8F17A7-382E-4A1E-B2E7-DA36B42E1581}" destId="{4C2768E2-ED89-431A-A486-281CC5329D11}" srcOrd="2" destOrd="0" presId="urn:microsoft.com/office/officeart/2005/8/layout/list1"/>
    <dgm:cxn modelId="{6B415C1A-4B99-4FA4-89EC-27BF7BD59811}" type="presParOf" srcId="{FC8F17A7-382E-4A1E-B2E7-DA36B42E1581}" destId="{1B416E7A-1E06-4210-9A87-C9B7D190B309}" srcOrd="3" destOrd="0" presId="urn:microsoft.com/office/officeart/2005/8/layout/list1"/>
    <dgm:cxn modelId="{2D6CC200-2EDA-434D-9C9F-CBC5AC254256}" type="presParOf" srcId="{FC8F17A7-382E-4A1E-B2E7-DA36B42E1581}" destId="{06690BC2-B387-4E14-8CD0-50904E7E7C3A}" srcOrd="4" destOrd="0" presId="urn:microsoft.com/office/officeart/2005/8/layout/list1"/>
    <dgm:cxn modelId="{C851795B-2932-4DE6-A6E3-9D036F8061D7}" type="presParOf" srcId="{06690BC2-B387-4E14-8CD0-50904E7E7C3A}" destId="{B6237DF0-F405-480F-9EDB-6E2180B339B1}" srcOrd="0" destOrd="0" presId="urn:microsoft.com/office/officeart/2005/8/layout/list1"/>
    <dgm:cxn modelId="{32539303-33EA-4CA9-A560-8AA8321908D9}" type="presParOf" srcId="{06690BC2-B387-4E14-8CD0-50904E7E7C3A}" destId="{46DB3FC9-62E0-4C58-A7D5-27187D2C5D7D}" srcOrd="1" destOrd="0" presId="urn:microsoft.com/office/officeart/2005/8/layout/list1"/>
    <dgm:cxn modelId="{F11FDD05-390D-4F69-8543-60211964248F}" type="presParOf" srcId="{FC8F17A7-382E-4A1E-B2E7-DA36B42E1581}" destId="{247B878D-BDED-49CB-B65A-A497AD500AE8}" srcOrd="5" destOrd="0" presId="urn:microsoft.com/office/officeart/2005/8/layout/list1"/>
    <dgm:cxn modelId="{37797CDC-0B18-45A4-8A04-269B94CE7DF7}" type="presParOf" srcId="{FC8F17A7-382E-4A1E-B2E7-DA36B42E1581}" destId="{4659EBC4-64D1-4B6C-92B5-9A0F3C2EF96C}" srcOrd="6" destOrd="0" presId="urn:microsoft.com/office/officeart/2005/8/layout/list1"/>
    <dgm:cxn modelId="{9A0F1EDB-C29F-40A3-ADB8-8BFDBF029B2B}" type="presParOf" srcId="{FC8F17A7-382E-4A1E-B2E7-DA36B42E1581}" destId="{BAF59938-BB53-474B-BAD2-F883FDDD4D15}" srcOrd="7" destOrd="0" presId="urn:microsoft.com/office/officeart/2005/8/layout/list1"/>
    <dgm:cxn modelId="{DD09E1F4-A36D-47A6-9AAB-BC0BDC711B09}" type="presParOf" srcId="{FC8F17A7-382E-4A1E-B2E7-DA36B42E1581}" destId="{B565232D-1520-461C-A256-E2F8182B90C8}" srcOrd="8" destOrd="0" presId="urn:microsoft.com/office/officeart/2005/8/layout/list1"/>
    <dgm:cxn modelId="{B0E07FFC-C9A4-4DA5-A9FE-01DFF06ADB6E}" type="presParOf" srcId="{B565232D-1520-461C-A256-E2F8182B90C8}" destId="{10B64A83-F830-4AC6-9385-513A38D55826}" srcOrd="0" destOrd="0" presId="urn:microsoft.com/office/officeart/2005/8/layout/list1"/>
    <dgm:cxn modelId="{7530FB8A-9F1E-408D-9648-6AD90EE48AAA}" type="presParOf" srcId="{B565232D-1520-461C-A256-E2F8182B90C8}" destId="{41C2C4BE-FE64-4D2A-8759-19F25F7067C9}" srcOrd="1" destOrd="0" presId="urn:microsoft.com/office/officeart/2005/8/layout/list1"/>
    <dgm:cxn modelId="{103E83B1-B94A-49A0-8228-6DE2F2213C49}" type="presParOf" srcId="{FC8F17A7-382E-4A1E-B2E7-DA36B42E1581}" destId="{1B336EED-E3B6-45CB-AC6A-6AFFDB107DB5}" srcOrd="9" destOrd="0" presId="urn:microsoft.com/office/officeart/2005/8/layout/list1"/>
    <dgm:cxn modelId="{9ECB08F3-AB66-469F-9B11-A641AA38FD6E}" type="presParOf" srcId="{FC8F17A7-382E-4A1E-B2E7-DA36B42E1581}" destId="{30B5F34B-9541-42FB-BF55-BA19172ED350}" srcOrd="10" destOrd="0" presId="urn:microsoft.com/office/officeart/2005/8/layout/list1"/>
    <dgm:cxn modelId="{02C3E31C-A2C0-45AB-B273-C6CBD3A6E445}" type="presParOf" srcId="{FC8F17A7-382E-4A1E-B2E7-DA36B42E1581}" destId="{BA660269-BEB7-404B-BD93-4DFE7712AA9C}" srcOrd="11" destOrd="0" presId="urn:microsoft.com/office/officeart/2005/8/layout/list1"/>
    <dgm:cxn modelId="{520EE68A-A9E8-4BF4-9799-6A55B0EFFB9A}" type="presParOf" srcId="{FC8F17A7-382E-4A1E-B2E7-DA36B42E1581}" destId="{88BA583A-DC58-4047-A142-7FA2525DCFA3}" srcOrd="12" destOrd="0" presId="urn:microsoft.com/office/officeart/2005/8/layout/list1"/>
    <dgm:cxn modelId="{194D94D8-CE2F-482B-BEAE-6E4060798BB7}" type="presParOf" srcId="{88BA583A-DC58-4047-A142-7FA2525DCFA3}" destId="{AF10899B-EDEE-40FE-9C40-8DDE3B25E72C}" srcOrd="0" destOrd="0" presId="urn:microsoft.com/office/officeart/2005/8/layout/list1"/>
    <dgm:cxn modelId="{8627FA16-08F9-4F6B-BF3D-1DC17C3CCD06}" type="presParOf" srcId="{88BA583A-DC58-4047-A142-7FA2525DCFA3}" destId="{F8623298-42EC-4240-A896-C3B77D6A84BE}" srcOrd="1" destOrd="0" presId="urn:microsoft.com/office/officeart/2005/8/layout/list1"/>
    <dgm:cxn modelId="{A9877F21-A315-42E3-8E06-2E84972CCD11}" type="presParOf" srcId="{FC8F17A7-382E-4A1E-B2E7-DA36B42E1581}" destId="{6188435A-1102-4E5B-8D2B-58E6CD4E6435}" srcOrd="13" destOrd="0" presId="urn:microsoft.com/office/officeart/2005/8/layout/list1"/>
    <dgm:cxn modelId="{ADECCCAA-B1CB-4A99-9EDA-16E7FAD4733A}" type="presParOf" srcId="{FC8F17A7-382E-4A1E-B2E7-DA36B42E1581}" destId="{AA0B205A-8584-47CB-8AB6-687C2A81A3A7}" srcOrd="14" destOrd="0" presId="urn:microsoft.com/office/officeart/2005/8/layout/list1"/>
    <dgm:cxn modelId="{ADE9CE7D-28FF-46A5-B3B7-6521ECB45876}" type="presParOf" srcId="{FC8F17A7-382E-4A1E-B2E7-DA36B42E1581}" destId="{36936875-2CE6-48CC-885F-460991F03499}" srcOrd="15" destOrd="0" presId="urn:microsoft.com/office/officeart/2005/8/layout/list1"/>
    <dgm:cxn modelId="{3A84B9AF-8BB0-4C70-B42D-BF5DF3FE7066}" type="presParOf" srcId="{FC8F17A7-382E-4A1E-B2E7-DA36B42E1581}" destId="{70BBAC2E-3F84-4F66-B9BC-F7186ACAB38F}" srcOrd="16" destOrd="0" presId="urn:microsoft.com/office/officeart/2005/8/layout/list1"/>
    <dgm:cxn modelId="{2F1443C4-AA59-42B0-BE38-B07FA6535A37}" type="presParOf" srcId="{70BBAC2E-3F84-4F66-B9BC-F7186ACAB38F}" destId="{63BAC6F4-37DE-4063-90F1-38293280B408}" srcOrd="0" destOrd="0" presId="urn:microsoft.com/office/officeart/2005/8/layout/list1"/>
    <dgm:cxn modelId="{CF6EC156-28AC-4F8A-9025-F9732C23A6E6}" type="presParOf" srcId="{70BBAC2E-3F84-4F66-B9BC-F7186ACAB38F}" destId="{18DFF254-491E-49B4-A226-DB6AC9EDF287}" srcOrd="1" destOrd="0" presId="urn:microsoft.com/office/officeart/2005/8/layout/list1"/>
    <dgm:cxn modelId="{0AA3E82D-4F2A-4E8B-8B35-53874F6B6543}" type="presParOf" srcId="{FC8F17A7-382E-4A1E-B2E7-DA36B42E1581}" destId="{2F621F97-3C2B-4ED3-AF8D-5D7EA9471D3C}" srcOrd="17" destOrd="0" presId="urn:microsoft.com/office/officeart/2005/8/layout/list1"/>
    <dgm:cxn modelId="{C801DC41-258F-441B-BB98-6BED307C4E7E}" type="presParOf" srcId="{FC8F17A7-382E-4A1E-B2E7-DA36B42E1581}" destId="{B17DE1A4-9BC0-46D0-9740-94D09C549B59}" srcOrd="18" destOrd="0" presId="urn:microsoft.com/office/officeart/2005/8/layout/list1"/>
    <dgm:cxn modelId="{1A89A0FF-2FB9-481C-A5AD-6D543665FE78}" type="presParOf" srcId="{FC8F17A7-382E-4A1E-B2E7-DA36B42E1581}" destId="{0649D3E9-A605-40B6-B170-BC90BB6CACA7}" srcOrd="19" destOrd="0" presId="urn:microsoft.com/office/officeart/2005/8/layout/list1"/>
    <dgm:cxn modelId="{03D8599F-F2E0-4447-A100-384CF5A66102}" type="presParOf" srcId="{FC8F17A7-382E-4A1E-B2E7-DA36B42E1581}" destId="{5557BF4C-0B21-48C7-98F8-59E3BDB03DC7}" srcOrd="20" destOrd="0" presId="urn:microsoft.com/office/officeart/2005/8/layout/list1"/>
    <dgm:cxn modelId="{5B6B43D8-34D5-454D-9B05-5CC80EFD4434}" type="presParOf" srcId="{5557BF4C-0B21-48C7-98F8-59E3BDB03DC7}" destId="{0A9123C9-74E1-476A-A44C-7C00851B6B18}" srcOrd="0" destOrd="0" presId="urn:microsoft.com/office/officeart/2005/8/layout/list1"/>
    <dgm:cxn modelId="{FECEA5B0-7EDC-4FE8-B452-422252AB8A9A}" type="presParOf" srcId="{5557BF4C-0B21-48C7-98F8-59E3BDB03DC7}" destId="{04BFF7BE-8A4B-43A8-811A-DA3705A638B4}" srcOrd="1" destOrd="0" presId="urn:microsoft.com/office/officeart/2005/8/layout/list1"/>
    <dgm:cxn modelId="{9A6BF315-BD46-49B0-8333-A15EF03D904B}" type="presParOf" srcId="{FC8F17A7-382E-4A1E-B2E7-DA36B42E1581}" destId="{4A94990A-C322-4A85-9986-B15C0FF2B266}" srcOrd="21" destOrd="0" presId="urn:microsoft.com/office/officeart/2005/8/layout/list1"/>
    <dgm:cxn modelId="{20E19C49-7BC6-45FD-96FC-A34E9B6746A8}" type="presParOf" srcId="{FC8F17A7-382E-4A1E-B2E7-DA36B42E1581}" destId="{C436068C-0248-4822-A0B2-7CB4D8C70A60}" srcOrd="22" destOrd="0" presId="urn:microsoft.com/office/officeart/2005/8/layout/list1"/>
    <dgm:cxn modelId="{3A5D770D-E347-4D94-A6E1-B24B193C42F6}" type="presParOf" srcId="{FC8F17A7-382E-4A1E-B2E7-DA36B42E1581}" destId="{1E506FD5-CE60-423F-B26B-10293B47C007}" srcOrd="23" destOrd="0" presId="urn:microsoft.com/office/officeart/2005/8/layout/list1"/>
    <dgm:cxn modelId="{645468E8-C6BB-4040-96FB-12D5B76D11F9}" type="presParOf" srcId="{FC8F17A7-382E-4A1E-B2E7-DA36B42E1581}" destId="{1D02F6B0-EBF4-45E3-82C7-E7801560D744}" srcOrd="24" destOrd="0" presId="urn:microsoft.com/office/officeart/2005/8/layout/list1"/>
    <dgm:cxn modelId="{ACEBBB7E-347B-4D9F-A544-82ACE365AA5A}" type="presParOf" srcId="{1D02F6B0-EBF4-45E3-82C7-E7801560D744}" destId="{FE891326-686A-4C45-B79B-1B94C9E03A2E}" srcOrd="0" destOrd="0" presId="urn:microsoft.com/office/officeart/2005/8/layout/list1"/>
    <dgm:cxn modelId="{D3EFEC51-C88C-4C5A-AF34-CCFF1EB1E02D}" type="presParOf" srcId="{1D02F6B0-EBF4-45E3-82C7-E7801560D744}" destId="{61C61218-148C-4255-9C90-C651A43AA30B}" srcOrd="1" destOrd="0" presId="urn:microsoft.com/office/officeart/2005/8/layout/list1"/>
    <dgm:cxn modelId="{163AC489-6906-4861-A32C-DF11E3C00A7F}" type="presParOf" srcId="{FC8F17A7-382E-4A1E-B2E7-DA36B42E1581}" destId="{1802013E-BF39-4EF9-9432-FA7C944D3582}" srcOrd="25" destOrd="0" presId="urn:microsoft.com/office/officeart/2005/8/layout/list1"/>
    <dgm:cxn modelId="{F12E320A-0608-4A5B-82AA-3BCE03768A21}" type="presParOf" srcId="{FC8F17A7-382E-4A1E-B2E7-DA36B42E1581}" destId="{1BCA2504-F34B-4965-B98A-B14370556103}" srcOrd="26" destOrd="0" presId="urn:microsoft.com/office/officeart/2005/8/layout/list1"/>
    <dgm:cxn modelId="{66A6D0E1-F5C9-4CBD-8BD1-B612DAC40EA1}" type="presParOf" srcId="{FC8F17A7-382E-4A1E-B2E7-DA36B42E1581}" destId="{0FAAC69F-E085-4A39-B6CA-D9F5703A4618}" srcOrd="27" destOrd="0" presId="urn:microsoft.com/office/officeart/2005/8/layout/list1"/>
    <dgm:cxn modelId="{9F2D9D8C-2459-45A5-A5E4-AAED0A4155C8}" type="presParOf" srcId="{FC8F17A7-382E-4A1E-B2E7-DA36B42E1581}" destId="{D8E4629F-6E0F-4A02-BADE-4218A3A65FF2}" srcOrd="28" destOrd="0" presId="urn:microsoft.com/office/officeart/2005/8/layout/list1"/>
    <dgm:cxn modelId="{C0F25430-5B16-48A6-990B-D23E1FB0D2A2}" type="presParOf" srcId="{D8E4629F-6E0F-4A02-BADE-4218A3A65FF2}" destId="{FD05451A-4252-4BAC-BB45-636A73C8DE8B}" srcOrd="0" destOrd="0" presId="urn:microsoft.com/office/officeart/2005/8/layout/list1"/>
    <dgm:cxn modelId="{EC2D6D81-7329-4AF4-ABAD-43F24538EEDA}" type="presParOf" srcId="{D8E4629F-6E0F-4A02-BADE-4218A3A65FF2}" destId="{FB41B348-582E-4F1B-8E8B-5AE516EA174B}" srcOrd="1" destOrd="0" presId="urn:microsoft.com/office/officeart/2005/8/layout/list1"/>
    <dgm:cxn modelId="{AEAA67E0-9701-4D31-9841-D57CF56FB24E}" type="presParOf" srcId="{FC8F17A7-382E-4A1E-B2E7-DA36B42E1581}" destId="{E7BC78D9-1A4C-4A98-B3F2-3EC605C1BE54}" srcOrd="29" destOrd="0" presId="urn:microsoft.com/office/officeart/2005/8/layout/list1"/>
    <dgm:cxn modelId="{2B155118-82EB-4054-B07E-B528B5E6B2E8}" type="presParOf" srcId="{FC8F17A7-382E-4A1E-B2E7-DA36B42E1581}" destId="{4AC2EB15-380B-4E95-A5FA-808E3B3AA859}" srcOrd="30" destOrd="0" presId="urn:microsoft.com/office/officeart/2005/8/layout/list1"/>
    <dgm:cxn modelId="{D5D5DDE4-4C96-4AAC-A895-86097F5D4278}" type="presParOf" srcId="{FC8F17A7-382E-4A1E-B2E7-DA36B42E1581}" destId="{38C0859C-7275-408F-8247-FDFC8F7D3597}" srcOrd="31" destOrd="0" presId="urn:microsoft.com/office/officeart/2005/8/layout/list1"/>
    <dgm:cxn modelId="{C57A1AD4-F5FF-4D61-AB6E-179CAA7A300A}" type="presParOf" srcId="{FC8F17A7-382E-4A1E-B2E7-DA36B42E1581}" destId="{2B9B4077-7AD0-41BF-89A1-CCD579863653}" srcOrd="32" destOrd="0" presId="urn:microsoft.com/office/officeart/2005/8/layout/list1"/>
    <dgm:cxn modelId="{4A51DE63-C225-4ABA-848C-7CA87DB208F6}" type="presParOf" srcId="{2B9B4077-7AD0-41BF-89A1-CCD579863653}" destId="{194EB645-03DB-4718-8A2C-6FB775B61591}" srcOrd="0" destOrd="0" presId="urn:microsoft.com/office/officeart/2005/8/layout/list1"/>
    <dgm:cxn modelId="{622E7F03-C743-4CCA-B477-A2B06CED6B2B}" type="presParOf" srcId="{2B9B4077-7AD0-41BF-89A1-CCD579863653}" destId="{424CBD1D-1FC5-4620-B1CA-CEE3B5CF2E9C}" srcOrd="1" destOrd="0" presId="urn:microsoft.com/office/officeart/2005/8/layout/list1"/>
    <dgm:cxn modelId="{6D976EE3-91B3-4A0E-A7A3-B104C8B550AE}" type="presParOf" srcId="{FC8F17A7-382E-4A1E-B2E7-DA36B42E1581}" destId="{930D1122-9358-4F28-86F7-9B909D1379B5}" srcOrd="33" destOrd="0" presId="urn:microsoft.com/office/officeart/2005/8/layout/list1"/>
    <dgm:cxn modelId="{E442CE0E-DBE1-4AAD-B42B-D2E8C700F3F2}" type="presParOf" srcId="{FC8F17A7-382E-4A1E-B2E7-DA36B42E1581}" destId="{6B840818-1DBA-430E-8241-C14651C75AC3}" srcOrd="34" destOrd="0" presId="urn:microsoft.com/office/officeart/2005/8/layout/list1"/>
    <dgm:cxn modelId="{E4026153-D10E-428D-8AD8-1C758495AE1E}" type="presParOf" srcId="{FC8F17A7-382E-4A1E-B2E7-DA36B42E1581}" destId="{3546DACC-6EE4-495B-80ED-08D9CE3E49DC}" srcOrd="35" destOrd="0" presId="urn:microsoft.com/office/officeart/2005/8/layout/list1"/>
    <dgm:cxn modelId="{90E09122-EF05-4B93-ABF8-BE650656AABC}" type="presParOf" srcId="{FC8F17A7-382E-4A1E-B2E7-DA36B42E1581}" destId="{149E7E05-9164-4FC0-AD4D-F6106392B578}" srcOrd="36" destOrd="0" presId="urn:microsoft.com/office/officeart/2005/8/layout/list1"/>
    <dgm:cxn modelId="{B0D51B6C-03D3-4992-B606-1C9D86D20E32}" type="presParOf" srcId="{149E7E05-9164-4FC0-AD4D-F6106392B578}" destId="{63C9172F-EE30-49E2-9E45-1A3F307167E0}" srcOrd="0" destOrd="0" presId="urn:microsoft.com/office/officeart/2005/8/layout/list1"/>
    <dgm:cxn modelId="{C06D8171-5FF4-48C0-9C1A-7A9E1536E4DB}" type="presParOf" srcId="{149E7E05-9164-4FC0-AD4D-F6106392B578}" destId="{A2DC3E57-52E3-478D-A04E-E0C40B3A6D1E}" srcOrd="1" destOrd="0" presId="urn:microsoft.com/office/officeart/2005/8/layout/list1"/>
    <dgm:cxn modelId="{7FFD7965-9AD6-4984-AE74-2987B39BE4E4}" type="presParOf" srcId="{FC8F17A7-382E-4A1E-B2E7-DA36B42E1581}" destId="{DA5D1FDC-9886-44A2-80B4-CC785E870A80}" srcOrd="37" destOrd="0" presId="urn:microsoft.com/office/officeart/2005/8/layout/list1"/>
    <dgm:cxn modelId="{666CE0ED-C420-48DE-A49B-0D60E83BC84C}" type="presParOf" srcId="{FC8F17A7-382E-4A1E-B2E7-DA36B42E1581}" destId="{8CE27BDD-A1C0-4C19-8C7C-E1EE3FF8CD56}" srcOrd="38" destOrd="0" presId="urn:microsoft.com/office/officeart/2005/8/layout/list1"/>
    <dgm:cxn modelId="{B3F4CC23-0C36-4216-AD29-26C89D3C909D}" type="presParOf" srcId="{FC8F17A7-382E-4A1E-B2E7-DA36B42E1581}" destId="{C2B40191-EDD5-400F-821F-182ACFF6A277}" srcOrd="39" destOrd="0" presId="urn:microsoft.com/office/officeart/2005/8/layout/list1"/>
    <dgm:cxn modelId="{33CA69C8-639D-4D9A-9F2C-709B452E673E}" type="presParOf" srcId="{FC8F17A7-382E-4A1E-B2E7-DA36B42E1581}" destId="{504A7B5C-197B-45D0-8D59-56F4D5C8E46C}" srcOrd="40" destOrd="0" presId="urn:microsoft.com/office/officeart/2005/8/layout/list1"/>
    <dgm:cxn modelId="{49A30E90-B32C-43FD-A3C5-9681C7783F23}" type="presParOf" srcId="{504A7B5C-197B-45D0-8D59-56F4D5C8E46C}" destId="{A8C8CC9A-22FC-4541-8139-B4781DD01AEA}" srcOrd="0" destOrd="0" presId="urn:microsoft.com/office/officeart/2005/8/layout/list1"/>
    <dgm:cxn modelId="{86EFB790-3E21-4D94-A678-283F7C4D161A}" type="presParOf" srcId="{504A7B5C-197B-45D0-8D59-56F4D5C8E46C}" destId="{47212612-2112-4EE4-AB9A-FD294A321217}" srcOrd="1" destOrd="0" presId="urn:microsoft.com/office/officeart/2005/8/layout/list1"/>
    <dgm:cxn modelId="{69FD7993-21E9-4AF8-9F78-B76BB77DA1E5}" type="presParOf" srcId="{FC8F17A7-382E-4A1E-B2E7-DA36B42E1581}" destId="{D3B319EC-2AC4-4E0D-B8B8-8706C1A64A31}" srcOrd="41" destOrd="0" presId="urn:microsoft.com/office/officeart/2005/8/layout/list1"/>
    <dgm:cxn modelId="{5CE21D83-EF16-479C-B4EC-675B7185E758}" type="presParOf" srcId="{FC8F17A7-382E-4A1E-B2E7-DA36B42E1581}" destId="{70EE8211-D7E5-4875-B1BE-DD896F61FF39}" srcOrd="42" destOrd="0" presId="urn:microsoft.com/office/officeart/2005/8/layout/list1"/>
    <dgm:cxn modelId="{67665E15-1D31-40C5-83D9-6BD04F5385F8}" type="presParOf" srcId="{FC8F17A7-382E-4A1E-B2E7-DA36B42E1581}" destId="{BA39C67A-6FB0-4B00-8EF6-F7BD7AFEC80C}" srcOrd="43" destOrd="0" presId="urn:microsoft.com/office/officeart/2005/8/layout/list1"/>
    <dgm:cxn modelId="{CE3DF84A-EC8D-42BC-9A89-A1DD5E9E87C3}" type="presParOf" srcId="{FC8F17A7-382E-4A1E-B2E7-DA36B42E1581}" destId="{236F3CB0-FC6A-42E7-9222-5EB9A2129B15}" srcOrd="44" destOrd="0" presId="urn:microsoft.com/office/officeart/2005/8/layout/list1"/>
    <dgm:cxn modelId="{6D244D37-9C2D-4BA9-8A3E-2EE86B7F9656}" type="presParOf" srcId="{236F3CB0-FC6A-42E7-9222-5EB9A2129B15}" destId="{CB8FA14D-F7C0-4BA7-B5FE-0AF92E1B5AEC}" srcOrd="0" destOrd="0" presId="urn:microsoft.com/office/officeart/2005/8/layout/list1"/>
    <dgm:cxn modelId="{C0B24A07-D0BC-4A34-8B09-BDFBF483B13E}" type="presParOf" srcId="{236F3CB0-FC6A-42E7-9222-5EB9A2129B15}" destId="{6D3E7738-9EC1-4E56-8866-13A3F1EA0EB5}" srcOrd="1" destOrd="0" presId="urn:microsoft.com/office/officeart/2005/8/layout/list1"/>
    <dgm:cxn modelId="{99EACE72-B451-442C-8136-44EDB4946369}" type="presParOf" srcId="{FC8F17A7-382E-4A1E-B2E7-DA36B42E1581}" destId="{0B3614BC-0986-4199-8F87-B76FDBA24601}" srcOrd="45" destOrd="0" presId="urn:microsoft.com/office/officeart/2005/8/layout/list1"/>
    <dgm:cxn modelId="{403FD8AD-F9E9-4981-85C1-F2718332B58E}" type="presParOf" srcId="{FC8F17A7-382E-4A1E-B2E7-DA36B42E1581}" destId="{930056F2-6EE0-4D60-B231-6A316CE5E782}" srcOrd="46" destOrd="0" presId="urn:microsoft.com/office/officeart/2005/8/layout/list1"/>
    <dgm:cxn modelId="{C57BCD95-E56F-4CB0-980D-80F68139B9DF}" type="presParOf" srcId="{FC8F17A7-382E-4A1E-B2E7-DA36B42E1581}" destId="{7804978F-5F52-4A88-8118-87B4DD2E9E40}" srcOrd="47" destOrd="0" presId="urn:microsoft.com/office/officeart/2005/8/layout/list1"/>
    <dgm:cxn modelId="{1F1061DB-32E2-42EC-8D30-A5F7BB91454D}" type="presParOf" srcId="{FC8F17A7-382E-4A1E-B2E7-DA36B42E1581}" destId="{66065793-67F8-45E2-97F5-720CAC391988}" srcOrd="48" destOrd="0" presId="urn:microsoft.com/office/officeart/2005/8/layout/list1"/>
    <dgm:cxn modelId="{99A38AB9-179E-446C-ADBB-CB7A3DE4DF4D}" type="presParOf" srcId="{66065793-67F8-45E2-97F5-720CAC391988}" destId="{EBD57FE5-159F-4B83-AEF9-EA103400217F}" srcOrd="0" destOrd="0" presId="urn:microsoft.com/office/officeart/2005/8/layout/list1"/>
    <dgm:cxn modelId="{868CAED0-AF78-4DEB-BCF9-0C2B843A0EB4}" type="presParOf" srcId="{66065793-67F8-45E2-97F5-720CAC391988}" destId="{C9C4EDCF-0D7D-4178-80AC-3C28EDA936EA}" srcOrd="1" destOrd="0" presId="urn:microsoft.com/office/officeart/2005/8/layout/list1"/>
    <dgm:cxn modelId="{9321D67E-FDEE-448E-AFA6-02ABD9899BF0}" type="presParOf" srcId="{FC8F17A7-382E-4A1E-B2E7-DA36B42E1581}" destId="{B0A39975-8ADA-4EB7-93AC-5B32CCFFA3D8}" srcOrd="49" destOrd="0" presId="urn:microsoft.com/office/officeart/2005/8/layout/list1"/>
    <dgm:cxn modelId="{9B10B1F2-B49D-4F1B-8589-2193653D51F7}" type="presParOf" srcId="{FC8F17A7-382E-4A1E-B2E7-DA36B42E1581}" destId="{18AAA3DA-65E3-4B54-856F-745A46DBA2A8}" srcOrd="50" destOrd="0" presId="urn:microsoft.com/office/officeart/2005/8/layout/list1"/>
    <dgm:cxn modelId="{8EED5242-8406-48F3-ACAE-2C03659655B5}" type="presParOf" srcId="{FC8F17A7-382E-4A1E-B2E7-DA36B42E1581}" destId="{61137101-CB7A-4843-B2C9-5D9A72761D76}" srcOrd="51" destOrd="0" presId="urn:microsoft.com/office/officeart/2005/8/layout/list1"/>
    <dgm:cxn modelId="{0C8F557F-9264-4913-812F-FFCBFF69DBA2}" type="presParOf" srcId="{FC8F17A7-382E-4A1E-B2E7-DA36B42E1581}" destId="{FD56D612-0CA4-447A-8EF4-5D1FAC4FFEA3}" srcOrd="52" destOrd="0" presId="urn:microsoft.com/office/officeart/2005/8/layout/list1"/>
    <dgm:cxn modelId="{804D2999-8E50-4A7B-8794-9838A3D61BE1}" type="presParOf" srcId="{FD56D612-0CA4-447A-8EF4-5D1FAC4FFEA3}" destId="{B1E43C84-89B8-494E-A5A6-627F9349E4E6}" srcOrd="0" destOrd="0" presId="urn:microsoft.com/office/officeart/2005/8/layout/list1"/>
    <dgm:cxn modelId="{8351E0D8-7A55-42F0-ACCB-FCCB0BACCB6C}" type="presParOf" srcId="{FD56D612-0CA4-447A-8EF4-5D1FAC4FFEA3}" destId="{D28A992A-D756-402D-AF4A-98AAC68826A9}" srcOrd="1" destOrd="0" presId="urn:microsoft.com/office/officeart/2005/8/layout/list1"/>
    <dgm:cxn modelId="{3E4BE00C-B8D9-4CAB-9522-324DA7BD3A85}" type="presParOf" srcId="{FC8F17A7-382E-4A1E-B2E7-DA36B42E1581}" destId="{941866A7-6FD7-4ED3-91E2-08BC5BCC62AD}" srcOrd="53" destOrd="0" presId="urn:microsoft.com/office/officeart/2005/8/layout/list1"/>
    <dgm:cxn modelId="{FC3456A2-CA37-45E8-A9E5-157B365CB927}" type="presParOf" srcId="{FC8F17A7-382E-4A1E-B2E7-DA36B42E1581}" destId="{E7CFED7A-E2E7-4DB2-B02D-12D73767FC9A}" srcOrd="54" destOrd="0" presId="urn:microsoft.com/office/officeart/2005/8/layout/list1"/>
    <dgm:cxn modelId="{6C9EAD46-E231-47EC-AC3A-C5003530A686}" type="presParOf" srcId="{FC8F17A7-382E-4A1E-B2E7-DA36B42E1581}" destId="{F644A991-153E-437A-B7C0-E0F664592780}" srcOrd="55" destOrd="0" presId="urn:microsoft.com/office/officeart/2005/8/layout/list1"/>
    <dgm:cxn modelId="{EB0E3874-A79B-42A0-88CE-172432417132}" type="presParOf" srcId="{FC8F17A7-382E-4A1E-B2E7-DA36B42E1581}" destId="{100D4A9F-8DD0-4AEF-81E4-E18A5C61997E}" srcOrd="56" destOrd="0" presId="urn:microsoft.com/office/officeart/2005/8/layout/list1"/>
    <dgm:cxn modelId="{FCB81DAC-2DDA-4B8B-9FED-69B6FD777296}" type="presParOf" srcId="{100D4A9F-8DD0-4AEF-81E4-E18A5C61997E}" destId="{0B453DFD-6C13-430D-A27F-131F95FA4CA8}" srcOrd="0" destOrd="0" presId="urn:microsoft.com/office/officeart/2005/8/layout/list1"/>
    <dgm:cxn modelId="{4F037F2F-F4E6-4E42-9467-C8BC3E9B3233}" type="presParOf" srcId="{100D4A9F-8DD0-4AEF-81E4-E18A5C61997E}" destId="{829469C0-E15E-4D2E-9CAF-90A9B365C9CD}" srcOrd="1" destOrd="0" presId="urn:microsoft.com/office/officeart/2005/8/layout/list1"/>
    <dgm:cxn modelId="{8A59BB61-7B88-4CF0-A568-3291148D98E6}" type="presParOf" srcId="{FC8F17A7-382E-4A1E-B2E7-DA36B42E1581}" destId="{24A7FB08-CF40-42F6-B775-A2DDFFAB4B9F}" srcOrd="57" destOrd="0" presId="urn:microsoft.com/office/officeart/2005/8/layout/list1"/>
    <dgm:cxn modelId="{AABFC4F8-68F0-49CB-9A1D-61D5EC76B87F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F1A3EA00-E0E8-4DFB-828E-8684CCE26AA9}" type="presOf" srcId="{F1EBE354-C624-4FC0-9F90-4A91809A193E}" destId="{63C9172F-EE30-49E2-9E45-1A3F307167E0}" srcOrd="0" destOrd="0" presId="urn:microsoft.com/office/officeart/2005/8/layout/list1"/>
    <dgm:cxn modelId="{1DD2E084-C713-42DD-B0FB-1C367DFFCC6C}" type="presOf" srcId="{3F42973D-1A6B-4BAD-B7B3-793384490701}" destId="{B6237DF0-F405-480F-9EDB-6E2180B339B1}" srcOrd="0" destOrd="0" presId="urn:microsoft.com/office/officeart/2005/8/layout/list1"/>
    <dgm:cxn modelId="{A9260D7B-6784-405C-B855-2685792A24EF}" type="presOf" srcId="{E23C63D9-5F13-4E8F-B0BA-A4588E82099A}" destId="{A8C8CC9A-22FC-4541-8139-B4781DD01AEA}" srcOrd="0" destOrd="0" presId="urn:microsoft.com/office/officeart/2005/8/layout/list1"/>
    <dgm:cxn modelId="{A2C9ECE1-E3CD-4438-AAC2-28C8AD791052}" type="presOf" srcId="{0F5738F0-9D40-4958-B108-0B2ECF3C2EBD}" destId="{C9C4EDCF-0D7D-4178-80AC-3C28EDA936EA}" srcOrd="1" destOrd="0" presId="urn:microsoft.com/office/officeart/2005/8/layout/list1"/>
    <dgm:cxn modelId="{D89A3168-8DC5-421C-B5A8-D9D30E83A26F}" type="presOf" srcId="{4645654A-0DC5-46B0-95ED-49F72442FADF}" destId="{63BAC6F4-37DE-4063-90F1-38293280B408}" srcOrd="0" destOrd="0" presId="urn:microsoft.com/office/officeart/2005/8/layout/list1"/>
    <dgm:cxn modelId="{6CE963AF-4D0A-4AA6-9064-E852386E8AB5}" type="presOf" srcId="{0F5738F0-9D40-4958-B108-0B2ECF3C2EBD}" destId="{EBD57FE5-159F-4B83-AEF9-EA103400217F}" srcOrd="0" destOrd="0" presId="urn:microsoft.com/office/officeart/2005/8/layout/list1"/>
    <dgm:cxn modelId="{32D8487F-946F-4478-9A01-487635DB00A2}" type="presOf" srcId="{E9D59AC3-A711-4796-B192-1D13C75A69CF}" destId="{04BFF7BE-8A4B-43A8-811A-DA3705A638B4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719A60D6-B863-4010-B4CD-40509BFCE377}" type="presOf" srcId="{9A28537E-EBB5-45DA-B2FE-F991C881A5E8}" destId="{424CBD1D-1FC5-4620-B1CA-CEE3B5CF2E9C}" srcOrd="1" destOrd="0" presId="urn:microsoft.com/office/officeart/2005/8/layout/list1"/>
    <dgm:cxn modelId="{D26FB1D3-620A-4661-950B-2A9733C4BCFA}" type="presOf" srcId="{06DF7B84-5155-4510-A4D1-41E62DBF20AA}" destId="{F8623298-42EC-4240-A896-C3B77D6A84BE}" srcOrd="1" destOrd="0" presId="urn:microsoft.com/office/officeart/2005/8/layout/list1"/>
    <dgm:cxn modelId="{C90AFD1F-6D85-4452-B734-4B767FD1924A}" type="presOf" srcId="{B9374BCF-7B8D-43EA-AF42-3D675A166C28}" destId="{0CB65D4D-7011-4622-ADCA-FDF1A9C6A79F}" srcOrd="1" destOrd="0" presId="urn:microsoft.com/office/officeart/2005/8/layout/list1"/>
    <dgm:cxn modelId="{3EC9DEBC-9866-4E4A-9531-A978545D76F7}" type="presOf" srcId="{049F0A86-C80C-4922-98A6-14F0D8DFCDD0}" destId="{829469C0-E15E-4D2E-9CAF-90A9B365C9CD}" srcOrd="1" destOrd="0" presId="urn:microsoft.com/office/officeart/2005/8/layout/list1"/>
    <dgm:cxn modelId="{2F7DF43D-6CD5-4A42-9367-A4A521F09D3A}" type="presOf" srcId="{517A7599-D39B-4136-B7F7-FC517C75373B}" destId="{B1E43C84-89B8-494E-A5A6-627F9349E4E6}" srcOrd="0" destOrd="0" presId="urn:microsoft.com/office/officeart/2005/8/layout/list1"/>
    <dgm:cxn modelId="{6F831B5A-1A8A-4421-A836-C8B8C6BEB4E3}" type="presOf" srcId="{B9374BCF-7B8D-43EA-AF42-3D675A166C28}" destId="{2F3F69BC-F4CD-4461-9478-6693505E9CAD}" srcOrd="0" destOrd="0" presId="urn:microsoft.com/office/officeart/2005/8/layout/list1"/>
    <dgm:cxn modelId="{F94FA1C7-B01A-4C1D-864B-61536FBF3771}" type="presOf" srcId="{A6AA4029-2DA5-4CF0-99F3-5D6F6A831349}" destId="{41C2C4BE-FE64-4D2A-8759-19F25F7067C9}" srcOrd="1" destOrd="0" presId="urn:microsoft.com/office/officeart/2005/8/layout/list1"/>
    <dgm:cxn modelId="{2FFA74D0-E0A2-4B95-9085-4144CD4EEF01}" type="presOf" srcId="{3F7C1AE6-D2D6-4A4C-896A-7CB304546092}" destId="{61C61218-148C-4255-9C90-C651A43AA30B}" srcOrd="1" destOrd="0" presId="urn:microsoft.com/office/officeart/2005/8/layout/list1"/>
    <dgm:cxn modelId="{2E3FB0D1-618A-4026-B47C-CEBC0387E054}" type="presOf" srcId="{049F0A86-C80C-4922-98A6-14F0D8DFCDD0}" destId="{0B453DFD-6C13-430D-A27F-131F95FA4CA8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0B0C117C-8DE0-4D29-83A6-5495DFA0FFE3}" type="presOf" srcId="{4F249EC0-E768-4341-AFD6-A149BC3B7897}" destId="{FB41B348-582E-4F1B-8E8B-5AE516EA174B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421A9EF1-59F2-4ABD-8FA5-1D5C274CCE39}" type="presOf" srcId="{9A28537E-EBB5-45DA-B2FE-F991C881A5E8}" destId="{194EB645-03DB-4718-8A2C-6FB775B61591}" srcOrd="0" destOrd="0" presId="urn:microsoft.com/office/officeart/2005/8/layout/list1"/>
    <dgm:cxn modelId="{7E7441E1-39D4-4A0E-B1A7-FCD13DB9BD7F}" type="presOf" srcId="{3F42973D-1A6B-4BAD-B7B3-793384490701}" destId="{46DB3FC9-62E0-4C58-A7D5-27187D2C5D7D}" srcOrd="1" destOrd="0" presId="urn:microsoft.com/office/officeart/2005/8/layout/list1"/>
    <dgm:cxn modelId="{09CDC99B-D718-4524-B70E-F57A1E4BEEED}" type="presOf" srcId="{E23C63D9-5F13-4E8F-B0BA-A4588E82099A}" destId="{47212612-2112-4EE4-AB9A-FD294A321217}" srcOrd="1" destOrd="0" presId="urn:microsoft.com/office/officeart/2005/8/layout/list1"/>
    <dgm:cxn modelId="{F7DC08EF-5219-47C9-8905-368B06782433}" type="presOf" srcId="{E9D59AC3-A711-4796-B192-1D13C75A69CF}" destId="{0A9123C9-74E1-476A-A44C-7C00851B6B18}" srcOrd="0" destOrd="0" presId="urn:microsoft.com/office/officeart/2005/8/layout/list1"/>
    <dgm:cxn modelId="{73922210-FD7D-4BB6-ABAC-57AA5ECDBDF2}" type="presOf" srcId="{A6AA4029-2DA5-4CF0-99F3-5D6F6A831349}" destId="{10B64A83-F830-4AC6-9385-513A38D55826}" srcOrd="0" destOrd="0" presId="urn:microsoft.com/office/officeart/2005/8/layout/list1"/>
    <dgm:cxn modelId="{10AA332E-2DBA-475B-9497-C69B7DE52A1B}" type="presOf" srcId="{517A7599-D39B-4136-B7F7-FC517C75373B}" destId="{D28A992A-D756-402D-AF4A-98AAC68826A9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7051017B-A8B5-45A8-B2F7-EA634B783AD4}" type="presOf" srcId="{8E2717DD-D037-46DD-AB7C-0D91C7CA05D2}" destId="{6D3E7738-9EC1-4E56-8866-13A3F1EA0EB5}" srcOrd="1" destOrd="0" presId="urn:microsoft.com/office/officeart/2005/8/layout/list1"/>
    <dgm:cxn modelId="{BEEAC693-A83C-4511-8B28-A7E7F0514010}" type="presOf" srcId="{4645654A-0DC5-46B0-95ED-49F72442FADF}" destId="{18DFF254-491E-49B4-A226-DB6AC9EDF287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A354D63F-FEA5-4121-ADE6-D83CC9726036}" type="presOf" srcId="{470BFF4D-607E-47BE-BE6D-F308DD98CD06}" destId="{FC8F17A7-382E-4A1E-B2E7-DA36B42E1581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7AB79BF5-9019-404A-B04D-A26088B97784}" type="presOf" srcId="{06DF7B84-5155-4510-A4D1-41E62DBF20AA}" destId="{AF10899B-EDEE-40FE-9C40-8DDE3B25E72C}" srcOrd="0" destOrd="0" presId="urn:microsoft.com/office/officeart/2005/8/layout/list1"/>
    <dgm:cxn modelId="{4AEF122D-6EC7-4C23-B8F5-5B659C682084}" type="presOf" srcId="{3F7C1AE6-D2D6-4A4C-896A-7CB304546092}" destId="{FE891326-686A-4C45-B79B-1B94C9E03A2E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F534D9B1-63A8-4708-A517-7FBF9B4DBC1E}" type="presOf" srcId="{F1EBE354-C624-4FC0-9F90-4A91809A193E}" destId="{A2DC3E57-52E3-478D-A04E-E0C40B3A6D1E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314F3349-3D35-4F0E-9E41-7E780D1150E2}" type="presOf" srcId="{8E2717DD-D037-46DD-AB7C-0D91C7CA05D2}" destId="{CB8FA14D-F7C0-4BA7-B5FE-0AF92E1B5AEC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0CF0E18F-7502-40F3-ACA5-69F81C5CD2E0}" type="presOf" srcId="{4F249EC0-E768-4341-AFD6-A149BC3B7897}" destId="{FD05451A-4252-4BAC-BB45-636A73C8DE8B}" srcOrd="0" destOrd="0" presId="urn:microsoft.com/office/officeart/2005/8/layout/list1"/>
    <dgm:cxn modelId="{EA7AD991-EAD1-4535-A723-5920786FDEFA}" type="presParOf" srcId="{FC8F17A7-382E-4A1E-B2E7-DA36B42E1581}" destId="{A4AFC699-C35E-460D-A64E-55750FEB5D2F}" srcOrd="0" destOrd="0" presId="urn:microsoft.com/office/officeart/2005/8/layout/list1"/>
    <dgm:cxn modelId="{B9310F4A-C5CF-4B89-BE30-0FEBED90692C}" type="presParOf" srcId="{A4AFC699-C35E-460D-A64E-55750FEB5D2F}" destId="{2F3F69BC-F4CD-4461-9478-6693505E9CAD}" srcOrd="0" destOrd="0" presId="urn:microsoft.com/office/officeart/2005/8/layout/list1"/>
    <dgm:cxn modelId="{782EA5BF-971F-45B7-B2EB-120A5C7FDB25}" type="presParOf" srcId="{A4AFC699-C35E-460D-A64E-55750FEB5D2F}" destId="{0CB65D4D-7011-4622-ADCA-FDF1A9C6A79F}" srcOrd="1" destOrd="0" presId="urn:microsoft.com/office/officeart/2005/8/layout/list1"/>
    <dgm:cxn modelId="{8A6F4D0B-4D1B-44F0-8668-A7C1F287D9A0}" type="presParOf" srcId="{FC8F17A7-382E-4A1E-B2E7-DA36B42E1581}" destId="{0E61AAD7-843C-4A61-9057-1D4B1E6EB38A}" srcOrd="1" destOrd="0" presId="urn:microsoft.com/office/officeart/2005/8/layout/list1"/>
    <dgm:cxn modelId="{4EEAE73A-C2C5-4FF5-91D9-07308704AEEC}" type="presParOf" srcId="{FC8F17A7-382E-4A1E-B2E7-DA36B42E1581}" destId="{4C2768E2-ED89-431A-A486-281CC5329D11}" srcOrd="2" destOrd="0" presId="urn:microsoft.com/office/officeart/2005/8/layout/list1"/>
    <dgm:cxn modelId="{A997CAA7-B9C5-458A-BA60-23EF9EC6A1A4}" type="presParOf" srcId="{FC8F17A7-382E-4A1E-B2E7-DA36B42E1581}" destId="{1B416E7A-1E06-4210-9A87-C9B7D190B309}" srcOrd="3" destOrd="0" presId="urn:microsoft.com/office/officeart/2005/8/layout/list1"/>
    <dgm:cxn modelId="{7EF22D2F-BEB9-4F8A-813F-E23AF2621DB5}" type="presParOf" srcId="{FC8F17A7-382E-4A1E-B2E7-DA36B42E1581}" destId="{06690BC2-B387-4E14-8CD0-50904E7E7C3A}" srcOrd="4" destOrd="0" presId="urn:microsoft.com/office/officeart/2005/8/layout/list1"/>
    <dgm:cxn modelId="{C2BB8ABF-CCD2-4394-A894-6A81ACDEF90A}" type="presParOf" srcId="{06690BC2-B387-4E14-8CD0-50904E7E7C3A}" destId="{B6237DF0-F405-480F-9EDB-6E2180B339B1}" srcOrd="0" destOrd="0" presId="urn:microsoft.com/office/officeart/2005/8/layout/list1"/>
    <dgm:cxn modelId="{EF13F4E8-A60B-4A89-953A-9AF459EDEF15}" type="presParOf" srcId="{06690BC2-B387-4E14-8CD0-50904E7E7C3A}" destId="{46DB3FC9-62E0-4C58-A7D5-27187D2C5D7D}" srcOrd="1" destOrd="0" presId="urn:microsoft.com/office/officeart/2005/8/layout/list1"/>
    <dgm:cxn modelId="{F1664F11-87F7-47C5-8C4B-7243D0B1BDC3}" type="presParOf" srcId="{FC8F17A7-382E-4A1E-B2E7-DA36B42E1581}" destId="{247B878D-BDED-49CB-B65A-A497AD500AE8}" srcOrd="5" destOrd="0" presId="urn:microsoft.com/office/officeart/2005/8/layout/list1"/>
    <dgm:cxn modelId="{86974BBB-2059-4CE1-BFAD-732F1749061B}" type="presParOf" srcId="{FC8F17A7-382E-4A1E-B2E7-DA36B42E1581}" destId="{4659EBC4-64D1-4B6C-92B5-9A0F3C2EF96C}" srcOrd="6" destOrd="0" presId="urn:microsoft.com/office/officeart/2005/8/layout/list1"/>
    <dgm:cxn modelId="{1FD2BEC4-961C-47F7-8A5C-B5D5CE1834FD}" type="presParOf" srcId="{FC8F17A7-382E-4A1E-B2E7-DA36B42E1581}" destId="{BAF59938-BB53-474B-BAD2-F883FDDD4D15}" srcOrd="7" destOrd="0" presId="urn:microsoft.com/office/officeart/2005/8/layout/list1"/>
    <dgm:cxn modelId="{C997CA81-E7E3-4C3F-B992-97EA5E218B85}" type="presParOf" srcId="{FC8F17A7-382E-4A1E-B2E7-DA36B42E1581}" destId="{B565232D-1520-461C-A256-E2F8182B90C8}" srcOrd="8" destOrd="0" presId="urn:microsoft.com/office/officeart/2005/8/layout/list1"/>
    <dgm:cxn modelId="{DBA47B4C-F87E-4849-A7CB-EDCE1C84B466}" type="presParOf" srcId="{B565232D-1520-461C-A256-E2F8182B90C8}" destId="{10B64A83-F830-4AC6-9385-513A38D55826}" srcOrd="0" destOrd="0" presId="urn:microsoft.com/office/officeart/2005/8/layout/list1"/>
    <dgm:cxn modelId="{F67AB268-BFE7-42C0-BFD1-575F5E345DEA}" type="presParOf" srcId="{B565232D-1520-461C-A256-E2F8182B90C8}" destId="{41C2C4BE-FE64-4D2A-8759-19F25F7067C9}" srcOrd="1" destOrd="0" presId="urn:microsoft.com/office/officeart/2005/8/layout/list1"/>
    <dgm:cxn modelId="{E31C918D-648F-43FA-B55B-67D0D7569642}" type="presParOf" srcId="{FC8F17A7-382E-4A1E-B2E7-DA36B42E1581}" destId="{1B336EED-E3B6-45CB-AC6A-6AFFDB107DB5}" srcOrd="9" destOrd="0" presId="urn:microsoft.com/office/officeart/2005/8/layout/list1"/>
    <dgm:cxn modelId="{90FD08E8-DD8C-4679-B61F-714F24ED8B51}" type="presParOf" srcId="{FC8F17A7-382E-4A1E-B2E7-DA36B42E1581}" destId="{30B5F34B-9541-42FB-BF55-BA19172ED350}" srcOrd="10" destOrd="0" presId="urn:microsoft.com/office/officeart/2005/8/layout/list1"/>
    <dgm:cxn modelId="{45636A25-9B98-4B95-AE83-4D0EEF2183CC}" type="presParOf" srcId="{FC8F17A7-382E-4A1E-B2E7-DA36B42E1581}" destId="{BA660269-BEB7-404B-BD93-4DFE7712AA9C}" srcOrd="11" destOrd="0" presId="urn:microsoft.com/office/officeart/2005/8/layout/list1"/>
    <dgm:cxn modelId="{1F05D91B-73DD-4865-94C3-4348A94162F6}" type="presParOf" srcId="{FC8F17A7-382E-4A1E-B2E7-DA36B42E1581}" destId="{88BA583A-DC58-4047-A142-7FA2525DCFA3}" srcOrd="12" destOrd="0" presId="urn:microsoft.com/office/officeart/2005/8/layout/list1"/>
    <dgm:cxn modelId="{BDC21D72-D336-4AD0-8B85-97EA0FA7B2E9}" type="presParOf" srcId="{88BA583A-DC58-4047-A142-7FA2525DCFA3}" destId="{AF10899B-EDEE-40FE-9C40-8DDE3B25E72C}" srcOrd="0" destOrd="0" presId="urn:microsoft.com/office/officeart/2005/8/layout/list1"/>
    <dgm:cxn modelId="{948B86E7-204C-4C32-A524-2D349DD1E3B2}" type="presParOf" srcId="{88BA583A-DC58-4047-A142-7FA2525DCFA3}" destId="{F8623298-42EC-4240-A896-C3B77D6A84BE}" srcOrd="1" destOrd="0" presId="urn:microsoft.com/office/officeart/2005/8/layout/list1"/>
    <dgm:cxn modelId="{EDD60034-9924-4BE3-8585-2F04C14EC95D}" type="presParOf" srcId="{FC8F17A7-382E-4A1E-B2E7-DA36B42E1581}" destId="{6188435A-1102-4E5B-8D2B-58E6CD4E6435}" srcOrd="13" destOrd="0" presId="urn:microsoft.com/office/officeart/2005/8/layout/list1"/>
    <dgm:cxn modelId="{61933873-6E20-4871-AECD-A8F2046A97B7}" type="presParOf" srcId="{FC8F17A7-382E-4A1E-B2E7-DA36B42E1581}" destId="{AA0B205A-8584-47CB-8AB6-687C2A81A3A7}" srcOrd="14" destOrd="0" presId="urn:microsoft.com/office/officeart/2005/8/layout/list1"/>
    <dgm:cxn modelId="{D8D3ADFD-CBAF-46BB-9B13-D8277DD2C662}" type="presParOf" srcId="{FC8F17A7-382E-4A1E-B2E7-DA36B42E1581}" destId="{36936875-2CE6-48CC-885F-460991F03499}" srcOrd="15" destOrd="0" presId="urn:microsoft.com/office/officeart/2005/8/layout/list1"/>
    <dgm:cxn modelId="{0F218621-FF67-4AAC-9E7A-DAC61F8E1733}" type="presParOf" srcId="{FC8F17A7-382E-4A1E-B2E7-DA36B42E1581}" destId="{70BBAC2E-3F84-4F66-B9BC-F7186ACAB38F}" srcOrd="16" destOrd="0" presId="urn:microsoft.com/office/officeart/2005/8/layout/list1"/>
    <dgm:cxn modelId="{32D2394E-7DDE-4B5D-95A3-F2B1F8315895}" type="presParOf" srcId="{70BBAC2E-3F84-4F66-B9BC-F7186ACAB38F}" destId="{63BAC6F4-37DE-4063-90F1-38293280B408}" srcOrd="0" destOrd="0" presId="urn:microsoft.com/office/officeart/2005/8/layout/list1"/>
    <dgm:cxn modelId="{92FFD144-D024-4650-B810-9A34B2E6D4E9}" type="presParOf" srcId="{70BBAC2E-3F84-4F66-B9BC-F7186ACAB38F}" destId="{18DFF254-491E-49B4-A226-DB6AC9EDF287}" srcOrd="1" destOrd="0" presId="urn:microsoft.com/office/officeart/2005/8/layout/list1"/>
    <dgm:cxn modelId="{E6EF693D-EAB2-4C71-9AC0-254C4E461D30}" type="presParOf" srcId="{FC8F17A7-382E-4A1E-B2E7-DA36B42E1581}" destId="{2F621F97-3C2B-4ED3-AF8D-5D7EA9471D3C}" srcOrd="17" destOrd="0" presId="urn:microsoft.com/office/officeart/2005/8/layout/list1"/>
    <dgm:cxn modelId="{E25FCE8C-4BA7-45BD-82FF-972603E1FB48}" type="presParOf" srcId="{FC8F17A7-382E-4A1E-B2E7-DA36B42E1581}" destId="{B17DE1A4-9BC0-46D0-9740-94D09C549B59}" srcOrd="18" destOrd="0" presId="urn:microsoft.com/office/officeart/2005/8/layout/list1"/>
    <dgm:cxn modelId="{850F2A93-7C90-40FE-8666-2BB319EA50B0}" type="presParOf" srcId="{FC8F17A7-382E-4A1E-B2E7-DA36B42E1581}" destId="{0649D3E9-A605-40B6-B170-BC90BB6CACA7}" srcOrd="19" destOrd="0" presId="urn:microsoft.com/office/officeart/2005/8/layout/list1"/>
    <dgm:cxn modelId="{BF38BF8B-5783-4FBF-B1DF-E9893E76A363}" type="presParOf" srcId="{FC8F17A7-382E-4A1E-B2E7-DA36B42E1581}" destId="{5557BF4C-0B21-48C7-98F8-59E3BDB03DC7}" srcOrd="20" destOrd="0" presId="urn:microsoft.com/office/officeart/2005/8/layout/list1"/>
    <dgm:cxn modelId="{91CF1A9B-478D-4FA3-B562-FD502F58A2D5}" type="presParOf" srcId="{5557BF4C-0B21-48C7-98F8-59E3BDB03DC7}" destId="{0A9123C9-74E1-476A-A44C-7C00851B6B18}" srcOrd="0" destOrd="0" presId="urn:microsoft.com/office/officeart/2005/8/layout/list1"/>
    <dgm:cxn modelId="{42877712-ACC0-48C9-A456-0ADD3D787989}" type="presParOf" srcId="{5557BF4C-0B21-48C7-98F8-59E3BDB03DC7}" destId="{04BFF7BE-8A4B-43A8-811A-DA3705A638B4}" srcOrd="1" destOrd="0" presId="urn:microsoft.com/office/officeart/2005/8/layout/list1"/>
    <dgm:cxn modelId="{0D559109-B803-42B1-8182-32C029DD0C44}" type="presParOf" srcId="{FC8F17A7-382E-4A1E-B2E7-DA36B42E1581}" destId="{4A94990A-C322-4A85-9986-B15C0FF2B266}" srcOrd="21" destOrd="0" presId="urn:microsoft.com/office/officeart/2005/8/layout/list1"/>
    <dgm:cxn modelId="{13CD8B23-12D8-49A2-BE68-3D5A5ACBF0EE}" type="presParOf" srcId="{FC8F17A7-382E-4A1E-B2E7-DA36B42E1581}" destId="{C436068C-0248-4822-A0B2-7CB4D8C70A60}" srcOrd="22" destOrd="0" presId="urn:microsoft.com/office/officeart/2005/8/layout/list1"/>
    <dgm:cxn modelId="{CBBE2652-B5BB-4B30-9657-A93D18E53FF4}" type="presParOf" srcId="{FC8F17A7-382E-4A1E-B2E7-DA36B42E1581}" destId="{1E506FD5-CE60-423F-B26B-10293B47C007}" srcOrd="23" destOrd="0" presId="urn:microsoft.com/office/officeart/2005/8/layout/list1"/>
    <dgm:cxn modelId="{B1F21AD0-BA07-4FC1-9060-B4D53CA0ADE3}" type="presParOf" srcId="{FC8F17A7-382E-4A1E-B2E7-DA36B42E1581}" destId="{1D02F6B0-EBF4-45E3-82C7-E7801560D744}" srcOrd="24" destOrd="0" presId="urn:microsoft.com/office/officeart/2005/8/layout/list1"/>
    <dgm:cxn modelId="{58D7FF61-62CB-4B57-ACAF-130B4A6533FF}" type="presParOf" srcId="{1D02F6B0-EBF4-45E3-82C7-E7801560D744}" destId="{FE891326-686A-4C45-B79B-1B94C9E03A2E}" srcOrd="0" destOrd="0" presId="urn:microsoft.com/office/officeart/2005/8/layout/list1"/>
    <dgm:cxn modelId="{22621D9F-1D6A-420F-82B0-42C42E3505C9}" type="presParOf" srcId="{1D02F6B0-EBF4-45E3-82C7-E7801560D744}" destId="{61C61218-148C-4255-9C90-C651A43AA30B}" srcOrd="1" destOrd="0" presId="urn:microsoft.com/office/officeart/2005/8/layout/list1"/>
    <dgm:cxn modelId="{66E87D6F-20BD-4FD3-BACC-544AFC938AAB}" type="presParOf" srcId="{FC8F17A7-382E-4A1E-B2E7-DA36B42E1581}" destId="{1802013E-BF39-4EF9-9432-FA7C944D3582}" srcOrd="25" destOrd="0" presId="urn:microsoft.com/office/officeart/2005/8/layout/list1"/>
    <dgm:cxn modelId="{71FF3D08-1FE7-44CA-8D56-C5CF6B637FA2}" type="presParOf" srcId="{FC8F17A7-382E-4A1E-B2E7-DA36B42E1581}" destId="{1BCA2504-F34B-4965-B98A-B14370556103}" srcOrd="26" destOrd="0" presId="urn:microsoft.com/office/officeart/2005/8/layout/list1"/>
    <dgm:cxn modelId="{949C0AF9-FD57-4859-ACB7-FF2323DB31C5}" type="presParOf" srcId="{FC8F17A7-382E-4A1E-B2E7-DA36B42E1581}" destId="{0FAAC69F-E085-4A39-B6CA-D9F5703A4618}" srcOrd="27" destOrd="0" presId="urn:microsoft.com/office/officeart/2005/8/layout/list1"/>
    <dgm:cxn modelId="{2A10AC87-92E4-41E4-8717-F94FCEC3D971}" type="presParOf" srcId="{FC8F17A7-382E-4A1E-B2E7-DA36B42E1581}" destId="{D8E4629F-6E0F-4A02-BADE-4218A3A65FF2}" srcOrd="28" destOrd="0" presId="urn:microsoft.com/office/officeart/2005/8/layout/list1"/>
    <dgm:cxn modelId="{B4C5E000-F991-4922-B5D8-E13F1F0A45E8}" type="presParOf" srcId="{D8E4629F-6E0F-4A02-BADE-4218A3A65FF2}" destId="{FD05451A-4252-4BAC-BB45-636A73C8DE8B}" srcOrd="0" destOrd="0" presId="urn:microsoft.com/office/officeart/2005/8/layout/list1"/>
    <dgm:cxn modelId="{3A452C3F-5C6F-4836-8B80-6A434B3AFA3B}" type="presParOf" srcId="{D8E4629F-6E0F-4A02-BADE-4218A3A65FF2}" destId="{FB41B348-582E-4F1B-8E8B-5AE516EA174B}" srcOrd="1" destOrd="0" presId="urn:microsoft.com/office/officeart/2005/8/layout/list1"/>
    <dgm:cxn modelId="{697DF3D5-8822-4FC8-98BD-8FBA00FC2CA8}" type="presParOf" srcId="{FC8F17A7-382E-4A1E-B2E7-DA36B42E1581}" destId="{E7BC78D9-1A4C-4A98-B3F2-3EC605C1BE54}" srcOrd="29" destOrd="0" presId="urn:microsoft.com/office/officeart/2005/8/layout/list1"/>
    <dgm:cxn modelId="{755D5701-2BD9-457C-ADF4-EFBC3119F99E}" type="presParOf" srcId="{FC8F17A7-382E-4A1E-B2E7-DA36B42E1581}" destId="{4AC2EB15-380B-4E95-A5FA-808E3B3AA859}" srcOrd="30" destOrd="0" presId="urn:microsoft.com/office/officeart/2005/8/layout/list1"/>
    <dgm:cxn modelId="{2A85F39B-C4E0-4958-ACE8-720D4176C9C9}" type="presParOf" srcId="{FC8F17A7-382E-4A1E-B2E7-DA36B42E1581}" destId="{38C0859C-7275-408F-8247-FDFC8F7D3597}" srcOrd="31" destOrd="0" presId="urn:microsoft.com/office/officeart/2005/8/layout/list1"/>
    <dgm:cxn modelId="{4590D614-0F66-431A-AEBC-CAE4AE0B8504}" type="presParOf" srcId="{FC8F17A7-382E-4A1E-B2E7-DA36B42E1581}" destId="{2B9B4077-7AD0-41BF-89A1-CCD579863653}" srcOrd="32" destOrd="0" presId="urn:microsoft.com/office/officeart/2005/8/layout/list1"/>
    <dgm:cxn modelId="{F4742EE4-BB09-4AC1-91FD-52CC033F4D32}" type="presParOf" srcId="{2B9B4077-7AD0-41BF-89A1-CCD579863653}" destId="{194EB645-03DB-4718-8A2C-6FB775B61591}" srcOrd="0" destOrd="0" presId="urn:microsoft.com/office/officeart/2005/8/layout/list1"/>
    <dgm:cxn modelId="{4BD98098-FE4B-4FDF-8C17-6D1F5C0618C6}" type="presParOf" srcId="{2B9B4077-7AD0-41BF-89A1-CCD579863653}" destId="{424CBD1D-1FC5-4620-B1CA-CEE3B5CF2E9C}" srcOrd="1" destOrd="0" presId="urn:microsoft.com/office/officeart/2005/8/layout/list1"/>
    <dgm:cxn modelId="{FF7EDB99-8EFA-4426-A68D-501DA7BAE43B}" type="presParOf" srcId="{FC8F17A7-382E-4A1E-B2E7-DA36B42E1581}" destId="{930D1122-9358-4F28-86F7-9B909D1379B5}" srcOrd="33" destOrd="0" presId="urn:microsoft.com/office/officeart/2005/8/layout/list1"/>
    <dgm:cxn modelId="{0C82BFDB-F302-4632-AA56-6D96B0A0CEF8}" type="presParOf" srcId="{FC8F17A7-382E-4A1E-B2E7-DA36B42E1581}" destId="{6B840818-1DBA-430E-8241-C14651C75AC3}" srcOrd="34" destOrd="0" presId="urn:microsoft.com/office/officeart/2005/8/layout/list1"/>
    <dgm:cxn modelId="{1285E674-15BB-4286-BA71-74E8B0C53278}" type="presParOf" srcId="{FC8F17A7-382E-4A1E-B2E7-DA36B42E1581}" destId="{3546DACC-6EE4-495B-80ED-08D9CE3E49DC}" srcOrd="35" destOrd="0" presId="urn:microsoft.com/office/officeart/2005/8/layout/list1"/>
    <dgm:cxn modelId="{258F1B6C-B9E1-4D83-8A24-5AA174DBFA31}" type="presParOf" srcId="{FC8F17A7-382E-4A1E-B2E7-DA36B42E1581}" destId="{149E7E05-9164-4FC0-AD4D-F6106392B578}" srcOrd="36" destOrd="0" presId="urn:microsoft.com/office/officeart/2005/8/layout/list1"/>
    <dgm:cxn modelId="{5EE54B7E-EC26-47BF-8B1B-04962BD09778}" type="presParOf" srcId="{149E7E05-9164-4FC0-AD4D-F6106392B578}" destId="{63C9172F-EE30-49E2-9E45-1A3F307167E0}" srcOrd="0" destOrd="0" presId="urn:microsoft.com/office/officeart/2005/8/layout/list1"/>
    <dgm:cxn modelId="{9D33C899-B1D6-47B2-82F7-859E9F80B919}" type="presParOf" srcId="{149E7E05-9164-4FC0-AD4D-F6106392B578}" destId="{A2DC3E57-52E3-478D-A04E-E0C40B3A6D1E}" srcOrd="1" destOrd="0" presId="urn:microsoft.com/office/officeart/2005/8/layout/list1"/>
    <dgm:cxn modelId="{72D1DD77-A1D4-4063-B2BD-656BE99F5233}" type="presParOf" srcId="{FC8F17A7-382E-4A1E-B2E7-DA36B42E1581}" destId="{DA5D1FDC-9886-44A2-80B4-CC785E870A80}" srcOrd="37" destOrd="0" presId="urn:microsoft.com/office/officeart/2005/8/layout/list1"/>
    <dgm:cxn modelId="{FF1D3978-F600-41ED-9581-08068AC3F42F}" type="presParOf" srcId="{FC8F17A7-382E-4A1E-B2E7-DA36B42E1581}" destId="{8CE27BDD-A1C0-4C19-8C7C-E1EE3FF8CD56}" srcOrd="38" destOrd="0" presId="urn:microsoft.com/office/officeart/2005/8/layout/list1"/>
    <dgm:cxn modelId="{4512D7FE-4826-401F-B489-2D61602A2BA8}" type="presParOf" srcId="{FC8F17A7-382E-4A1E-B2E7-DA36B42E1581}" destId="{C2B40191-EDD5-400F-821F-182ACFF6A277}" srcOrd="39" destOrd="0" presId="urn:microsoft.com/office/officeart/2005/8/layout/list1"/>
    <dgm:cxn modelId="{66199006-E9F7-4C91-AF1D-10F8B44E3F90}" type="presParOf" srcId="{FC8F17A7-382E-4A1E-B2E7-DA36B42E1581}" destId="{504A7B5C-197B-45D0-8D59-56F4D5C8E46C}" srcOrd="40" destOrd="0" presId="urn:microsoft.com/office/officeart/2005/8/layout/list1"/>
    <dgm:cxn modelId="{CCDFAD85-71D7-4909-A2A7-BD6D89235B7F}" type="presParOf" srcId="{504A7B5C-197B-45D0-8D59-56F4D5C8E46C}" destId="{A8C8CC9A-22FC-4541-8139-B4781DD01AEA}" srcOrd="0" destOrd="0" presId="urn:microsoft.com/office/officeart/2005/8/layout/list1"/>
    <dgm:cxn modelId="{09347AC7-4A4D-4B7B-AED1-E277D09FFF38}" type="presParOf" srcId="{504A7B5C-197B-45D0-8D59-56F4D5C8E46C}" destId="{47212612-2112-4EE4-AB9A-FD294A321217}" srcOrd="1" destOrd="0" presId="urn:microsoft.com/office/officeart/2005/8/layout/list1"/>
    <dgm:cxn modelId="{2ADC1F37-84D6-44A7-8631-353C2DB847BE}" type="presParOf" srcId="{FC8F17A7-382E-4A1E-B2E7-DA36B42E1581}" destId="{D3B319EC-2AC4-4E0D-B8B8-8706C1A64A31}" srcOrd="41" destOrd="0" presId="urn:microsoft.com/office/officeart/2005/8/layout/list1"/>
    <dgm:cxn modelId="{5815DAA6-D90A-475F-8DC8-20200F70124C}" type="presParOf" srcId="{FC8F17A7-382E-4A1E-B2E7-DA36B42E1581}" destId="{70EE8211-D7E5-4875-B1BE-DD896F61FF39}" srcOrd="42" destOrd="0" presId="urn:microsoft.com/office/officeart/2005/8/layout/list1"/>
    <dgm:cxn modelId="{364628CE-ABF7-4547-A701-C69A7566BDDD}" type="presParOf" srcId="{FC8F17A7-382E-4A1E-B2E7-DA36B42E1581}" destId="{BA39C67A-6FB0-4B00-8EF6-F7BD7AFEC80C}" srcOrd="43" destOrd="0" presId="urn:microsoft.com/office/officeart/2005/8/layout/list1"/>
    <dgm:cxn modelId="{D1262038-1469-479A-94A1-46F05B57ECCA}" type="presParOf" srcId="{FC8F17A7-382E-4A1E-B2E7-DA36B42E1581}" destId="{236F3CB0-FC6A-42E7-9222-5EB9A2129B15}" srcOrd="44" destOrd="0" presId="urn:microsoft.com/office/officeart/2005/8/layout/list1"/>
    <dgm:cxn modelId="{135E47B0-D98E-4DD4-B8D3-D8B61587CF51}" type="presParOf" srcId="{236F3CB0-FC6A-42E7-9222-5EB9A2129B15}" destId="{CB8FA14D-F7C0-4BA7-B5FE-0AF92E1B5AEC}" srcOrd="0" destOrd="0" presId="urn:microsoft.com/office/officeart/2005/8/layout/list1"/>
    <dgm:cxn modelId="{53CF96C4-E080-47F2-B61E-F3A89B29956D}" type="presParOf" srcId="{236F3CB0-FC6A-42E7-9222-5EB9A2129B15}" destId="{6D3E7738-9EC1-4E56-8866-13A3F1EA0EB5}" srcOrd="1" destOrd="0" presId="urn:microsoft.com/office/officeart/2005/8/layout/list1"/>
    <dgm:cxn modelId="{0FD563B3-AE86-4C05-926C-9677F44F8C9C}" type="presParOf" srcId="{FC8F17A7-382E-4A1E-B2E7-DA36B42E1581}" destId="{0B3614BC-0986-4199-8F87-B76FDBA24601}" srcOrd="45" destOrd="0" presId="urn:microsoft.com/office/officeart/2005/8/layout/list1"/>
    <dgm:cxn modelId="{C8000987-15EB-4EC7-B7CE-97897777BE8D}" type="presParOf" srcId="{FC8F17A7-382E-4A1E-B2E7-DA36B42E1581}" destId="{930056F2-6EE0-4D60-B231-6A316CE5E782}" srcOrd="46" destOrd="0" presId="urn:microsoft.com/office/officeart/2005/8/layout/list1"/>
    <dgm:cxn modelId="{EF5AB700-C5F0-4DD1-BB06-5E67683D375F}" type="presParOf" srcId="{FC8F17A7-382E-4A1E-B2E7-DA36B42E1581}" destId="{7804978F-5F52-4A88-8118-87B4DD2E9E40}" srcOrd="47" destOrd="0" presId="urn:microsoft.com/office/officeart/2005/8/layout/list1"/>
    <dgm:cxn modelId="{504CC644-7DC0-43A7-BD9C-C6ECE3CAF3C7}" type="presParOf" srcId="{FC8F17A7-382E-4A1E-B2E7-DA36B42E1581}" destId="{66065793-67F8-45E2-97F5-720CAC391988}" srcOrd="48" destOrd="0" presId="urn:microsoft.com/office/officeart/2005/8/layout/list1"/>
    <dgm:cxn modelId="{98E49AAF-4E8F-421D-8162-AF1A715E0532}" type="presParOf" srcId="{66065793-67F8-45E2-97F5-720CAC391988}" destId="{EBD57FE5-159F-4B83-AEF9-EA103400217F}" srcOrd="0" destOrd="0" presId="urn:microsoft.com/office/officeart/2005/8/layout/list1"/>
    <dgm:cxn modelId="{78B5F4DC-DF81-4087-A6CD-EAD4FCC70666}" type="presParOf" srcId="{66065793-67F8-45E2-97F5-720CAC391988}" destId="{C9C4EDCF-0D7D-4178-80AC-3C28EDA936EA}" srcOrd="1" destOrd="0" presId="urn:microsoft.com/office/officeart/2005/8/layout/list1"/>
    <dgm:cxn modelId="{A9B2B368-F86B-41AA-9D0A-154CE46FE3BB}" type="presParOf" srcId="{FC8F17A7-382E-4A1E-B2E7-DA36B42E1581}" destId="{B0A39975-8ADA-4EB7-93AC-5B32CCFFA3D8}" srcOrd="49" destOrd="0" presId="urn:microsoft.com/office/officeart/2005/8/layout/list1"/>
    <dgm:cxn modelId="{24FFB60C-5AEB-4841-AEC4-B8B4C1284D24}" type="presParOf" srcId="{FC8F17A7-382E-4A1E-B2E7-DA36B42E1581}" destId="{18AAA3DA-65E3-4B54-856F-745A46DBA2A8}" srcOrd="50" destOrd="0" presId="urn:microsoft.com/office/officeart/2005/8/layout/list1"/>
    <dgm:cxn modelId="{BB6C2B2E-E1B2-4895-8900-173DFDEDC3ED}" type="presParOf" srcId="{FC8F17A7-382E-4A1E-B2E7-DA36B42E1581}" destId="{61137101-CB7A-4843-B2C9-5D9A72761D76}" srcOrd="51" destOrd="0" presId="urn:microsoft.com/office/officeart/2005/8/layout/list1"/>
    <dgm:cxn modelId="{A68C4686-2583-45EF-84A4-4D15D5AB864A}" type="presParOf" srcId="{FC8F17A7-382E-4A1E-B2E7-DA36B42E1581}" destId="{FD56D612-0CA4-447A-8EF4-5D1FAC4FFEA3}" srcOrd="52" destOrd="0" presId="urn:microsoft.com/office/officeart/2005/8/layout/list1"/>
    <dgm:cxn modelId="{23804C71-3B05-4715-A7E4-1AE86F9E996B}" type="presParOf" srcId="{FD56D612-0CA4-447A-8EF4-5D1FAC4FFEA3}" destId="{B1E43C84-89B8-494E-A5A6-627F9349E4E6}" srcOrd="0" destOrd="0" presId="urn:microsoft.com/office/officeart/2005/8/layout/list1"/>
    <dgm:cxn modelId="{8D609E5C-007D-4154-A2A0-E3E53AAA30F1}" type="presParOf" srcId="{FD56D612-0CA4-447A-8EF4-5D1FAC4FFEA3}" destId="{D28A992A-D756-402D-AF4A-98AAC68826A9}" srcOrd="1" destOrd="0" presId="urn:microsoft.com/office/officeart/2005/8/layout/list1"/>
    <dgm:cxn modelId="{431710D9-1C20-41B5-B52A-F77DD8BD8EF1}" type="presParOf" srcId="{FC8F17A7-382E-4A1E-B2E7-DA36B42E1581}" destId="{941866A7-6FD7-4ED3-91E2-08BC5BCC62AD}" srcOrd="53" destOrd="0" presId="urn:microsoft.com/office/officeart/2005/8/layout/list1"/>
    <dgm:cxn modelId="{B52FF206-DBD1-4153-B641-0EB482513315}" type="presParOf" srcId="{FC8F17A7-382E-4A1E-B2E7-DA36B42E1581}" destId="{E7CFED7A-E2E7-4DB2-B02D-12D73767FC9A}" srcOrd="54" destOrd="0" presId="urn:microsoft.com/office/officeart/2005/8/layout/list1"/>
    <dgm:cxn modelId="{6474532A-2257-4621-8E9B-A179E10D70CA}" type="presParOf" srcId="{FC8F17A7-382E-4A1E-B2E7-DA36B42E1581}" destId="{F644A991-153E-437A-B7C0-E0F664592780}" srcOrd="55" destOrd="0" presId="urn:microsoft.com/office/officeart/2005/8/layout/list1"/>
    <dgm:cxn modelId="{9067AC17-426A-4A0B-AEBE-8E86DD5FAA0B}" type="presParOf" srcId="{FC8F17A7-382E-4A1E-B2E7-DA36B42E1581}" destId="{100D4A9F-8DD0-4AEF-81E4-E18A5C61997E}" srcOrd="56" destOrd="0" presId="urn:microsoft.com/office/officeart/2005/8/layout/list1"/>
    <dgm:cxn modelId="{2D1AFD6B-8774-4208-B904-59919647FB0C}" type="presParOf" srcId="{100D4A9F-8DD0-4AEF-81E4-E18A5C61997E}" destId="{0B453DFD-6C13-430D-A27F-131F95FA4CA8}" srcOrd="0" destOrd="0" presId="urn:microsoft.com/office/officeart/2005/8/layout/list1"/>
    <dgm:cxn modelId="{B0A117E3-0B3A-4FA4-8EF9-E65E78DB1CD7}" type="presParOf" srcId="{100D4A9F-8DD0-4AEF-81E4-E18A5C61997E}" destId="{829469C0-E15E-4D2E-9CAF-90A9B365C9CD}" srcOrd="1" destOrd="0" presId="urn:microsoft.com/office/officeart/2005/8/layout/list1"/>
    <dgm:cxn modelId="{B794D538-8891-440D-B35A-00757C94C041}" type="presParOf" srcId="{FC8F17A7-382E-4A1E-B2E7-DA36B42E1581}" destId="{24A7FB08-CF40-42F6-B775-A2DDFFAB4B9F}" srcOrd="57" destOrd="0" presId="urn:microsoft.com/office/officeart/2005/8/layout/list1"/>
    <dgm:cxn modelId="{06E7A94A-E198-47D2-B2CD-E8F499F6B086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329E8E6E-0068-489B-A713-E9B176D28277}" type="presOf" srcId="{9A28537E-EBB5-45DA-B2FE-F991C881A5E8}" destId="{424CBD1D-1FC5-4620-B1CA-CEE3B5CF2E9C}" srcOrd="1" destOrd="0" presId="urn:microsoft.com/office/officeart/2005/8/layout/list1"/>
    <dgm:cxn modelId="{AFAB9E14-8A57-4E5E-9DBC-553885C76DB7}" type="presOf" srcId="{F1EBE354-C624-4FC0-9F90-4A91809A193E}" destId="{A2DC3E57-52E3-478D-A04E-E0C40B3A6D1E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6781A913-57C7-4867-BA70-94ED147CC03A}" type="presOf" srcId="{64FCE72A-1FB1-4987-BA60-D350EF43FDF1}" destId="{329B42B8-ECD7-4885-9E08-72E31F850DA6}" srcOrd="1" destOrd="0" presId="urn:microsoft.com/office/officeart/2005/8/layout/list1"/>
    <dgm:cxn modelId="{69CB618F-0599-4B97-81D4-9301102454D0}" type="presOf" srcId="{06DF7B84-5155-4510-A4D1-41E62DBF20AA}" destId="{AF10899B-EDEE-40FE-9C40-8DDE3B25E72C}" srcOrd="0" destOrd="0" presId="urn:microsoft.com/office/officeart/2005/8/layout/list1"/>
    <dgm:cxn modelId="{1480386B-96AD-4385-A913-8D82131CCA5D}" type="presOf" srcId="{3F42973D-1A6B-4BAD-B7B3-793384490701}" destId="{46DB3FC9-62E0-4C58-A7D5-27187D2C5D7D}" srcOrd="1" destOrd="0" presId="urn:microsoft.com/office/officeart/2005/8/layout/list1"/>
    <dgm:cxn modelId="{4DA2FCE4-0A7C-4C45-8442-0E3A2AAA1BBF}" type="presOf" srcId="{517A7599-D39B-4136-B7F7-FC517C75373B}" destId="{B1E43C84-89B8-494E-A5A6-627F9349E4E6}" srcOrd="0" destOrd="0" presId="urn:microsoft.com/office/officeart/2005/8/layout/list1"/>
    <dgm:cxn modelId="{AA25A081-A402-4A3E-B6BA-467304DAA47D}" type="presOf" srcId="{9A28537E-EBB5-45DA-B2FE-F991C881A5E8}" destId="{194EB645-03DB-4718-8A2C-6FB775B61591}" srcOrd="0" destOrd="0" presId="urn:microsoft.com/office/officeart/2005/8/layout/list1"/>
    <dgm:cxn modelId="{2A0412C9-AB3A-40FE-978E-CD95436D1637}" type="presOf" srcId="{470BFF4D-607E-47BE-BE6D-F308DD98CD06}" destId="{FC8F17A7-382E-4A1E-B2E7-DA36B42E1581}" srcOrd="0" destOrd="0" presId="urn:microsoft.com/office/officeart/2005/8/layout/list1"/>
    <dgm:cxn modelId="{71CBBE43-4D43-4EF7-9DB5-6D36DDC9CC77}" type="presOf" srcId="{049F0A86-C80C-4922-98A6-14F0D8DFCDD0}" destId="{0B453DFD-6C13-430D-A27F-131F95FA4CA8}" srcOrd="0" destOrd="0" presId="urn:microsoft.com/office/officeart/2005/8/layout/list1"/>
    <dgm:cxn modelId="{6CE9A613-D86C-43A0-8D7A-5BADFB34757F}" type="presOf" srcId="{049F0A86-C80C-4922-98A6-14F0D8DFCDD0}" destId="{829469C0-E15E-4D2E-9CAF-90A9B365C9CD}" srcOrd="1" destOrd="0" presId="urn:microsoft.com/office/officeart/2005/8/layout/list1"/>
    <dgm:cxn modelId="{42A0E0D7-E21D-421C-B51D-F58FE72795C9}" type="presOf" srcId="{4645654A-0DC5-46B0-95ED-49F72442FADF}" destId="{18DFF254-491E-49B4-A226-DB6AC9EDF287}" srcOrd="1" destOrd="0" presId="urn:microsoft.com/office/officeart/2005/8/layout/list1"/>
    <dgm:cxn modelId="{7F4D9739-9F59-4D50-A1BD-2FD077E83B28}" type="presOf" srcId="{8E2717DD-D037-46DD-AB7C-0D91C7CA05D2}" destId="{CB8FA14D-F7C0-4BA7-B5FE-0AF92E1B5AEC}" srcOrd="0" destOrd="0" presId="urn:microsoft.com/office/officeart/2005/8/layout/list1"/>
    <dgm:cxn modelId="{F1987B69-3084-4C1D-8C49-FBFCA3588665}" type="presOf" srcId="{0F5738F0-9D40-4958-B108-0B2ECF3C2EBD}" destId="{C9C4EDCF-0D7D-4178-80AC-3C28EDA936EA}" srcOrd="1" destOrd="0" presId="urn:microsoft.com/office/officeart/2005/8/layout/list1"/>
    <dgm:cxn modelId="{377DFDAF-A313-4B58-8D75-F09C01783DD7}" type="presOf" srcId="{A6AA4029-2DA5-4CF0-99F3-5D6F6A831349}" destId="{10B64A83-F830-4AC6-9385-513A38D55826}" srcOrd="0" destOrd="0" presId="urn:microsoft.com/office/officeart/2005/8/layout/list1"/>
    <dgm:cxn modelId="{5CA453BE-4BA3-4618-9517-B607A4B1DB15}" type="presOf" srcId="{E23C63D9-5F13-4E8F-B0BA-A4588E82099A}" destId="{A8C8CC9A-22FC-4541-8139-B4781DD01AEA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0341C664-62C8-41AC-91CE-524857E1BC11}" type="presOf" srcId="{06DF7B84-5155-4510-A4D1-41E62DBF20AA}" destId="{F8623298-42EC-4240-A896-C3B77D6A84BE}" srcOrd="1" destOrd="0" presId="urn:microsoft.com/office/officeart/2005/8/layout/list1"/>
    <dgm:cxn modelId="{0904E324-4005-4A66-8366-1B392B42D84F}" type="presOf" srcId="{517A7599-D39B-4136-B7F7-FC517C75373B}" destId="{D28A992A-D756-402D-AF4A-98AAC68826A9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6E03074C-21F8-4EF0-969D-EC8756237B8D}" type="presOf" srcId="{64FCE72A-1FB1-4987-BA60-D350EF43FDF1}" destId="{E8FEF8F4-F88A-4857-BBB8-31D46153B273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1D199A7F-8672-431B-826F-4F562BD65640}" type="presOf" srcId="{0F5738F0-9D40-4958-B108-0B2ECF3C2EBD}" destId="{EBD57FE5-159F-4B83-AEF9-EA103400217F}" srcOrd="0" destOrd="0" presId="urn:microsoft.com/office/officeart/2005/8/layout/list1"/>
    <dgm:cxn modelId="{23173525-F0F3-4625-85E0-42474D3AFECC}" type="presOf" srcId="{A6AA4029-2DA5-4CF0-99F3-5D6F6A831349}" destId="{41C2C4BE-FE64-4D2A-8759-19F25F7067C9}" srcOrd="1" destOrd="0" presId="urn:microsoft.com/office/officeart/2005/8/layout/list1"/>
    <dgm:cxn modelId="{14979740-67A9-4813-9C38-07564B7ED37E}" type="presOf" srcId="{4F249EC0-E768-4341-AFD6-A149BC3B7897}" destId="{FD05451A-4252-4BAC-BB45-636A73C8DE8B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071BF60B-7E58-4839-8E0D-9A4764F05816}" type="presOf" srcId="{4F249EC0-E768-4341-AFD6-A149BC3B7897}" destId="{FB41B348-582E-4F1B-8E8B-5AE516EA174B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7CF01391-24B5-4F16-AAE4-6CB840D018EE}" type="presOf" srcId="{E9D59AC3-A711-4796-B192-1D13C75A69CF}" destId="{04BFF7BE-8A4B-43A8-811A-DA3705A638B4}" srcOrd="1" destOrd="0" presId="urn:microsoft.com/office/officeart/2005/8/layout/list1"/>
    <dgm:cxn modelId="{698558E2-8759-4457-9AC3-EDB3D00DA3F7}" type="presOf" srcId="{B9374BCF-7B8D-43EA-AF42-3D675A166C28}" destId="{2F3F69BC-F4CD-4461-9478-6693505E9CAD}" srcOrd="0" destOrd="0" presId="urn:microsoft.com/office/officeart/2005/8/layout/list1"/>
    <dgm:cxn modelId="{ACB6F0EB-3039-4AAA-B210-949A2B139200}" type="presOf" srcId="{4645654A-0DC5-46B0-95ED-49F72442FADF}" destId="{63BAC6F4-37DE-4063-90F1-38293280B408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296B3704-145A-4B4F-86C7-CAD620C26D05}" type="presOf" srcId="{B9374BCF-7B8D-43EA-AF42-3D675A166C28}" destId="{0CB65D4D-7011-4622-ADCA-FDF1A9C6A79F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404E9F7-7EF3-496F-BFA7-D4C7F3F83D88}" type="presOf" srcId="{E9D59AC3-A711-4796-B192-1D13C75A69CF}" destId="{0A9123C9-74E1-476A-A44C-7C00851B6B18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31C4C081-F0D8-474B-B740-E87092A8E538}" type="presOf" srcId="{F1EBE354-C624-4FC0-9F90-4A91809A193E}" destId="{63C9172F-EE30-49E2-9E45-1A3F307167E0}" srcOrd="0" destOrd="0" presId="urn:microsoft.com/office/officeart/2005/8/layout/list1"/>
    <dgm:cxn modelId="{6A513877-5DAD-4E03-86FB-CFE4329D3819}" type="presOf" srcId="{3F7C1AE6-D2D6-4A4C-896A-7CB304546092}" destId="{61C61218-148C-4255-9C90-C651A43AA30B}" srcOrd="1" destOrd="0" presId="urn:microsoft.com/office/officeart/2005/8/layout/list1"/>
    <dgm:cxn modelId="{996B56B6-5AAA-4534-AF55-1C7603F1F757}" type="presOf" srcId="{3F42973D-1A6B-4BAD-B7B3-793384490701}" destId="{B6237DF0-F405-480F-9EDB-6E2180B339B1}" srcOrd="0" destOrd="0" presId="urn:microsoft.com/office/officeart/2005/8/layout/list1"/>
    <dgm:cxn modelId="{66C64C18-1EDC-4C0E-B8B7-02ACFBE76C14}" type="presOf" srcId="{8E2717DD-D037-46DD-AB7C-0D91C7CA05D2}" destId="{6D3E7738-9EC1-4E56-8866-13A3F1EA0EB5}" srcOrd="1" destOrd="0" presId="urn:microsoft.com/office/officeart/2005/8/layout/list1"/>
    <dgm:cxn modelId="{7DA5132E-1219-462D-A55F-B0DD4924A95D}" type="presOf" srcId="{E23C63D9-5F13-4E8F-B0BA-A4588E82099A}" destId="{47212612-2112-4EE4-AB9A-FD294A321217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FB357220-31F9-4E54-A7AF-A0E5505058A8}" type="presOf" srcId="{3F7C1AE6-D2D6-4A4C-896A-7CB304546092}" destId="{FE891326-686A-4C45-B79B-1B94C9E03A2E}" srcOrd="0" destOrd="0" presId="urn:microsoft.com/office/officeart/2005/8/layout/list1"/>
    <dgm:cxn modelId="{660EBAA3-740D-41BA-A8A8-FECC37B152BD}" type="presParOf" srcId="{FC8F17A7-382E-4A1E-B2E7-DA36B42E1581}" destId="{A4AFC699-C35E-460D-A64E-55750FEB5D2F}" srcOrd="0" destOrd="0" presId="urn:microsoft.com/office/officeart/2005/8/layout/list1"/>
    <dgm:cxn modelId="{8669C45D-1C7B-4204-B63C-2D0D69F24D4B}" type="presParOf" srcId="{A4AFC699-C35E-460D-A64E-55750FEB5D2F}" destId="{2F3F69BC-F4CD-4461-9478-6693505E9CAD}" srcOrd="0" destOrd="0" presId="urn:microsoft.com/office/officeart/2005/8/layout/list1"/>
    <dgm:cxn modelId="{41E69372-905E-42B4-996D-FDF811CBD58C}" type="presParOf" srcId="{A4AFC699-C35E-460D-A64E-55750FEB5D2F}" destId="{0CB65D4D-7011-4622-ADCA-FDF1A9C6A79F}" srcOrd="1" destOrd="0" presId="urn:microsoft.com/office/officeart/2005/8/layout/list1"/>
    <dgm:cxn modelId="{C3645265-45CE-4EDA-AE4A-25968D3A8557}" type="presParOf" srcId="{FC8F17A7-382E-4A1E-B2E7-DA36B42E1581}" destId="{0E61AAD7-843C-4A61-9057-1D4B1E6EB38A}" srcOrd="1" destOrd="0" presId="urn:microsoft.com/office/officeart/2005/8/layout/list1"/>
    <dgm:cxn modelId="{DA8BFA62-28BF-40CB-8C3A-CBA491F8F8BD}" type="presParOf" srcId="{FC8F17A7-382E-4A1E-B2E7-DA36B42E1581}" destId="{4C2768E2-ED89-431A-A486-281CC5329D11}" srcOrd="2" destOrd="0" presId="urn:microsoft.com/office/officeart/2005/8/layout/list1"/>
    <dgm:cxn modelId="{D93D6634-8426-4F09-91C7-65D4E370F390}" type="presParOf" srcId="{FC8F17A7-382E-4A1E-B2E7-DA36B42E1581}" destId="{1B416E7A-1E06-4210-9A87-C9B7D190B309}" srcOrd="3" destOrd="0" presId="urn:microsoft.com/office/officeart/2005/8/layout/list1"/>
    <dgm:cxn modelId="{AB12C127-5D1A-40A9-9CE2-0D0672D667C0}" type="presParOf" srcId="{FC8F17A7-382E-4A1E-B2E7-DA36B42E1581}" destId="{06690BC2-B387-4E14-8CD0-50904E7E7C3A}" srcOrd="4" destOrd="0" presId="urn:microsoft.com/office/officeart/2005/8/layout/list1"/>
    <dgm:cxn modelId="{7C28A0C1-D840-48F3-A179-148EF8CF7419}" type="presParOf" srcId="{06690BC2-B387-4E14-8CD0-50904E7E7C3A}" destId="{B6237DF0-F405-480F-9EDB-6E2180B339B1}" srcOrd="0" destOrd="0" presId="urn:microsoft.com/office/officeart/2005/8/layout/list1"/>
    <dgm:cxn modelId="{BCFFD756-5A83-4EE3-8B2C-20A36E5F6A70}" type="presParOf" srcId="{06690BC2-B387-4E14-8CD0-50904E7E7C3A}" destId="{46DB3FC9-62E0-4C58-A7D5-27187D2C5D7D}" srcOrd="1" destOrd="0" presId="urn:microsoft.com/office/officeart/2005/8/layout/list1"/>
    <dgm:cxn modelId="{4BCB2CE2-A3AC-473D-9789-129A88D933D7}" type="presParOf" srcId="{FC8F17A7-382E-4A1E-B2E7-DA36B42E1581}" destId="{247B878D-BDED-49CB-B65A-A497AD500AE8}" srcOrd="5" destOrd="0" presId="urn:microsoft.com/office/officeart/2005/8/layout/list1"/>
    <dgm:cxn modelId="{161118FC-6618-43E2-8E16-70D29C6ECECF}" type="presParOf" srcId="{FC8F17A7-382E-4A1E-B2E7-DA36B42E1581}" destId="{4659EBC4-64D1-4B6C-92B5-9A0F3C2EF96C}" srcOrd="6" destOrd="0" presId="urn:microsoft.com/office/officeart/2005/8/layout/list1"/>
    <dgm:cxn modelId="{B678DA26-F508-4594-8290-A4808B44C484}" type="presParOf" srcId="{FC8F17A7-382E-4A1E-B2E7-DA36B42E1581}" destId="{BAF59938-BB53-474B-BAD2-F883FDDD4D15}" srcOrd="7" destOrd="0" presId="urn:microsoft.com/office/officeart/2005/8/layout/list1"/>
    <dgm:cxn modelId="{76BAB70A-3979-4A51-9D4A-15FE10E19FD0}" type="presParOf" srcId="{FC8F17A7-382E-4A1E-B2E7-DA36B42E1581}" destId="{B565232D-1520-461C-A256-E2F8182B90C8}" srcOrd="8" destOrd="0" presId="urn:microsoft.com/office/officeart/2005/8/layout/list1"/>
    <dgm:cxn modelId="{EB5301EB-2AE4-4C93-9BEA-7AC9579FFFEB}" type="presParOf" srcId="{B565232D-1520-461C-A256-E2F8182B90C8}" destId="{10B64A83-F830-4AC6-9385-513A38D55826}" srcOrd="0" destOrd="0" presId="urn:microsoft.com/office/officeart/2005/8/layout/list1"/>
    <dgm:cxn modelId="{3F65EC15-9812-4C8D-BEFC-BCC3800F20F2}" type="presParOf" srcId="{B565232D-1520-461C-A256-E2F8182B90C8}" destId="{41C2C4BE-FE64-4D2A-8759-19F25F7067C9}" srcOrd="1" destOrd="0" presId="urn:microsoft.com/office/officeart/2005/8/layout/list1"/>
    <dgm:cxn modelId="{34F18491-0C48-474D-A1C8-60C49B4E1C55}" type="presParOf" srcId="{FC8F17A7-382E-4A1E-B2E7-DA36B42E1581}" destId="{1B336EED-E3B6-45CB-AC6A-6AFFDB107DB5}" srcOrd="9" destOrd="0" presId="urn:microsoft.com/office/officeart/2005/8/layout/list1"/>
    <dgm:cxn modelId="{3424D260-02EC-448B-A653-44614D827E0F}" type="presParOf" srcId="{FC8F17A7-382E-4A1E-B2E7-DA36B42E1581}" destId="{30B5F34B-9541-42FB-BF55-BA19172ED350}" srcOrd="10" destOrd="0" presId="urn:microsoft.com/office/officeart/2005/8/layout/list1"/>
    <dgm:cxn modelId="{D2329214-33AB-4F8A-8FE3-51B49C5CC7D1}" type="presParOf" srcId="{FC8F17A7-382E-4A1E-B2E7-DA36B42E1581}" destId="{BA660269-BEB7-404B-BD93-4DFE7712AA9C}" srcOrd="11" destOrd="0" presId="urn:microsoft.com/office/officeart/2005/8/layout/list1"/>
    <dgm:cxn modelId="{CB7539E3-CC01-4061-A5CA-215844B76DC3}" type="presParOf" srcId="{FC8F17A7-382E-4A1E-B2E7-DA36B42E1581}" destId="{88BA583A-DC58-4047-A142-7FA2525DCFA3}" srcOrd="12" destOrd="0" presId="urn:microsoft.com/office/officeart/2005/8/layout/list1"/>
    <dgm:cxn modelId="{37822D2F-616B-4E46-8F2A-677614E22EDD}" type="presParOf" srcId="{88BA583A-DC58-4047-A142-7FA2525DCFA3}" destId="{AF10899B-EDEE-40FE-9C40-8DDE3B25E72C}" srcOrd="0" destOrd="0" presId="urn:microsoft.com/office/officeart/2005/8/layout/list1"/>
    <dgm:cxn modelId="{5033F280-6059-40DC-B5F4-E957ADDF64B9}" type="presParOf" srcId="{88BA583A-DC58-4047-A142-7FA2525DCFA3}" destId="{F8623298-42EC-4240-A896-C3B77D6A84BE}" srcOrd="1" destOrd="0" presId="urn:microsoft.com/office/officeart/2005/8/layout/list1"/>
    <dgm:cxn modelId="{73FB1AAD-D246-4889-982B-CC64389F33DB}" type="presParOf" srcId="{FC8F17A7-382E-4A1E-B2E7-DA36B42E1581}" destId="{6188435A-1102-4E5B-8D2B-58E6CD4E6435}" srcOrd="13" destOrd="0" presId="urn:microsoft.com/office/officeart/2005/8/layout/list1"/>
    <dgm:cxn modelId="{B042916F-38C1-4C4C-B5D5-94434702C7C9}" type="presParOf" srcId="{FC8F17A7-382E-4A1E-B2E7-DA36B42E1581}" destId="{AA0B205A-8584-47CB-8AB6-687C2A81A3A7}" srcOrd="14" destOrd="0" presId="urn:microsoft.com/office/officeart/2005/8/layout/list1"/>
    <dgm:cxn modelId="{791BFA84-D4A4-4977-B46F-D888435D4670}" type="presParOf" srcId="{FC8F17A7-382E-4A1E-B2E7-DA36B42E1581}" destId="{36936875-2CE6-48CC-885F-460991F03499}" srcOrd="15" destOrd="0" presId="urn:microsoft.com/office/officeart/2005/8/layout/list1"/>
    <dgm:cxn modelId="{1DC46220-469D-476A-9403-A6FBCCDCEC7E}" type="presParOf" srcId="{FC8F17A7-382E-4A1E-B2E7-DA36B42E1581}" destId="{70BBAC2E-3F84-4F66-B9BC-F7186ACAB38F}" srcOrd="16" destOrd="0" presId="urn:microsoft.com/office/officeart/2005/8/layout/list1"/>
    <dgm:cxn modelId="{3B327A55-B4D6-4CB9-A0F9-F25C20F8D1A5}" type="presParOf" srcId="{70BBAC2E-3F84-4F66-B9BC-F7186ACAB38F}" destId="{63BAC6F4-37DE-4063-90F1-38293280B408}" srcOrd="0" destOrd="0" presId="urn:microsoft.com/office/officeart/2005/8/layout/list1"/>
    <dgm:cxn modelId="{06B6A47E-825A-4C86-B5F1-A894E59A90B6}" type="presParOf" srcId="{70BBAC2E-3F84-4F66-B9BC-F7186ACAB38F}" destId="{18DFF254-491E-49B4-A226-DB6AC9EDF287}" srcOrd="1" destOrd="0" presId="urn:microsoft.com/office/officeart/2005/8/layout/list1"/>
    <dgm:cxn modelId="{4D9821FB-687F-4CAF-8CA0-FB0A6B6C6E46}" type="presParOf" srcId="{FC8F17A7-382E-4A1E-B2E7-DA36B42E1581}" destId="{2F621F97-3C2B-4ED3-AF8D-5D7EA9471D3C}" srcOrd="17" destOrd="0" presId="urn:microsoft.com/office/officeart/2005/8/layout/list1"/>
    <dgm:cxn modelId="{E3BE6DA1-8460-4C1C-9A8C-20FDA3905948}" type="presParOf" srcId="{FC8F17A7-382E-4A1E-B2E7-DA36B42E1581}" destId="{B17DE1A4-9BC0-46D0-9740-94D09C549B59}" srcOrd="18" destOrd="0" presId="urn:microsoft.com/office/officeart/2005/8/layout/list1"/>
    <dgm:cxn modelId="{9628D0CD-F5B3-48DA-87BB-ACCFAE5211AA}" type="presParOf" srcId="{FC8F17A7-382E-4A1E-B2E7-DA36B42E1581}" destId="{0649D3E9-A605-40B6-B170-BC90BB6CACA7}" srcOrd="19" destOrd="0" presId="urn:microsoft.com/office/officeart/2005/8/layout/list1"/>
    <dgm:cxn modelId="{F8810AB9-7980-4CE8-AB06-0AF3190B1AE1}" type="presParOf" srcId="{FC8F17A7-382E-4A1E-B2E7-DA36B42E1581}" destId="{5557BF4C-0B21-48C7-98F8-59E3BDB03DC7}" srcOrd="20" destOrd="0" presId="urn:microsoft.com/office/officeart/2005/8/layout/list1"/>
    <dgm:cxn modelId="{0DFF95F2-F91B-423F-953A-55946FACF305}" type="presParOf" srcId="{5557BF4C-0B21-48C7-98F8-59E3BDB03DC7}" destId="{0A9123C9-74E1-476A-A44C-7C00851B6B18}" srcOrd="0" destOrd="0" presId="urn:microsoft.com/office/officeart/2005/8/layout/list1"/>
    <dgm:cxn modelId="{FCA8A0DF-2489-4D12-8206-0A4D77589906}" type="presParOf" srcId="{5557BF4C-0B21-48C7-98F8-59E3BDB03DC7}" destId="{04BFF7BE-8A4B-43A8-811A-DA3705A638B4}" srcOrd="1" destOrd="0" presId="urn:microsoft.com/office/officeart/2005/8/layout/list1"/>
    <dgm:cxn modelId="{C76DDBA7-E25F-42C5-8370-8AFEEF0C858D}" type="presParOf" srcId="{FC8F17A7-382E-4A1E-B2E7-DA36B42E1581}" destId="{4A94990A-C322-4A85-9986-B15C0FF2B266}" srcOrd="21" destOrd="0" presId="urn:microsoft.com/office/officeart/2005/8/layout/list1"/>
    <dgm:cxn modelId="{675D4FA3-92EB-4D2F-A716-CDDD02C2F573}" type="presParOf" srcId="{FC8F17A7-382E-4A1E-B2E7-DA36B42E1581}" destId="{C436068C-0248-4822-A0B2-7CB4D8C70A60}" srcOrd="22" destOrd="0" presId="urn:microsoft.com/office/officeart/2005/8/layout/list1"/>
    <dgm:cxn modelId="{D1B98F22-98C4-434B-A481-2CA2E35FF6AE}" type="presParOf" srcId="{FC8F17A7-382E-4A1E-B2E7-DA36B42E1581}" destId="{1E506FD5-CE60-423F-B26B-10293B47C007}" srcOrd="23" destOrd="0" presId="urn:microsoft.com/office/officeart/2005/8/layout/list1"/>
    <dgm:cxn modelId="{652AB3CE-F8E9-46B5-9A32-F79DD4BD6686}" type="presParOf" srcId="{FC8F17A7-382E-4A1E-B2E7-DA36B42E1581}" destId="{1D02F6B0-EBF4-45E3-82C7-E7801560D744}" srcOrd="24" destOrd="0" presId="urn:microsoft.com/office/officeart/2005/8/layout/list1"/>
    <dgm:cxn modelId="{45E3354B-3F26-4E9B-B8B0-B1634F4C038D}" type="presParOf" srcId="{1D02F6B0-EBF4-45E3-82C7-E7801560D744}" destId="{FE891326-686A-4C45-B79B-1B94C9E03A2E}" srcOrd="0" destOrd="0" presId="urn:microsoft.com/office/officeart/2005/8/layout/list1"/>
    <dgm:cxn modelId="{BD56DD8C-F605-425B-8757-03DC4FCD8B42}" type="presParOf" srcId="{1D02F6B0-EBF4-45E3-82C7-E7801560D744}" destId="{61C61218-148C-4255-9C90-C651A43AA30B}" srcOrd="1" destOrd="0" presId="urn:microsoft.com/office/officeart/2005/8/layout/list1"/>
    <dgm:cxn modelId="{7ED2A92A-FAAE-4DF1-9569-53B766FFE730}" type="presParOf" srcId="{FC8F17A7-382E-4A1E-B2E7-DA36B42E1581}" destId="{1802013E-BF39-4EF9-9432-FA7C944D3582}" srcOrd="25" destOrd="0" presId="urn:microsoft.com/office/officeart/2005/8/layout/list1"/>
    <dgm:cxn modelId="{5880FE92-84C7-4408-9A51-A4C2298BD9F6}" type="presParOf" srcId="{FC8F17A7-382E-4A1E-B2E7-DA36B42E1581}" destId="{1BCA2504-F34B-4965-B98A-B14370556103}" srcOrd="26" destOrd="0" presId="urn:microsoft.com/office/officeart/2005/8/layout/list1"/>
    <dgm:cxn modelId="{F7E8B5D9-F7F5-4BA7-8465-1ABAD0410635}" type="presParOf" srcId="{FC8F17A7-382E-4A1E-B2E7-DA36B42E1581}" destId="{0FAAC69F-E085-4A39-B6CA-D9F5703A4618}" srcOrd="27" destOrd="0" presId="urn:microsoft.com/office/officeart/2005/8/layout/list1"/>
    <dgm:cxn modelId="{761DDFCB-2579-4AB1-8BED-4E7765323503}" type="presParOf" srcId="{FC8F17A7-382E-4A1E-B2E7-DA36B42E1581}" destId="{D8E4629F-6E0F-4A02-BADE-4218A3A65FF2}" srcOrd="28" destOrd="0" presId="urn:microsoft.com/office/officeart/2005/8/layout/list1"/>
    <dgm:cxn modelId="{3E1C48DA-8203-47BA-BAEA-3A18C749A691}" type="presParOf" srcId="{D8E4629F-6E0F-4A02-BADE-4218A3A65FF2}" destId="{FD05451A-4252-4BAC-BB45-636A73C8DE8B}" srcOrd="0" destOrd="0" presId="urn:microsoft.com/office/officeart/2005/8/layout/list1"/>
    <dgm:cxn modelId="{20E80311-59BB-4109-9D55-EABFB7442D63}" type="presParOf" srcId="{D8E4629F-6E0F-4A02-BADE-4218A3A65FF2}" destId="{FB41B348-582E-4F1B-8E8B-5AE516EA174B}" srcOrd="1" destOrd="0" presId="urn:microsoft.com/office/officeart/2005/8/layout/list1"/>
    <dgm:cxn modelId="{BCB9E3A4-29BD-4551-944C-2DF6B4C97BA9}" type="presParOf" srcId="{FC8F17A7-382E-4A1E-B2E7-DA36B42E1581}" destId="{E7BC78D9-1A4C-4A98-B3F2-3EC605C1BE54}" srcOrd="29" destOrd="0" presId="urn:microsoft.com/office/officeart/2005/8/layout/list1"/>
    <dgm:cxn modelId="{EEE860EB-4C51-4A73-A4B5-D01CCCCA620E}" type="presParOf" srcId="{FC8F17A7-382E-4A1E-B2E7-DA36B42E1581}" destId="{4AC2EB15-380B-4E95-A5FA-808E3B3AA859}" srcOrd="30" destOrd="0" presId="urn:microsoft.com/office/officeart/2005/8/layout/list1"/>
    <dgm:cxn modelId="{9F807E64-1003-4048-84B8-8FCCC32A44F8}" type="presParOf" srcId="{FC8F17A7-382E-4A1E-B2E7-DA36B42E1581}" destId="{38C0859C-7275-408F-8247-FDFC8F7D3597}" srcOrd="31" destOrd="0" presId="urn:microsoft.com/office/officeart/2005/8/layout/list1"/>
    <dgm:cxn modelId="{310EC1D2-027E-48F1-ACEA-13167396290F}" type="presParOf" srcId="{FC8F17A7-382E-4A1E-B2E7-DA36B42E1581}" destId="{2B9B4077-7AD0-41BF-89A1-CCD579863653}" srcOrd="32" destOrd="0" presId="urn:microsoft.com/office/officeart/2005/8/layout/list1"/>
    <dgm:cxn modelId="{05C0691B-22ED-4B0A-9AC5-5C84506B2DF7}" type="presParOf" srcId="{2B9B4077-7AD0-41BF-89A1-CCD579863653}" destId="{194EB645-03DB-4718-8A2C-6FB775B61591}" srcOrd="0" destOrd="0" presId="urn:microsoft.com/office/officeart/2005/8/layout/list1"/>
    <dgm:cxn modelId="{B058AE15-382B-489B-9C7E-54F6DDF40578}" type="presParOf" srcId="{2B9B4077-7AD0-41BF-89A1-CCD579863653}" destId="{424CBD1D-1FC5-4620-B1CA-CEE3B5CF2E9C}" srcOrd="1" destOrd="0" presId="urn:microsoft.com/office/officeart/2005/8/layout/list1"/>
    <dgm:cxn modelId="{955D4AC3-DB85-4FC7-A11E-5B94CDD94CA1}" type="presParOf" srcId="{FC8F17A7-382E-4A1E-B2E7-DA36B42E1581}" destId="{930D1122-9358-4F28-86F7-9B909D1379B5}" srcOrd="33" destOrd="0" presId="urn:microsoft.com/office/officeart/2005/8/layout/list1"/>
    <dgm:cxn modelId="{F37640E4-3AC3-4615-9B15-CEC600CF07E8}" type="presParOf" srcId="{FC8F17A7-382E-4A1E-B2E7-DA36B42E1581}" destId="{6B840818-1DBA-430E-8241-C14651C75AC3}" srcOrd="34" destOrd="0" presId="urn:microsoft.com/office/officeart/2005/8/layout/list1"/>
    <dgm:cxn modelId="{32F553C8-A779-402C-93B4-9C1319D6A974}" type="presParOf" srcId="{FC8F17A7-382E-4A1E-B2E7-DA36B42E1581}" destId="{3546DACC-6EE4-495B-80ED-08D9CE3E49DC}" srcOrd="35" destOrd="0" presId="urn:microsoft.com/office/officeart/2005/8/layout/list1"/>
    <dgm:cxn modelId="{45FBC47F-302B-45CD-B9BB-8B35E0F77B8C}" type="presParOf" srcId="{FC8F17A7-382E-4A1E-B2E7-DA36B42E1581}" destId="{149E7E05-9164-4FC0-AD4D-F6106392B578}" srcOrd="36" destOrd="0" presId="urn:microsoft.com/office/officeart/2005/8/layout/list1"/>
    <dgm:cxn modelId="{49BB80C1-C47D-40A2-BB45-92AF0071C4F4}" type="presParOf" srcId="{149E7E05-9164-4FC0-AD4D-F6106392B578}" destId="{63C9172F-EE30-49E2-9E45-1A3F307167E0}" srcOrd="0" destOrd="0" presId="urn:microsoft.com/office/officeart/2005/8/layout/list1"/>
    <dgm:cxn modelId="{FFEB8A2E-BBC7-4434-881C-A8E7F0968F0D}" type="presParOf" srcId="{149E7E05-9164-4FC0-AD4D-F6106392B578}" destId="{A2DC3E57-52E3-478D-A04E-E0C40B3A6D1E}" srcOrd="1" destOrd="0" presId="urn:microsoft.com/office/officeart/2005/8/layout/list1"/>
    <dgm:cxn modelId="{A7CAF5DA-FA1B-4286-B14C-382C8CFD6EDC}" type="presParOf" srcId="{FC8F17A7-382E-4A1E-B2E7-DA36B42E1581}" destId="{DA5D1FDC-9886-44A2-80B4-CC785E870A80}" srcOrd="37" destOrd="0" presId="urn:microsoft.com/office/officeart/2005/8/layout/list1"/>
    <dgm:cxn modelId="{457C9CCB-5225-41F5-B87A-563A07865254}" type="presParOf" srcId="{FC8F17A7-382E-4A1E-B2E7-DA36B42E1581}" destId="{8CE27BDD-A1C0-4C19-8C7C-E1EE3FF8CD56}" srcOrd="38" destOrd="0" presId="urn:microsoft.com/office/officeart/2005/8/layout/list1"/>
    <dgm:cxn modelId="{63D2B307-C1BF-4F2A-A372-DB43B9F30068}" type="presParOf" srcId="{FC8F17A7-382E-4A1E-B2E7-DA36B42E1581}" destId="{C2B40191-EDD5-400F-821F-182ACFF6A277}" srcOrd="39" destOrd="0" presId="urn:microsoft.com/office/officeart/2005/8/layout/list1"/>
    <dgm:cxn modelId="{8170D373-A415-407A-9FDF-BAB7A4450F40}" type="presParOf" srcId="{FC8F17A7-382E-4A1E-B2E7-DA36B42E1581}" destId="{504A7B5C-197B-45D0-8D59-56F4D5C8E46C}" srcOrd="40" destOrd="0" presId="urn:microsoft.com/office/officeart/2005/8/layout/list1"/>
    <dgm:cxn modelId="{05BD84B3-9C15-4B1A-A500-D265C1D667CF}" type="presParOf" srcId="{504A7B5C-197B-45D0-8D59-56F4D5C8E46C}" destId="{A8C8CC9A-22FC-4541-8139-B4781DD01AEA}" srcOrd="0" destOrd="0" presId="urn:microsoft.com/office/officeart/2005/8/layout/list1"/>
    <dgm:cxn modelId="{44170228-6218-40C3-83A1-6DF712428F60}" type="presParOf" srcId="{504A7B5C-197B-45D0-8D59-56F4D5C8E46C}" destId="{47212612-2112-4EE4-AB9A-FD294A321217}" srcOrd="1" destOrd="0" presId="urn:microsoft.com/office/officeart/2005/8/layout/list1"/>
    <dgm:cxn modelId="{BAF0F1C5-246E-4059-A586-ADD0371A9894}" type="presParOf" srcId="{FC8F17A7-382E-4A1E-B2E7-DA36B42E1581}" destId="{D3B319EC-2AC4-4E0D-B8B8-8706C1A64A31}" srcOrd="41" destOrd="0" presId="urn:microsoft.com/office/officeart/2005/8/layout/list1"/>
    <dgm:cxn modelId="{04605FB9-46EB-4052-B4B9-CFA75D4CD2FF}" type="presParOf" srcId="{FC8F17A7-382E-4A1E-B2E7-DA36B42E1581}" destId="{70EE8211-D7E5-4875-B1BE-DD896F61FF39}" srcOrd="42" destOrd="0" presId="urn:microsoft.com/office/officeart/2005/8/layout/list1"/>
    <dgm:cxn modelId="{117A3B7C-9643-4EFA-8600-0C7F02753D36}" type="presParOf" srcId="{FC8F17A7-382E-4A1E-B2E7-DA36B42E1581}" destId="{BA39C67A-6FB0-4B00-8EF6-F7BD7AFEC80C}" srcOrd="43" destOrd="0" presId="urn:microsoft.com/office/officeart/2005/8/layout/list1"/>
    <dgm:cxn modelId="{A129A3AC-EAC6-475A-B039-A4B3A8CCC830}" type="presParOf" srcId="{FC8F17A7-382E-4A1E-B2E7-DA36B42E1581}" destId="{236F3CB0-FC6A-42E7-9222-5EB9A2129B15}" srcOrd="44" destOrd="0" presId="urn:microsoft.com/office/officeart/2005/8/layout/list1"/>
    <dgm:cxn modelId="{5CDD1928-6B80-44E2-A1B4-A8771E94F06F}" type="presParOf" srcId="{236F3CB0-FC6A-42E7-9222-5EB9A2129B15}" destId="{CB8FA14D-F7C0-4BA7-B5FE-0AF92E1B5AEC}" srcOrd="0" destOrd="0" presId="urn:microsoft.com/office/officeart/2005/8/layout/list1"/>
    <dgm:cxn modelId="{32A34C57-0240-4F81-85D9-513D4F042400}" type="presParOf" srcId="{236F3CB0-FC6A-42E7-9222-5EB9A2129B15}" destId="{6D3E7738-9EC1-4E56-8866-13A3F1EA0EB5}" srcOrd="1" destOrd="0" presId="urn:microsoft.com/office/officeart/2005/8/layout/list1"/>
    <dgm:cxn modelId="{A2D05F90-39C2-4458-B207-85C682BE898D}" type="presParOf" srcId="{FC8F17A7-382E-4A1E-B2E7-DA36B42E1581}" destId="{0B3614BC-0986-4199-8F87-B76FDBA24601}" srcOrd="45" destOrd="0" presId="urn:microsoft.com/office/officeart/2005/8/layout/list1"/>
    <dgm:cxn modelId="{56B1D70C-B98C-461D-A3B5-F64E223E488D}" type="presParOf" srcId="{FC8F17A7-382E-4A1E-B2E7-DA36B42E1581}" destId="{930056F2-6EE0-4D60-B231-6A316CE5E782}" srcOrd="46" destOrd="0" presId="urn:microsoft.com/office/officeart/2005/8/layout/list1"/>
    <dgm:cxn modelId="{BACCB0AB-BFEE-4731-91C9-CC5EAD405E48}" type="presParOf" srcId="{FC8F17A7-382E-4A1E-B2E7-DA36B42E1581}" destId="{7804978F-5F52-4A88-8118-87B4DD2E9E40}" srcOrd="47" destOrd="0" presId="urn:microsoft.com/office/officeart/2005/8/layout/list1"/>
    <dgm:cxn modelId="{5E6AAFF6-F3EF-4547-BCA9-6086339A47C6}" type="presParOf" srcId="{FC8F17A7-382E-4A1E-B2E7-DA36B42E1581}" destId="{66065793-67F8-45E2-97F5-720CAC391988}" srcOrd="48" destOrd="0" presId="urn:microsoft.com/office/officeart/2005/8/layout/list1"/>
    <dgm:cxn modelId="{D3DCB033-0AA5-457F-926A-300A6AF94416}" type="presParOf" srcId="{66065793-67F8-45E2-97F5-720CAC391988}" destId="{EBD57FE5-159F-4B83-AEF9-EA103400217F}" srcOrd="0" destOrd="0" presId="urn:microsoft.com/office/officeart/2005/8/layout/list1"/>
    <dgm:cxn modelId="{9045C389-8FD8-441B-A5A7-42381337E05C}" type="presParOf" srcId="{66065793-67F8-45E2-97F5-720CAC391988}" destId="{C9C4EDCF-0D7D-4178-80AC-3C28EDA936EA}" srcOrd="1" destOrd="0" presId="urn:microsoft.com/office/officeart/2005/8/layout/list1"/>
    <dgm:cxn modelId="{F780A28B-F98D-409C-9EFB-28DBC9C46518}" type="presParOf" srcId="{FC8F17A7-382E-4A1E-B2E7-DA36B42E1581}" destId="{B0A39975-8ADA-4EB7-93AC-5B32CCFFA3D8}" srcOrd="49" destOrd="0" presId="urn:microsoft.com/office/officeart/2005/8/layout/list1"/>
    <dgm:cxn modelId="{870508AE-AAF7-46F9-AF49-5CBA7D62672F}" type="presParOf" srcId="{FC8F17A7-382E-4A1E-B2E7-DA36B42E1581}" destId="{18AAA3DA-65E3-4B54-856F-745A46DBA2A8}" srcOrd="50" destOrd="0" presId="urn:microsoft.com/office/officeart/2005/8/layout/list1"/>
    <dgm:cxn modelId="{98D71F3A-51FB-44BF-9CE3-51C287BD4960}" type="presParOf" srcId="{FC8F17A7-382E-4A1E-B2E7-DA36B42E1581}" destId="{61137101-CB7A-4843-B2C9-5D9A72761D76}" srcOrd="51" destOrd="0" presId="urn:microsoft.com/office/officeart/2005/8/layout/list1"/>
    <dgm:cxn modelId="{E3B6765B-6C24-4A1A-A10E-78566D149448}" type="presParOf" srcId="{FC8F17A7-382E-4A1E-B2E7-DA36B42E1581}" destId="{FD56D612-0CA4-447A-8EF4-5D1FAC4FFEA3}" srcOrd="52" destOrd="0" presId="urn:microsoft.com/office/officeart/2005/8/layout/list1"/>
    <dgm:cxn modelId="{444632C6-6E22-4BE5-9491-358720455A6B}" type="presParOf" srcId="{FD56D612-0CA4-447A-8EF4-5D1FAC4FFEA3}" destId="{B1E43C84-89B8-494E-A5A6-627F9349E4E6}" srcOrd="0" destOrd="0" presId="urn:microsoft.com/office/officeart/2005/8/layout/list1"/>
    <dgm:cxn modelId="{731DCC66-18CF-4E5F-8A66-3C385043D73A}" type="presParOf" srcId="{FD56D612-0CA4-447A-8EF4-5D1FAC4FFEA3}" destId="{D28A992A-D756-402D-AF4A-98AAC68826A9}" srcOrd="1" destOrd="0" presId="urn:microsoft.com/office/officeart/2005/8/layout/list1"/>
    <dgm:cxn modelId="{CD2C9267-DA18-4AD9-9149-2984245874B1}" type="presParOf" srcId="{FC8F17A7-382E-4A1E-B2E7-DA36B42E1581}" destId="{941866A7-6FD7-4ED3-91E2-08BC5BCC62AD}" srcOrd="53" destOrd="0" presId="urn:microsoft.com/office/officeart/2005/8/layout/list1"/>
    <dgm:cxn modelId="{7C070670-C7E2-44A6-844A-6CCE28C7AE9C}" type="presParOf" srcId="{FC8F17A7-382E-4A1E-B2E7-DA36B42E1581}" destId="{E7CFED7A-E2E7-4DB2-B02D-12D73767FC9A}" srcOrd="54" destOrd="0" presId="urn:microsoft.com/office/officeart/2005/8/layout/list1"/>
    <dgm:cxn modelId="{0C9254DB-1053-4CBE-AA71-5B0D38DD8F64}" type="presParOf" srcId="{FC8F17A7-382E-4A1E-B2E7-DA36B42E1581}" destId="{F644A991-153E-437A-B7C0-E0F664592780}" srcOrd="55" destOrd="0" presId="urn:microsoft.com/office/officeart/2005/8/layout/list1"/>
    <dgm:cxn modelId="{DF7FF6D5-0070-48AA-8EA5-37B6AAF56C3A}" type="presParOf" srcId="{FC8F17A7-382E-4A1E-B2E7-DA36B42E1581}" destId="{100D4A9F-8DD0-4AEF-81E4-E18A5C61997E}" srcOrd="56" destOrd="0" presId="urn:microsoft.com/office/officeart/2005/8/layout/list1"/>
    <dgm:cxn modelId="{A5973461-4840-4365-B3A4-A1B76C3FB66F}" type="presParOf" srcId="{100D4A9F-8DD0-4AEF-81E4-E18A5C61997E}" destId="{0B453DFD-6C13-430D-A27F-131F95FA4CA8}" srcOrd="0" destOrd="0" presId="urn:microsoft.com/office/officeart/2005/8/layout/list1"/>
    <dgm:cxn modelId="{BCE83A9A-EE3D-48C2-B12C-84DE1148CE23}" type="presParOf" srcId="{100D4A9F-8DD0-4AEF-81E4-E18A5C61997E}" destId="{829469C0-E15E-4D2E-9CAF-90A9B365C9CD}" srcOrd="1" destOrd="0" presId="urn:microsoft.com/office/officeart/2005/8/layout/list1"/>
    <dgm:cxn modelId="{38EC818C-418A-49DB-858A-923DB15EF677}" type="presParOf" srcId="{FC8F17A7-382E-4A1E-B2E7-DA36B42E1581}" destId="{24A7FB08-CF40-42F6-B775-A2DDFFAB4B9F}" srcOrd="57" destOrd="0" presId="urn:microsoft.com/office/officeart/2005/8/layout/list1"/>
    <dgm:cxn modelId="{4C68AC3D-B083-4339-8BBF-98D1521B684C}" type="presParOf" srcId="{FC8F17A7-382E-4A1E-B2E7-DA36B42E1581}" destId="{C6F91460-8F15-4016-A895-41FD402867C8}" srcOrd="58" destOrd="0" presId="urn:microsoft.com/office/officeart/2005/8/layout/list1"/>
    <dgm:cxn modelId="{83C67F77-AA7E-4FAA-8ED8-1E9713EABBF7}" type="presParOf" srcId="{FC8F17A7-382E-4A1E-B2E7-DA36B42E1581}" destId="{7BCB0CC1-7858-497D-8922-F9E792DD5B72}" srcOrd="59" destOrd="0" presId="urn:microsoft.com/office/officeart/2005/8/layout/list1"/>
    <dgm:cxn modelId="{5CEF48F8-C9FD-40C6-8A6D-6E0B65FCFB05}" type="presParOf" srcId="{FC8F17A7-382E-4A1E-B2E7-DA36B42E1581}" destId="{435C3199-38BE-4D69-8B45-360EA83940B9}" srcOrd="60" destOrd="0" presId="urn:microsoft.com/office/officeart/2005/8/layout/list1"/>
    <dgm:cxn modelId="{E31EF6F7-21F4-4B12-AE46-149676BFA9D9}" type="presParOf" srcId="{435C3199-38BE-4D69-8B45-360EA83940B9}" destId="{E8FEF8F4-F88A-4857-BBB8-31D46153B273}" srcOrd="0" destOrd="0" presId="urn:microsoft.com/office/officeart/2005/8/layout/list1"/>
    <dgm:cxn modelId="{5951A16C-2311-40D7-B7ED-B52E3D06A85A}" type="presParOf" srcId="{435C3199-38BE-4D69-8B45-360EA83940B9}" destId="{329B42B8-ECD7-4885-9E08-72E31F850DA6}" srcOrd="1" destOrd="0" presId="urn:microsoft.com/office/officeart/2005/8/layout/list1"/>
    <dgm:cxn modelId="{164F07A9-7F4D-4566-B4F6-01C03E02D1DD}" type="presParOf" srcId="{FC8F17A7-382E-4A1E-B2E7-DA36B42E1581}" destId="{8E39B7AA-8831-40EE-B03D-716E8CF2C21A}" srcOrd="61" destOrd="0" presId="urn:microsoft.com/office/officeart/2005/8/layout/list1"/>
    <dgm:cxn modelId="{4D5B1FA4-879F-4129-B3E6-102233DB1866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5D1990E8-3977-4F61-9C1A-42027B65C7CF}" type="presOf" srcId="{049F0A86-C80C-4922-98A6-14F0D8DFCDD0}" destId="{0B453DFD-6C13-430D-A27F-131F95FA4CA8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2DA02ABB-E9ED-41FF-8841-580795E6467E}" type="presOf" srcId="{9A28537E-EBB5-45DA-B2FE-F991C881A5E8}" destId="{424CBD1D-1FC5-4620-B1CA-CEE3B5CF2E9C}" srcOrd="1" destOrd="0" presId="urn:microsoft.com/office/officeart/2005/8/layout/list1"/>
    <dgm:cxn modelId="{47FCC130-F5F9-4E69-9733-05765E890B18}" type="presOf" srcId="{A6AA4029-2DA5-4CF0-99F3-5D6F6A831349}" destId="{41C2C4BE-FE64-4D2A-8759-19F25F7067C9}" srcOrd="1" destOrd="0" presId="urn:microsoft.com/office/officeart/2005/8/layout/list1"/>
    <dgm:cxn modelId="{389B193A-573A-480C-82E0-0DD81EBC3309}" type="presOf" srcId="{049F0A86-C80C-4922-98A6-14F0D8DFCDD0}" destId="{829469C0-E15E-4D2E-9CAF-90A9B365C9CD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A44471C6-68F2-4E04-9D3E-4C5F5951B83C}" type="presOf" srcId="{0F5738F0-9D40-4958-B108-0B2ECF3C2EBD}" destId="{EBD57FE5-159F-4B83-AEF9-EA103400217F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B8A21B9-E935-40BA-95C2-47148BB7FD65}" type="presOf" srcId="{A6AA4029-2DA5-4CF0-99F3-5D6F6A831349}" destId="{10B64A83-F830-4AC6-9385-513A38D55826}" srcOrd="0" destOrd="0" presId="urn:microsoft.com/office/officeart/2005/8/layout/list1"/>
    <dgm:cxn modelId="{6123FD70-D67E-4D7F-B434-499A056C4B47}" type="presOf" srcId="{470BFF4D-607E-47BE-BE6D-F308DD98CD06}" destId="{FC8F17A7-382E-4A1E-B2E7-DA36B42E1581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BA23672B-75AB-49BC-9E66-3463E1EC8D80}" type="presOf" srcId="{517A7599-D39B-4136-B7F7-FC517C75373B}" destId="{D28A992A-D756-402D-AF4A-98AAC68826A9}" srcOrd="1" destOrd="0" presId="urn:microsoft.com/office/officeart/2005/8/layout/list1"/>
    <dgm:cxn modelId="{1D0AE999-9727-4743-831D-1570C68C1596}" type="presOf" srcId="{B9374BCF-7B8D-43EA-AF42-3D675A166C28}" destId="{2F3F69BC-F4CD-4461-9478-6693505E9CAD}" srcOrd="0" destOrd="0" presId="urn:microsoft.com/office/officeart/2005/8/layout/list1"/>
    <dgm:cxn modelId="{F61C6E98-09EB-4BFF-A980-3388EE8C6813}" type="presOf" srcId="{8E2717DD-D037-46DD-AB7C-0D91C7CA05D2}" destId="{CB8FA14D-F7C0-4BA7-B5FE-0AF92E1B5AEC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77C2540E-E1DA-466C-8383-AC22070387C2}" type="presOf" srcId="{3F42973D-1A6B-4BAD-B7B3-793384490701}" destId="{46DB3FC9-62E0-4C58-A7D5-27187D2C5D7D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14AC9D0B-964E-480C-8B35-6BB6733969DA}" type="presOf" srcId="{3F7C1AE6-D2D6-4A4C-896A-7CB304546092}" destId="{61C61218-148C-4255-9C90-C651A43AA30B}" srcOrd="1" destOrd="0" presId="urn:microsoft.com/office/officeart/2005/8/layout/list1"/>
    <dgm:cxn modelId="{47EAAEC6-1629-4719-9A11-9ADB4CE3EDFB}" type="presOf" srcId="{3F7C1AE6-D2D6-4A4C-896A-7CB304546092}" destId="{FE891326-686A-4C45-B79B-1B94C9E03A2E}" srcOrd="0" destOrd="0" presId="urn:microsoft.com/office/officeart/2005/8/layout/list1"/>
    <dgm:cxn modelId="{44B67A9D-E08C-40D2-A226-715D85CE337E}" type="presOf" srcId="{F1EBE354-C624-4FC0-9F90-4A91809A193E}" destId="{63C9172F-EE30-49E2-9E45-1A3F307167E0}" srcOrd="0" destOrd="0" presId="urn:microsoft.com/office/officeart/2005/8/layout/list1"/>
    <dgm:cxn modelId="{1B1908AE-C187-4E89-8794-106D991284D8}" type="presOf" srcId="{0F5738F0-9D40-4958-B108-0B2ECF3C2EBD}" destId="{C9C4EDCF-0D7D-4178-80AC-3C28EDA936EA}" srcOrd="1" destOrd="0" presId="urn:microsoft.com/office/officeart/2005/8/layout/list1"/>
    <dgm:cxn modelId="{74B09E99-6432-4D24-AA6E-3CED9BDFA788}" type="presOf" srcId="{517A7599-D39B-4136-B7F7-FC517C75373B}" destId="{B1E43C84-89B8-494E-A5A6-627F9349E4E6}" srcOrd="0" destOrd="0" presId="urn:microsoft.com/office/officeart/2005/8/layout/list1"/>
    <dgm:cxn modelId="{9477D394-EEFA-4CF2-B225-6DC2D413FFD2}" type="presOf" srcId="{8E2717DD-D037-46DD-AB7C-0D91C7CA05D2}" destId="{6D3E7738-9EC1-4E56-8866-13A3F1EA0EB5}" srcOrd="1" destOrd="0" presId="urn:microsoft.com/office/officeart/2005/8/layout/list1"/>
    <dgm:cxn modelId="{4FD68615-95B0-4E09-9C0A-3B07AA0B7CB6}" type="presOf" srcId="{06DF7B84-5155-4510-A4D1-41E62DBF20AA}" destId="{F8623298-42EC-4240-A896-C3B77D6A84BE}" srcOrd="1" destOrd="0" presId="urn:microsoft.com/office/officeart/2005/8/layout/list1"/>
    <dgm:cxn modelId="{9680BCB7-F70A-4807-8459-C6B9AB203889}" type="presOf" srcId="{E9D59AC3-A711-4796-B192-1D13C75A69CF}" destId="{04BFF7BE-8A4B-43A8-811A-DA3705A638B4}" srcOrd="1" destOrd="0" presId="urn:microsoft.com/office/officeart/2005/8/layout/list1"/>
    <dgm:cxn modelId="{495C2C49-1A13-4F5A-96F5-9B55B9B09F0F}" type="presOf" srcId="{3F42973D-1A6B-4BAD-B7B3-793384490701}" destId="{B6237DF0-F405-480F-9EDB-6E2180B339B1}" srcOrd="0" destOrd="0" presId="urn:microsoft.com/office/officeart/2005/8/layout/list1"/>
    <dgm:cxn modelId="{94067D49-69E2-4123-93DE-9CCF4845AD78}" type="presOf" srcId="{E23C63D9-5F13-4E8F-B0BA-A4588E82099A}" destId="{A8C8CC9A-22FC-4541-8139-B4781DD01AEA}" srcOrd="0" destOrd="0" presId="urn:microsoft.com/office/officeart/2005/8/layout/list1"/>
    <dgm:cxn modelId="{B02A7DB4-BE11-4761-953B-DD15F45F18DD}" type="presOf" srcId="{B9374BCF-7B8D-43EA-AF42-3D675A166C28}" destId="{0CB65D4D-7011-4622-ADCA-FDF1A9C6A79F}" srcOrd="1" destOrd="0" presId="urn:microsoft.com/office/officeart/2005/8/layout/list1"/>
    <dgm:cxn modelId="{674486EF-CC7E-4DAE-A518-E18E088DD7F2}" type="presOf" srcId="{9A28537E-EBB5-45DA-B2FE-F991C881A5E8}" destId="{194EB645-03DB-4718-8A2C-6FB775B61591}" srcOrd="0" destOrd="0" presId="urn:microsoft.com/office/officeart/2005/8/layout/list1"/>
    <dgm:cxn modelId="{440E6470-FBDE-4AFA-8FBC-BAA6A7A9EED8}" type="presOf" srcId="{E9D59AC3-A711-4796-B192-1D13C75A69CF}" destId="{0A9123C9-74E1-476A-A44C-7C00851B6B18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5EB4A242-CE4C-4D49-B30D-CCF9D4231A6C}" type="presOf" srcId="{F1EBE354-C624-4FC0-9F90-4A91809A193E}" destId="{A2DC3E57-52E3-478D-A04E-E0C40B3A6D1E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482CBC56-7931-4A4A-B889-61D1D7853A77}" type="presOf" srcId="{E23C63D9-5F13-4E8F-B0BA-A4588E82099A}" destId="{47212612-2112-4EE4-AB9A-FD294A321217}" srcOrd="1" destOrd="0" presId="urn:microsoft.com/office/officeart/2005/8/layout/list1"/>
    <dgm:cxn modelId="{FEF76CC2-5F46-4F97-A1D6-FF3B79C010E4}" type="presOf" srcId="{4F249EC0-E768-4341-AFD6-A149BC3B7897}" destId="{FB41B348-582E-4F1B-8E8B-5AE516EA174B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02D49322-815C-4C59-8A4E-762F9F70B9BB}" type="presOf" srcId="{06DF7B84-5155-4510-A4D1-41E62DBF20AA}" destId="{AF10899B-EDEE-40FE-9C40-8DDE3B25E72C}" srcOrd="0" destOrd="0" presId="urn:microsoft.com/office/officeart/2005/8/layout/list1"/>
    <dgm:cxn modelId="{FA15254D-91FD-46E9-93C6-6ACDD9AE5CF6}" type="presOf" srcId="{4F249EC0-E768-4341-AFD6-A149BC3B7897}" destId="{FD05451A-4252-4BAC-BB45-636A73C8DE8B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1587EA57-8C8D-4A8E-9972-F56B7FD21138}" type="presOf" srcId="{4645654A-0DC5-46B0-95ED-49F72442FADF}" destId="{63BAC6F4-37DE-4063-90F1-38293280B408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7AAD75A4-C377-45AA-84E5-3DE637B940CB}" type="presOf" srcId="{4645654A-0DC5-46B0-95ED-49F72442FADF}" destId="{18DFF254-491E-49B4-A226-DB6AC9EDF287}" srcOrd="1" destOrd="0" presId="urn:microsoft.com/office/officeart/2005/8/layout/list1"/>
    <dgm:cxn modelId="{39AE9FDF-C8E4-4E6E-9DEC-030F52179319}" type="presParOf" srcId="{FC8F17A7-382E-4A1E-B2E7-DA36B42E1581}" destId="{A4AFC699-C35E-460D-A64E-55750FEB5D2F}" srcOrd="0" destOrd="0" presId="urn:microsoft.com/office/officeart/2005/8/layout/list1"/>
    <dgm:cxn modelId="{C6FDF8CC-AEFC-4403-B6B4-6B0D6088E4DB}" type="presParOf" srcId="{A4AFC699-C35E-460D-A64E-55750FEB5D2F}" destId="{2F3F69BC-F4CD-4461-9478-6693505E9CAD}" srcOrd="0" destOrd="0" presId="urn:microsoft.com/office/officeart/2005/8/layout/list1"/>
    <dgm:cxn modelId="{C35624FD-E27C-4C71-96AB-0943382700B2}" type="presParOf" srcId="{A4AFC699-C35E-460D-A64E-55750FEB5D2F}" destId="{0CB65D4D-7011-4622-ADCA-FDF1A9C6A79F}" srcOrd="1" destOrd="0" presId="urn:microsoft.com/office/officeart/2005/8/layout/list1"/>
    <dgm:cxn modelId="{3EC03FAA-D922-4625-87F8-CED4EAFE1CD6}" type="presParOf" srcId="{FC8F17A7-382E-4A1E-B2E7-DA36B42E1581}" destId="{0E61AAD7-843C-4A61-9057-1D4B1E6EB38A}" srcOrd="1" destOrd="0" presId="urn:microsoft.com/office/officeart/2005/8/layout/list1"/>
    <dgm:cxn modelId="{06CEB2D6-5B5A-4706-B4EC-D1939DC8FB83}" type="presParOf" srcId="{FC8F17A7-382E-4A1E-B2E7-DA36B42E1581}" destId="{4C2768E2-ED89-431A-A486-281CC5329D11}" srcOrd="2" destOrd="0" presId="urn:microsoft.com/office/officeart/2005/8/layout/list1"/>
    <dgm:cxn modelId="{6923C703-CDEC-4E43-A2B6-3F50E3D3F560}" type="presParOf" srcId="{FC8F17A7-382E-4A1E-B2E7-DA36B42E1581}" destId="{1B416E7A-1E06-4210-9A87-C9B7D190B309}" srcOrd="3" destOrd="0" presId="urn:microsoft.com/office/officeart/2005/8/layout/list1"/>
    <dgm:cxn modelId="{AD49DBB5-C2FE-415C-B0FA-E637B85E494C}" type="presParOf" srcId="{FC8F17A7-382E-4A1E-B2E7-DA36B42E1581}" destId="{06690BC2-B387-4E14-8CD0-50904E7E7C3A}" srcOrd="4" destOrd="0" presId="urn:microsoft.com/office/officeart/2005/8/layout/list1"/>
    <dgm:cxn modelId="{A2E21CF6-2186-4C1E-BBFB-3C758F38C84A}" type="presParOf" srcId="{06690BC2-B387-4E14-8CD0-50904E7E7C3A}" destId="{B6237DF0-F405-480F-9EDB-6E2180B339B1}" srcOrd="0" destOrd="0" presId="urn:microsoft.com/office/officeart/2005/8/layout/list1"/>
    <dgm:cxn modelId="{87B28AE7-7330-46BB-8401-C07D187974F9}" type="presParOf" srcId="{06690BC2-B387-4E14-8CD0-50904E7E7C3A}" destId="{46DB3FC9-62E0-4C58-A7D5-27187D2C5D7D}" srcOrd="1" destOrd="0" presId="urn:microsoft.com/office/officeart/2005/8/layout/list1"/>
    <dgm:cxn modelId="{9A71B8E4-6D01-4402-96D6-4994E8E1598C}" type="presParOf" srcId="{FC8F17A7-382E-4A1E-B2E7-DA36B42E1581}" destId="{247B878D-BDED-49CB-B65A-A497AD500AE8}" srcOrd="5" destOrd="0" presId="urn:microsoft.com/office/officeart/2005/8/layout/list1"/>
    <dgm:cxn modelId="{CF117A63-BE9E-4D9B-A057-ACFDAAACE9E0}" type="presParOf" srcId="{FC8F17A7-382E-4A1E-B2E7-DA36B42E1581}" destId="{4659EBC4-64D1-4B6C-92B5-9A0F3C2EF96C}" srcOrd="6" destOrd="0" presId="urn:microsoft.com/office/officeart/2005/8/layout/list1"/>
    <dgm:cxn modelId="{92D4834E-E6B7-4362-A193-6FE5BC7389B5}" type="presParOf" srcId="{FC8F17A7-382E-4A1E-B2E7-DA36B42E1581}" destId="{BAF59938-BB53-474B-BAD2-F883FDDD4D15}" srcOrd="7" destOrd="0" presId="urn:microsoft.com/office/officeart/2005/8/layout/list1"/>
    <dgm:cxn modelId="{F87B6691-7A4F-4485-B4FF-3C0923DDDAEC}" type="presParOf" srcId="{FC8F17A7-382E-4A1E-B2E7-DA36B42E1581}" destId="{B565232D-1520-461C-A256-E2F8182B90C8}" srcOrd="8" destOrd="0" presId="urn:microsoft.com/office/officeart/2005/8/layout/list1"/>
    <dgm:cxn modelId="{508BC2FF-0F33-4672-909B-E05D71EC0DD9}" type="presParOf" srcId="{B565232D-1520-461C-A256-E2F8182B90C8}" destId="{10B64A83-F830-4AC6-9385-513A38D55826}" srcOrd="0" destOrd="0" presId="urn:microsoft.com/office/officeart/2005/8/layout/list1"/>
    <dgm:cxn modelId="{E442B868-2C90-4D8B-BE79-34673B0C05C8}" type="presParOf" srcId="{B565232D-1520-461C-A256-E2F8182B90C8}" destId="{41C2C4BE-FE64-4D2A-8759-19F25F7067C9}" srcOrd="1" destOrd="0" presId="urn:microsoft.com/office/officeart/2005/8/layout/list1"/>
    <dgm:cxn modelId="{F312E663-3AFD-41A2-A801-C402E329D78F}" type="presParOf" srcId="{FC8F17A7-382E-4A1E-B2E7-DA36B42E1581}" destId="{1B336EED-E3B6-45CB-AC6A-6AFFDB107DB5}" srcOrd="9" destOrd="0" presId="urn:microsoft.com/office/officeart/2005/8/layout/list1"/>
    <dgm:cxn modelId="{7DFC2BA5-8120-4A29-9AF9-B2EC599C8A7C}" type="presParOf" srcId="{FC8F17A7-382E-4A1E-B2E7-DA36B42E1581}" destId="{30B5F34B-9541-42FB-BF55-BA19172ED350}" srcOrd="10" destOrd="0" presId="urn:microsoft.com/office/officeart/2005/8/layout/list1"/>
    <dgm:cxn modelId="{E58F99C1-8A39-4563-9F33-EACC92E0C3C0}" type="presParOf" srcId="{FC8F17A7-382E-4A1E-B2E7-DA36B42E1581}" destId="{BA660269-BEB7-404B-BD93-4DFE7712AA9C}" srcOrd="11" destOrd="0" presId="urn:microsoft.com/office/officeart/2005/8/layout/list1"/>
    <dgm:cxn modelId="{5C4B2067-7C5E-4F28-9B2F-89B8935E7494}" type="presParOf" srcId="{FC8F17A7-382E-4A1E-B2E7-DA36B42E1581}" destId="{88BA583A-DC58-4047-A142-7FA2525DCFA3}" srcOrd="12" destOrd="0" presId="urn:microsoft.com/office/officeart/2005/8/layout/list1"/>
    <dgm:cxn modelId="{7A993279-3D27-4286-9766-2656A6BDEDAE}" type="presParOf" srcId="{88BA583A-DC58-4047-A142-7FA2525DCFA3}" destId="{AF10899B-EDEE-40FE-9C40-8DDE3B25E72C}" srcOrd="0" destOrd="0" presId="urn:microsoft.com/office/officeart/2005/8/layout/list1"/>
    <dgm:cxn modelId="{2B90B522-D632-46BA-9B2D-CDC9C9DE0D7E}" type="presParOf" srcId="{88BA583A-DC58-4047-A142-7FA2525DCFA3}" destId="{F8623298-42EC-4240-A896-C3B77D6A84BE}" srcOrd="1" destOrd="0" presId="urn:microsoft.com/office/officeart/2005/8/layout/list1"/>
    <dgm:cxn modelId="{C871821D-98F5-4386-A7BA-0CB6745337AE}" type="presParOf" srcId="{FC8F17A7-382E-4A1E-B2E7-DA36B42E1581}" destId="{6188435A-1102-4E5B-8D2B-58E6CD4E6435}" srcOrd="13" destOrd="0" presId="urn:microsoft.com/office/officeart/2005/8/layout/list1"/>
    <dgm:cxn modelId="{ED7A5D3A-2610-41BC-AFCE-9F7FBDE2C454}" type="presParOf" srcId="{FC8F17A7-382E-4A1E-B2E7-DA36B42E1581}" destId="{AA0B205A-8584-47CB-8AB6-687C2A81A3A7}" srcOrd="14" destOrd="0" presId="urn:microsoft.com/office/officeart/2005/8/layout/list1"/>
    <dgm:cxn modelId="{BC3B8E91-54FE-4129-A8E5-AEF4EB00D43D}" type="presParOf" srcId="{FC8F17A7-382E-4A1E-B2E7-DA36B42E1581}" destId="{36936875-2CE6-48CC-885F-460991F03499}" srcOrd="15" destOrd="0" presId="urn:microsoft.com/office/officeart/2005/8/layout/list1"/>
    <dgm:cxn modelId="{72FFE5BF-382A-4DD5-B970-43C3010A387B}" type="presParOf" srcId="{FC8F17A7-382E-4A1E-B2E7-DA36B42E1581}" destId="{70BBAC2E-3F84-4F66-B9BC-F7186ACAB38F}" srcOrd="16" destOrd="0" presId="urn:microsoft.com/office/officeart/2005/8/layout/list1"/>
    <dgm:cxn modelId="{54090957-17AB-46D3-8968-BC69801C1242}" type="presParOf" srcId="{70BBAC2E-3F84-4F66-B9BC-F7186ACAB38F}" destId="{63BAC6F4-37DE-4063-90F1-38293280B408}" srcOrd="0" destOrd="0" presId="urn:microsoft.com/office/officeart/2005/8/layout/list1"/>
    <dgm:cxn modelId="{AB5BABAC-1730-4093-B3BA-96566E1FE36A}" type="presParOf" srcId="{70BBAC2E-3F84-4F66-B9BC-F7186ACAB38F}" destId="{18DFF254-491E-49B4-A226-DB6AC9EDF287}" srcOrd="1" destOrd="0" presId="urn:microsoft.com/office/officeart/2005/8/layout/list1"/>
    <dgm:cxn modelId="{6455AD4E-5D6D-4906-9153-B4164E8F7CE5}" type="presParOf" srcId="{FC8F17A7-382E-4A1E-B2E7-DA36B42E1581}" destId="{2F621F97-3C2B-4ED3-AF8D-5D7EA9471D3C}" srcOrd="17" destOrd="0" presId="urn:microsoft.com/office/officeart/2005/8/layout/list1"/>
    <dgm:cxn modelId="{36BCE3D6-D770-4C24-BB58-9D10A9293BCE}" type="presParOf" srcId="{FC8F17A7-382E-4A1E-B2E7-DA36B42E1581}" destId="{B17DE1A4-9BC0-46D0-9740-94D09C549B59}" srcOrd="18" destOrd="0" presId="urn:microsoft.com/office/officeart/2005/8/layout/list1"/>
    <dgm:cxn modelId="{8C2F88E2-51D4-447E-B686-AB7C849B3DBD}" type="presParOf" srcId="{FC8F17A7-382E-4A1E-B2E7-DA36B42E1581}" destId="{0649D3E9-A605-40B6-B170-BC90BB6CACA7}" srcOrd="19" destOrd="0" presId="urn:microsoft.com/office/officeart/2005/8/layout/list1"/>
    <dgm:cxn modelId="{3CEB6E0E-47E6-4D62-89F9-9662A3DC9B6B}" type="presParOf" srcId="{FC8F17A7-382E-4A1E-B2E7-DA36B42E1581}" destId="{5557BF4C-0B21-48C7-98F8-59E3BDB03DC7}" srcOrd="20" destOrd="0" presId="urn:microsoft.com/office/officeart/2005/8/layout/list1"/>
    <dgm:cxn modelId="{7AA4D37E-5B26-416F-B4A3-CECE6C4D8356}" type="presParOf" srcId="{5557BF4C-0B21-48C7-98F8-59E3BDB03DC7}" destId="{0A9123C9-74E1-476A-A44C-7C00851B6B18}" srcOrd="0" destOrd="0" presId="urn:microsoft.com/office/officeart/2005/8/layout/list1"/>
    <dgm:cxn modelId="{665BD314-C006-4A43-9765-A98A7F37B455}" type="presParOf" srcId="{5557BF4C-0B21-48C7-98F8-59E3BDB03DC7}" destId="{04BFF7BE-8A4B-43A8-811A-DA3705A638B4}" srcOrd="1" destOrd="0" presId="urn:microsoft.com/office/officeart/2005/8/layout/list1"/>
    <dgm:cxn modelId="{EB5F004A-CD4B-4489-BE8F-62C7A12C7786}" type="presParOf" srcId="{FC8F17A7-382E-4A1E-B2E7-DA36B42E1581}" destId="{4A94990A-C322-4A85-9986-B15C0FF2B266}" srcOrd="21" destOrd="0" presId="urn:microsoft.com/office/officeart/2005/8/layout/list1"/>
    <dgm:cxn modelId="{53255A62-9FEE-4D04-8E01-64B1AD9A04C3}" type="presParOf" srcId="{FC8F17A7-382E-4A1E-B2E7-DA36B42E1581}" destId="{C436068C-0248-4822-A0B2-7CB4D8C70A60}" srcOrd="22" destOrd="0" presId="urn:microsoft.com/office/officeart/2005/8/layout/list1"/>
    <dgm:cxn modelId="{38748B30-1D75-4C81-BB5B-63B0072332EB}" type="presParOf" srcId="{FC8F17A7-382E-4A1E-B2E7-DA36B42E1581}" destId="{1E506FD5-CE60-423F-B26B-10293B47C007}" srcOrd="23" destOrd="0" presId="urn:microsoft.com/office/officeart/2005/8/layout/list1"/>
    <dgm:cxn modelId="{390E833F-2F68-447A-941A-5529B109B6E8}" type="presParOf" srcId="{FC8F17A7-382E-4A1E-B2E7-DA36B42E1581}" destId="{1D02F6B0-EBF4-45E3-82C7-E7801560D744}" srcOrd="24" destOrd="0" presId="urn:microsoft.com/office/officeart/2005/8/layout/list1"/>
    <dgm:cxn modelId="{CEF59C1A-1DDB-471F-8F8F-4C3C2946B2BE}" type="presParOf" srcId="{1D02F6B0-EBF4-45E3-82C7-E7801560D744}" destId="{FE891326-686A-4C45-B79B-1B94C9E03A2E}" srcOrd="0" destOrd="0" presId="urn:microsoft.com/office/officeart/2005/8/layout/list1"/>
    <dgm:cxn modelId="{0645A455-EA10-41B7-9AD9-E2DD74C0DEAC}" type="presParOf" srcId="{1D02F6B0-EBF4-45E3-82C7-E7801560D744}" destId="{61C61218-148C-4255-9C90-C651A43AA30B}" srcOrd="1" destOrd="0" presId="urn:microsoft.com/office/officeart/2005/8/layout/list1"/>
    <dgm:cxn modelId="{E684DA18-E2E9-410F-8864-CEC4A3227DED}" type="presParOf" srcId="{FC8F17A7-382E-4A1E-B2E7-DA36B42E1581}" destId="{1802013E-BF39-4EF9-9432-FA7C944D3582}" srcOrd="25" destOrd="0" presId="urn:microsoft.com/office/officeart/2005/8/layout/list1"/>
    <dgm:cxn modelId="{C7A2C098-3384-4C63-9C02-00186A78DCD4}" type="presParOf" srcId="{FC8F17A7-382E-4A1E-B2E7-DA36B42E1581}" destId="{1BCA2504-F34B-4965-B98A-B14370556103}" srcOrd="26" destOrd="0" presId="urn:microsoft.com/office/officeart/2005/8/layout/list1"/>
    <dgm:cxn modelId="{BF2FEB4A-A2A7-4DB4-A27C-9322419317D1}" type="presParOf" srcId="{FC8F17A7-382E-4A1E-B2E7-DA36B42E1581}" destId="{0FAAC69F-E085-4A39-B6CA-D9F5703A4618}" srcOrd="27" destOrd="0" presId="urn:microsoft.com/office/officeart/2005/8/layout/list1"/>
    <dgm:cxn modelId="{E1975F78-88F1-494E-9389-BB0D7A877EF2}" type="presParOf" srcId="{FC8F17A7-382E-4A1E-B2E7-DA36B42E1581}" destId="{D8E4629F-6E0F-4A02-BADE-4218A3A65FF2}" srcOrd="28" destOrd="0" presId="urn:microsoft.com/office/officeart/2005/8/layout/list1"/>
    <dgm:cxn modelId="{5DE17820-EB1F-4F42-8C4F-0E6108E5E76C}" type="presParOf" srcId="{D8E4629F-6E0F-4A02-BADE-4218A3A65FF2}" destId="{FD05451A-4252-4BAC-BB45-636A73C8DE8B}" srcOrd="0" destOrd="0" presId="urn:microsoft.com/office/officeart/2005/8/layout/list1"/>
    <dgm:cxn modelId="{7836336C-2108-49B0-B841-4A538E9850F4}" type="presParOf" srcId="{D8E4629F-6E0F-4A02-BADE-4218A3A65FF2}" destId="{FB41B348-582E-4F1B-8E8B-5AE516EA174B}" srcOrd="1" destOrd="0" presId="urn:microsoft.com/office/officeart/2005/8/layout/list1"/>
    <dgm:cxn modelId="{BCE7967D-E0ED-4D46-855D-C52503E452CA}" type="presParOf" srcId="{FC8F17A7-382E-4A1E-B2E7-DA36B42E1581}" destId="{E7BC78D9-1A4C-4A98-B3F2-3EC605C1BE54}" srcOrd="29" destOrd="0" presId="urn:microsoft.com/office/officeart/2005/8/layout/list1"/>
    <dgm:cxn modelId="{34F94630-4AB4-4637-A55D-AA9A20B727BF}" type="presParOf" srcId="{FC8F17A7-382E-4A1E-B2E7-DA36B42E1581}" destId="{4AC2EB15-380B-4E95-A5FA-808E3B3AA859}" srcOrd="30" destOrd="0" presId="urn:microsoft.com/office/officeart/2005/8/layout/list1"/>
    <dgm:cxn modelId="{D7F44337-F68E-464F-B788-7588680BE24A}" type="presParOf" srcId="{FC8F17A7-382E-4A1E-B2E7-DA36B42E1581}" destId="{38C0859C-7275-408F-8247-FDFC8F7D3597}" srcOrd="31" destOrd="0" presId="urn:microsoft.com/office/officeart/2005/8/layout/list1"/>
    <dgm:cxn modelId="{77073399-A20B-45DB-BF44-83177ADAB676}" type="presParOf" srcId="{FC8F17A7-382E-4A1E-B2E7-DA36B42E1581}" destId="{2B9B4077-7AD0-41BF-89A1-CCD579863653}" srcOrd="32" destOrd="0" presId="urn:microsoft.com/office/officeart/2005/8/layout/list1"/>
    <dgm:cxn modelId="{AC238C8B-2A6E-4E44-9459-01F22CF11D9E}" type="presParOf" srcId="{2B9B4077-7AD0-41BF-89A1-CCD579863653}" destId="{194EB645-03DB-4718-8A2C-6FB775B61591}" srcOrd="0" destOrd="0" presId="urn:microsoft.com/office/officeart/2005/8/layout/list1"/>
    <dgm:cxn modelId="{39FB1D61-3BF4-4810-975E-29C91F7E8E63}" type="presParOf" srcId="{2B9B4077-7AD0-41BF-89A1-CCD579863653}" destId="{424CBD1D-1FC5-4620-B1CA-CEE3B5CF2E9C}" srcOrd="1" destOrd="0" presId="urn:microsoft.com/office/officeart/2005/8/layout/list1"/>
    <dgm:cxn modelId="{11FC9E05-8127-462E-B79B-2423AFD48491}" type="presParOf" srcId="{FC8F17A7-382E-4A1E-B2E7-DA36B42E1581}" destId="{930D1122-9358-4F28-86F7-9B909D1379B5}" srcOrd="33" destOrd="0" presId="urn:microsoft.com/office/officeart/2005/8/layout/list1"/>
    <dgm:cxn modelId="{9F342A1D-B1BD-4DED-9E18-16C45E438513}" type="presParOf" srcId="{FC8F17A7-382E-4A1E-B2E7-DA36B42E1581}" destId="{6B840818-1DBA-430E-8241-C14651C75AC3}" srcOrd="34" destOrd="0" presId="urn:microsoft.com/office/officeart/2005/8/layout/list1"/>
    <dgm:cxn modelId="{D8B331FC-93DC-47E0-B12A-D9B46D6A5C65}" type="presParOf" srcId="{FC8F17A7-382E-4A1E-B2E7-DA36B42E1581}" destId="{3546DACC-6EE4-495B-80ED-08D9CE3E49DC}" srcOrd="35" destOrd="0" presId="urn:microsoft.com/office/officeart/2005/8/layout/list1"/>
    <dgm:cxn modelId="{0BA77652-8B2F-48D0-8AB0-BAFF1EE0E802}" type="presParOf" srcId="{FC8F17A7-382E-4A1E-B2E7-DA36B42E1581}" destId="{149E7E05-9164-4FC0-AD4D-F6106392B578}" srcOrd="36" destOrd="0" presId="urn:microsoft.com/office/officeart/2005/8/layout/list1"/>
    <dgm:cxn modelId="{F8A5B602-EDC5-40AD-9091-64C6FEC028DB}" type="presParOf" srcId="{149E7E05-9164-4FC0-AD4D-F6106392B578}" destId="{63C9172F-EE30-49E2-9E45-1A3F307167E0}" srcOrd="0" destOrd="0" presId="urn:microsoft.com/office/officeart/2005/8/layout/list1"/>
    <dgm:cxn modelId="{DCCF1C1E-B0E6-4AC9-91CC-822E2D75B20D}" type="presParOf" srcId="{149E7E05-9164-4FC0-AD4D-F6106392B578}" destId="{A2DC3E57-52E3-478D-A04E-E0C40B3A6D1E}" srcOrd="1" destOrd="0" presId="urn:microsoft.com/office/officeart/2005/8/layout/list1"/>
    <dgm:cxn modelId="{B7AF7771-527B-4179-81FD-F36C25057BD0}" type="presParOf" srcId="{FC8F17A7-382E-4A1E-B2E7-DA36B42E1581}" destId="{DA5D1FDC-9886-44A2-80B4-CC785E870A80}" srcOrd="37" destOrd="0" presId="urn:microsoft.com/office/officeart/2005/8/layout/list1"/>
    <dgm:cxn modelId="{B7CC8E8F-A686-4ED9-ADD0-0A35E5E3B0A4}" type="presParOf" srcId="{FC8F17A7-382E-4A1E-B2E7-DA36B42E1581}" destId="{8CE27BDD-A1C0-4C19-8C7C-E1EE3FF8CD56}" srcOrd="38" destOrd="0" presId="urn:microsoft.com/office/officeart/2005/8/layout/list1"/>
    <dgm:cxn modelId="{14552EE4-6DEF-420A-B32A-FBD77208578B}" type="presParOf" srcId="{FC8F17A7-382E-4A1E-B2E7-DA36B42E1581}" destId="{C2B40191-EDD5-400F-821F-182ACFF6A277}" srcOrd="39" destOrd="0" presId="urn:microsoft.com/office/officeart/2005/8/layout/list1"/>
    <dgm:cxn modelId="{143CC1AF-B5A3-45A8-BCD7-0CD3F674D0C4}" type="presParOf" srcId="{FC8F17A7-382E-4A1E-B2E7-DA36B42E1581}" destId="{504A7B5C-197B-45D0-8D59-56F4D5C8E46C}" srcOrd="40" destOrd="0" presId="urn:microsoft.com/office/officeart/2005/8/layout/list1"/>
    <dgm:cxn modelId="{97C5FABF-DEF8-43E0-8792-4737A5C7CF29}" type="presParOf" srcId="{504A7B5C-197B-45D0-8D59-56F4D5C8E46C}" destId="{A8C8CC9A-22FC-4541-8139-B4781DD01AEA}" srcOrd="0" destOrd="0" presId="urn:microsoft.com/office/officeart/2005/8/layout/list1"/>
    <dgm:cxn modelId="{8991CFBE-B8CF-41D8-9B7C-206CDBB4B780}" type="presParOf" srcId="{504A7B5C-197B-45D0-8D59-56F4D5C8E46C}" destId="{47212612-2112-4EE4-AB9A-FD294A321217}" srcOrd="1" destOrd="0" presId="urn:microsoft.com/office/officeart/2005/8/layout/list1"/>
    <dgm:cxn modelId="{64157B1A-3215-4848-9EA5-56C118D3B854}" type="presParOf" srcId="{FC8F17A7-382E-4A1E-B2E7-DA36B42E1581}" destId="{D3B319EC-2AC4-4E0D-B8B8-8706C1A64A31}" srcOrd="41" destOrd="0" presId="urn:microsoft.com/office/officeart/2005/8/layout/list1"/>
    <dgm:cxn modelId="{EBDF0FEA-AA65-4C1C-AC4C-9452B656270B}" type="presParOf" srcId="{FC8F17A7-382E-4A1E-B2E7-DA36B42E1581}" destId="{70EE8211-D7E5-4875-B1BE-DD896F61FF39}" srcOrd="42" destOrd="0" presId="urn:microsoft.com/office/officeart/2005/8/layout/list1"/>
    <dgm:cxn modelId="{C2775014-705D-449B-956F-7BA0DC94E8A7}" type="presParOf" srcId="{FC8F17A7-382E-4A1E-B2E7-DA36B42E1581}" destId="{BA39C67A-6FB0-4B00-8EF6-F7BD7AFEC80C}" srcOrd="43" destOrd="0" presId="urn:microsoft.com/office/officeart/2005/8/layout/list1"/>
    <dgm:cxn modelId="{E753630B-0D47-49C2-B577-6CE1B69E46C3}" type="presParOf" srcId="{FC8F17A7-382E-4A1E-B2E7-DA36B42E1581}" destId="{236F3CB0-FC6A-42E7-9222-5EB9A2129B15}" srcOrd="44" destOrd="0" presId="urn:microsoft.com/office/officeart/2005/8/layout/list1"/>
    <dgm:cxn modelId="{F86AB027-F3BA-4D70-A33E-84B2F51535DB}" type="presParOf" srcId="{236F3CB0-FC6A-42E7-9222-5EB9A2129B15}" destId="{CB8FA14D-F7C0-4BA7-B5FE-0AF92E1B5AEC}" srcOrd="0" destOrd="0" presId="urn:microsoft.com/office/officeart/2005/8/layout/list1"/>
    <dgm:cxn modelId="{50DF719B-6B87-48C7-990B-608D9CE4D19B}" type="presParOf" srcId="{236F3CB0-FC6A-42E7-9222-5EB9A2129B15}" destId="{6D3E7738-9EC1-4E56-8866-13A3F1EA0EB5}" srcOrd="1" destOrd="0" presId="urn:microsoft.com/office/officeart/2005/8/layout/list1"/>
    <dgm:cxn modelId="{D5E9188D-B115-4959-8AF6-5D373D854340}" type="presParOf" srcId="{FC8F17A7-382E-4A1E-B2E7-DA36B42E1581}" destId="{0B3614BC-0986-4199-8F87-B76FDBA24601}" srcOrd="45" destOrd="0" presId="urn:microsoft.com/office/officeart/2005/8/layout/list1"/>
    <dgm:cxn modelId="{6A1FA2F7-1BF7-4B47-9C97-283F36729895}" type="presParOf" srcId="{FC8F17A7-382E-4A1E-B2E7-DA36B42E1581}" destId="{930056F2-6EE0-4D60-B231-6A316CE5E782}" srcOrd="46" destOrd="0" presId="urn:microsoft.com/office/officeart/2005/8/layout/list1"/>
    <dgm:cxn modelId="{7F51C972-70C3-45C3-8AB8-8D569B16A4D3}" type="presParOf" srcId="{FC8F17A7-382E-4A1E-B2E7-DA36B42E1581}" destId="{7804978F-5F52-4A88-8118-87B4DD2E9E40}" srcOrd="47" destOrd="0" presId="urn:microsoft.com/office/officeart/2005/8/layout/list1"/>
    <dgm:cxn modelId="{24DB40C2-9F9E-45C3-86C9-0FFD73E0E055}" type="presParOf" srcId="{FC8F17A7-382E-4A1E-B2E7-DA36B42E1581}" destId="{66065793-67F8-45E2-97F5-720CAC391988}" srcOrd="48" destOrd="0" presId="urn:microsoft.com/office/officeart/2005/8/layout/list1"/>
    <dgm:cxn modelId="{E165D81F-1C17-4CCF-9689-673F08F822E8}" type="presParOf" srcId="{66065793-67F8-45E2-97F5-720CAC391988}" destId="{EBD57FE5-159F-4B83-AEF9-EA103400217F}" srcOrd="0" destOrd="0" presId="urn:microsoft.com/office/officeart/2005/8/layout/list1"/>
    <dgm:cxn modelId="{CF637EE7-DE90-4250-BA73-6DF88D5302C3}" type="presParOf" srcId="{66065793-67F8-45E2-97F5-720CAC391988}" destId="{C9C4EDCF-0D7D-4178-80AC-3C28EDA936EA}" srcOrd="1" destOrd="0" presId="urn:microsoft.com/office/officeart/2005/8/layout/list1"/>
    <dgm:cxn modelId="{0996F04C-2D73-4950-93D2-5B7CBC38A3E2}" type="presParOf" srcId="{FC8F17A7-382E-4A1E-B2E7-DA36B42E1581}" destId="{B0A39975-8ADA-4EB7-93AC-5B32CCFFA3D8}" srcOrd="49" destOrd="0" presId="urn:microsoft.com/office/officeart/2005/8/layout/list1"/>
    <dgm:cxn modelId="{FAF53EAD-DF55-4840-8887-A10C9FE64CA4}" type="presParOf" srcId="{FC8F17A7-382E-4A1E-B2E7-DA36B42E1581}" destId="{18AAA3DA-65E3-4B54-856F-745A46DBA2A8}" srcOrd="50" destOrd="0" presId="urn:microsoft.com/office/officeart/2005/8/layout/list1"/>
    <dgm:cxn modelId="{FCA432E2-7CF8-450B-B4C3-8592D0EB4F5D}" type="presParOf" srcId="{FC8F17A7-382E-4A1E-B2E7-DA36B42E1581}" destId="{61137101-CB7A-4843-B2C9-5D9A72761D76}" srcOrd="51" destOrd="0" presId="urn:microsoft.com/office/officeart/2005/8/layout/list1"/>
    <dgm:cxn modelId="{F85AB878-48E4-49F8-83B2-CC2634378940}" type="presParOf" srcId="{FC8F17A7-382E-4A1E-B2E7-DA36B42E1581}" destId="{FD56D612-0CA4-447A-8EF4-5D1FAC4FFEA3}" srcOrd="52" destOrd="0" presId="urn:microsoft.com/office/officeart/2005/8/layout/list1"/>
    <dgm:cxn modelId="{BD50C4F8-D25E-4EE4-B6DF-93D495206116}" type="presParOf" srcId="{FD56D612-0CA4-447A-8EF4-5D1FAC4FFEA3}" destId="{B1E43C84-89B8-494E-A5A6-627F9349E4E6}" srcOrd="0" destOrd="0" presId="urn:microsoft.com/office/officeart/2005/8/layout/list1"/>
    <dgm:cxn modelId="{5C1F74DD-A5B9-40BD-B9AE-2A18BB181048}" type="presParOf" srcId="{FD56D612-0CA4-447A-8EF4-5D1FAC4FFEA3}" destId="{D28A992A-D756-402D-AF4A-98AAC68826A9}" srcOrd="1" destOrd="0" presId="urn:microsoft.com/office/officeart/2005/8/layout/list1"/>
    <dgm:cxn modelId="{7B4C79C9-8FD4-42FE-8C70-AE4C349C6D34}" type="presParOf" srcId="{FC8F17A7-382E-4A1E-B2E7-DA36B42E1581}" destId="{941866A7-6FD7-4ED3-91E2-08BC5BCC62AD}" srcOrd="53" destOrd="0" presId="urn:microsoft.com/office/officeart/2005/8/layout/list1"/>
    <dgm:cxn modelId="{97640F8B-320B-42C5-9CBE-529FCFB182AD}" type="presParOf" srcId="{FC8F17A7-382E-4A1E-B2E7-DA36B42E1581}" destId="{E7CFED7A-E2E7-4DB2-B02D-12D73767FC9A}" srcOrd="54" destOrd="0" presId="urn:microsoft.com/office/officeart/2005/8/layout/list1"/>
    <dgm:cxn modelId="{17284C17-ADBE-430D-A9D6-7618F901AEDB}" type="presParOf" srcId="{FC8F17A7-382E-4A1E-B2E7-DA36B42E1581}" destId="{F644A991-153E-437A-B7C0-E0F664592780}" srcOrd="55" destOrd="0" presId="urn:microsoft.com/office/officeart/2005/8/layout/list1"/>
    <dgm:cxn modelId="{37342845-526D-4086-8AE2-FC55DEB893CC}" type="presParOf" srcId="{FC8F17A7-382E-4A1E-B2E7-DA36B42E1581}" destId="{100D4A9F-8DD0-4AEF-81E4-E18A5C61997E}" srcOrd="56" destOrd="0" presId="urn:microsoft.com/office/officeart/2005/8/layout/list1"/>
    <dgm:cxn modelId="{FBBB1122-3AEC-4B58-8E3B-8CAC32D27824}" type="presParOf" srcId="{100D4A9F-8DD0-4AEF-81E4-E18A5C61997E}" destId="{0B453DFD-6C13-430D-A27F-131F95FA4CA8}" srcOrd="0" destOrd="0" presId="urn:microsoft.com/office/officeart/2005/8/layout/list1"/>
    <dgm:cxn modelId="{B0D54D4C-F059-4637-A036-F55DECC2F75F}" type="presParOf" srcId="{100D4A9F-8DD0-4AEF-81E4-E18A5C61997E}" destId="{829469C0-E15E-4D2E-9CAF-90A9B365C9CD}" srcOrd="1" destOrd="0" presId="urn:microsoft.com/office/officeart/2005/8/layout/list1"/>
    <dgm:cxn modelId="{5155F748-774D-4EEF-920E-8F3CC7AFD06B}" type="presParOf" srcId="{FC8F17A7-382E-4A1E-B2E7-DA36B42E1581}" destId="{24A7FB08-CF40-42F6-B775-A2DDFFAB4B9F}" srcOrd="57" destOrd="0" presId="urn:microsoft.com/office/officeart/2005/8/layout/list1"/>
    <dgm:cxn modelId="{C813FF26-B05D-4A3B-9E19-5BB6A6BF80E6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2619950E-A180-4800-829E-577C27EA0092}" type="presOf" srcId="{0F5738F0-9D40-4958-B108-0B2ECF3C2EBD}" destId="{EBD57FE5-159F-4B83-AEF9-EA103400217F}" srcOrd="0" destOrd="0" presId="urn:microsoft.com/office/officeart/2005/8/layout/list1"/>
    <dgm:cxn modelId="{CF999195-1854-4E66-A3BC-E639A8120EAB}" type="presOf" srcId="{F1EBE354-C624-4FC0-9F90-4A91809A193E}" destId="{A2DC3E57-52E3-478D-A04E-E0C40B3A6D1E}" srcOrd="1" destOrd="0" presId="urn:microsoft.com/office/officeart/2005/8/layout/list1"/>
    <dgm:cxn modelId="{366EA38E-7F5D-4681-8A6A-B0499D674AB3}" type="presOf" srcId="{A6AA4029-2DA5-4CF0-99F3-5D6F6A831349}" destId="{41C2C4BE-FE64-4D2A-8759-19F25F7067C9}" srcOrd="1" destOrd="0" presId="urn:microsoft.com/office/officeart/2005/8/layout/list1"/>
    <dgm:cxn modelId="{E3BE3027-F2B5-4DF6-9C6C-F1AEF44D59E2}" type="presOf" srcId="{470BFF4D-607E-47BE-BE6D-F308DD98CD06}" destId="{FC8F17A7-382E-4A1E-B2E7-DA36B42E1581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0287FC0B-E305-4F0B-9CE8-9EBC167EA0F0}" type="presOf" srcId="{4F249EC0-E768-4341-AFD6-A149BC3B7897}" destId="{FB41B348-582E-4F1B-8E8B-5AE516EA174B}" srcOrd="1" destOrd="0" presId="urn:microsoft.com/office/officeart/2005/8/layout/list1"/>
    <dgm:cxn modelId="{AE788BE2-C975-4665-BD67-B3B4244B6DB6}" type="presOf" srcId="{3F42973D-1A6B-4BAD-B7B3-793384490701}" destId="{46DB3FC9-62E0-4C58-A7D5-27187D2C5D7D}" srcOrd="1" destOrd="0" presId="urn:microsoft.com/office/officeart/2005/8/layout/list1"/>
    <dgm:cxn modelId="{610A59C1-699A-4239-A9AE-20DF5E33E2BA}" type="presOf" srcId="{8E2717DD-D037-46DD-AB7C-0D91C7CA05D2}" destId="{CB8FA14D-F7C0-4BA7-B5FE-0AF92E1B5AEC}" srcOrd="0" destOrd="0" presId="urn:microsoft.com/office/officeart/2005/8/layout/list1"/>
    <dgm:cxn modelId="{6533E6B2-1C84-4514-A6D1-0FDDD243062B}" type="presOf" srcId="{06DF7B84-5155-4510-A4D1-41E62DBF20AA}" destId="{AF10899B-EDEE-40FE-9C40-8DDE3B25E72C}" srcOrd="0" destOrd="0" presId="urn:microsoft.com/office/officeart/2005/8/layout/list1"/>
    <dgm:cxn modelId="{92FE4F89-1C2A-4CCE-89E7-709EA77C5F99}" type="presOf" srcId="{B9374BCF-7B8D-43EA-AF42-3D675A166C28}" destId="{2F3F69BC-F4CD-4461-9478-6693505E9CAD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73B1D596-0177-446A-8B10-CF69A2F43145}" type="presOf" srcId="{9A28537E-EBB5-45DA-B2FE-F991C881A5E8}" destId="{194EB645-03DB-4718-8A2C-6FB775B61591}" srcOrd="0" destOrd="0" presId="urn:microsoft.com/office/officeart/2005/8/layout/list1"/>
    <dgm:cxn modelId="{C8CD82BD-4AFC-4B40-8E1C-10869312CA44}" type="presOf" srcId="{0F5738F0-9D40-4958-B108-0B2ECF3C2EBD}" destId="{C9C4EDCF-0D7D-4178-80AC-3C28EDA936EA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B6CCBE35-51FC-4853-A1B5-E926FEC0D693}" type="presOf" srcId="{517A7599-D39B-4136-B7F7-FC517C75373B}" destId="{D28A992A-D756-402D-AF4A-98AAC68826A9}" srcOrd="1" destOrd="0" presId="urn:microsoft.com/office/officeart/2005/8/layout/list1"/>
    <dgm:cxn modelId="{EEEEDBE7-2045-4963-8E07-DF51B857F356}" type="presOf" srcId="{4F249EC0-E768-4341-AFD6-A149BC3B7897}" destId="{FD05451A-4252-4BAC-BB45-636A73C8DE8B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B48B9EFE-C4B6-49C0-9E8A-F0BFA2F575DD}" type="presOf" srcId="{64FCE72A-1FB1-4987-BA60-D350EF43FDF1}" destId="{329B42B8-ECD7-4885-9E08-72E31F850DA6}" srcOrd="1" destOrd="0" presId="urn:microsoft.com/office/officeart/2005/8/layout/list1"/>
    <dgm:cxn modelId="{9CECFFD4-CE45-4EFC-9845-F9C077AB68A6}" type="presOf" srcId="{4645654A-0DC5-46B0-95ED-49F72442FADF}" destId="{63BAC6F4-37DE-4063-90F1-38293280B408}" srcOrd="0" destOrd="0" presId="urn:microsoft.com/office/officeart/2005/8/layout/list1"/>
    <dgm:cxn modelId="{00FDB570-BCEC-4382-83C6-8D257A618CF8}" type="presOf" srcId="{E9D59AC3-A711-4796-B192-1D13C75A69CF}" destId="{04BFF7BE-8A4B-43A8-811A-DA3705A638B4}" srcOrd="1" destOrd="0" presId="urn:microsoft.com/office/officeart/2005/8/layout/list1"/>
    <dgm:cxn modelId="{10035CCC-C54C-4ACB-B7CD-9B72FA8196DE}" type="presOf" srcId="{06DF7B84-5155-4510-A4D1-41E62DBF20AA}" destId="{F8623298-42EC-4240-A896-C3B77D6A84BE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690BBE1B-1BA6-4400-B216-A470F9610C7F}" type="presOf" srcId="{3F7C1AE6-D2D6-4A4C-896A-7CB304546092}" destId="{FE891326-686A-4C45-B79B-1B94C9E03A2E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A629999A-4C13-4B23-BAAC-4452794D3FCD}" type="presOf" srcId="{E23C63D9-5F13-4E8F-B0BA-A4588E82099A}" destId="{A8C8CC9A-22FC-4541-8139-B4781DD01AEA}" srcOrd="0" destOrd="0" presId="urn:microsoft.com/office/officeart/2005/8/layout/list1"/>
    <dgm:cxn modelId="{E63A1BF8-812A-4825-8347-9B8CA67956C6}" type="presOf" srcId="{4645654A-0DC5-46B0-95ED-49F72442FADF}" destId="{18DFF254-491E-49B4-A226-DB6AC9EDF287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3630B549-A51E-4FC4-996D-F4C46644BD1D}" type="presOf" srcId="{3F42973D-1A6B-4BAD-B7B3-793384490701}" destId="{B6237DF0-F405-480F-9EDB-6E2180B339B1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1C2C137D-6779-4C4E-BA6C-1F6E934D456D}" type="presOf" srcId="{3F7C1AE6-D2D6-4A4C-896A-7CB304546092}" destId="{61C61218-148C-4255-9C90-C651A43AA30B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BBBFF54C-BBC2-4AD5-BE84-0E23ECF80681}" type="presOf" srcId="{A6AA4029-2DA5-4CF0-99F3-5D6F6A831349}" destId="{10B64A83-F830-4AC6-9385-513A38D55826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C0BED671-31CF-4171-8CD6-1D5AD9F8B2E4}" type="presOf" srcId="{F1EBE354-C624-4FC0-9F90-4A91809A193E}" destId="{63C9172F-EE30-49E2-9E45-1A3F307167E0}" srcOrd="0" destOrd="0" presId="urn:microsoft.com/office/officeart/2005/8/layout/list1"/>
    <dgm:cxn modelId="{ABC9A7E7-D6CD-4C95-9A07-3BB8E2D16CE4}" type="presOf" srcId="{9A28537E-EBB5-45DA-B2FE-F991C881A5E8}" destId="{424CBD1D-1FC5-4620-B1CA-CEE3B5CF2E9C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C3C00428-0C90-4005-892C-9401745DABD0}" type="presOf" srcId="{049F0A86-C80C-4922-98A6-14F0D8DFCDD0}" destId="{0B453DFD-6C13-430D-A27F-131F95FA4CA8}" srcOrd="0" destOrd="0" presId="urn:microsoft.com/office/officeart/2005/8/layout/list1"/>
    <dgm:cxn modelId="{EE35A781-70C6-461A-8F5F-E7AB19929CAF}" type="presOf" srcId="{049F0A86-C80C-4922-98A6-14F0D8DFCDD0}" destId="{829469C0-E15E-4D2E-9CAF-90A9B365C9CD}" srcOrd="1" destOrd="0" presId="urn:microsoft.com/office/officeart/2005/8/layout/list1"/>
    <dgm:cxn modelId="{6513173C-7AD4-42FB-B450-AC1613B735F8}" type="presOf" srcId="{64FCE72A-1FB1-4987-BA60-D350EF43FDF1}" destId="{E8FEF8F4-F88A-4857-BBB8-31D46153B273}" srcOrd="0" destOrd="0" presId="urn:microsoft.com/office/officeart/2005/8/layout/list1"/>
    <dgm:cxn modelId="{9B40A6DC-E7F7-4EF2-AF8B-62D419F98AE0}" type="presOf" srcId="{E9D59AC3-A711-4796-B192-1D13C75A69CF}" destId="{0A9123C9-74E1-476A-A44C-7C00851B6B18}" srcOrd="0" destOrd="0" presId="urn:microsoft.com/office/officeart/2005/8/layout/list1"/>
    <dgm:cxn modelId="{3B86FE8B-FED9-4DB0-A52B-25A8B4EA2C64}" type="presOf" srcId="{517A7599-D39B-4136-B7F7-FC517C75373B}" destId="{B1E43C84-89B8-494E-A5A6-627F9349E4E6}" srcOrd="0" destOrd="0" presId="urn:microsoft.com/office/officeart/2005/8/layout/list1"/>
    <dgm:cxn modelId="{3305FB9F-4FA9-468E-B722-6427A9E90436}" type="presOf" srcId="{E23C63D9-5F13-4E8F-B0BA-A4588E82099A}" destId="{47212612-2112-4EE4-AB9A-FD294A321217}" srcOrd="1" destOrd="0" presId="urn:microsoft.com/office/officeart/2005/8/layout/list1"/>
    <dgm:cxn modelId="{E4C1A1CE-7D0D-46BC-BC17-FCA9AB1A8A52}" type="presOf" srcId="{B9374BCF-7B8D-43EA-AF42-3D675A166C28}" destId="{0CB65D4D-7011-4622-ADCA-FDF1A9C6A79F}" srcOrd="1" destOrd="0" presId="urn:microsoft.com/office/officeart/2005/8/layout/list1"/>
    <dgm:cxn modelId="{60DA4267-FDF5-4E9D-97E2-FE39F37DA351}" type="presOf" srcId="{8E2717DD-D037-46DD-AB7C-0D91C7CA05D2}" destId="{6D3E7738-9EC1-4E56-8866-13A3F1EA0EB5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C31CCE1D-194C-4D77-BC65-9402C1FFED87}" type="presParOf" srcId="{FC8F17A7-382E-4A1E-B2E7-DA36B42E1581}" destId="{A4AFC699-C35E-460D-A64E-55750FEB5D2F}" srcOrd="0" destOrd="0" presId="urn:microsoft.com/office/officeart/2005/8/layout/list1"/>
    <dgm:cxn modelId="{8089E505-48DC-4DA4-B403-A76CBAC5C0A0}" type="presParOf" srcId="{A4AFC699-C35E-460D-A64E-55750FEB5D2F}" destId="{2F3F69BC-F4CD-4461-9478-6693505E9CAD}" srcOrd="0" destOrd="0" presId="urn:microsoft.com/office/officeart/2005/8/layout/list1"/>
    <dgm:cxn modelId="{BB4A8B58-B8EF-4DA7-8A16-D70354916F0D}" type="presParOf" srcId="{A4AFC699-C35E-460D-A64E-55750FEB5D2F}" destId="{0CB65D4D-7011-4622-ADCA-FDF1A9C6A79F}" srcOrd="1" destOrd="0" presId="urn:microsoft.com/office/officeart/2005/8/layout/list1"/>
    <dgm:cxn modelId="{4135312E-9215-4C29-AAB5-00E82FC661DF}" type="presParOf" srcId="{FC8F17A7-382E-4A1E-B2E7-DA36B42E1581}" destId="{0E61AAD7-843C-4A61-9057-1D4B1E6EB38A}" srcOrd="1" destOrd="0" presId="urn:microsoft.com/office/officeart/2005/8/layout/list1"/>
    <dgm:cxn modelId="{94BCFB8D-5C37-45D4-97DC-617EEEEA3CDA}" type="presParOf" srcId="{FC8F17A7-382E-4A1E-B2E7-DA36B42E1581}" destId="{4C2768E2-ED89-431A-A486-281CC5329D11}" srcOrd="2" destOrd="0" presId="urn:microsoft.com/office/officeart/2005/8/layout/list1"/>
    <dgm:cxn modelId="{39D3E809-03D1-4C71-A934-5CB92DBF7F0C}" type="presParOf" srcId="{FC8F17A7-382E-4A1E-B2E7-DA36B42E1581}" destId="{1B416E7A-1E06-4210-9A87-C9B7D190B309}" srcOrd="3" destOrd="0" presId="urn:microsoft.com/office/officeart/2005/8/layout/list1"/>
    <dgm:cxn modelId="{0A82BFB3-7722-4D79-9039-82A4D77C9A1C}" type="presParOf" srcId="{FC8F17A7-382E-4A1E-B2E7-DA36B42E1581}" destId="{06690BC2-B387-4E14-8CD0-50904E7E7C3A}" srcOrd="4" destOrd="0" presId="urn:microsoft.com/office/officeart/2005/8/layout/list1"/>
    <dgm:cxn modelId="{0F1627C6-A991-454B-9208-4E10F17A41FA}" type="presParOf" srcId="{06690BC2-B387-4E14-8CD0-50904E7E7C3A}" destId="{B6237DF0-F405-480F-9EDB-6E2180B339B1}" srcOrd="0" destOrd="0" presId="urn:microsoft.com/office/officeart/2005/8/layout/list1"/>
    <dgm:cxn modelId="{F53D56BD-BBCE-4878-BB68-6712221F5979}" type="presParOf" srcId="{06690BC2-B387-4E14-8CD0-50904E7E7C3A}" destId="{46DB3FC9-62E0-4C58-A7D5-27187D2C5D7D}" srcOrd="1" destOrd="0" presId="urn:microsoft.com/office/officeart/2005/8/layout/list1"/>
    <dgm:cxn modelId="{88108392-8A5E-44DF-8BBA-F3504F5DC921}" type="presParOf" srcId="{FC8F17A7-382E-4A1E-B2E7-DA36B42E1581}" destId="{247B878D-BDED-49CB-B65A-A497AD500AE8}" srcOrd="5" destOrd="0" presId="urn:microsoft.com/office/officeart/2005/8/layout/list1"/>
    <dgm:cxn modelId="{3C9B4C31-0F70-4485-9DDA-9B56C6B2A228}" type="presParOf" srcId="{FC8F17A7-382E-4A1E-B2E7-DA36B42E1581}" destId="{4659EBC4-64D1-4B6C-92B5-9A0F3C2EF96C}" srcOrd="6" destOrd="0" presId="urn:microsoft.com/office/officeart/2005/8/layout/list1"/>
    <dgm:cxn modelId="{0F755A87-A673-42C9-ADE2-2F29AD1E2A43}" type="presParOf" srcId="{FC8F17A7-382E-4A1E-B2E7-DA36B42E1581}" destId="{BAF59938-BB53-474B-BAD2-F883FDDD4D15}" srcOrd="7" destOrd="0" presId="urn:microsoft.com/office/officeart/2005/8/layout/list1"/>
    <dgm:cxn modelId="{F340E4F2-C065-4EA2-9DC7-07C1507640E7}" type="presParOf" srcId="{FC8F17A7-382E-4A1E-B2E7-DA36B42E1581}" destId="{B565232D-1520-461C-A256-E2F8182B90C8}" srcOrd="8" destOrd="0" presId="urn:microsoft.com/office/officeart/2005/8/layout/list1"/>
    <dgm:cxn modelId="{E0B41925-E009-4AB8-8C69-8B3661058D03}" type="presParOf" srcId="{B565232D-1520-461C-A256-E2F8182B90C8}" destId="{10B64A83-F830-4AC6-9385-513A38D55826}" srcOrd="0" destOrd="0" presId="urn:microsoft.com/office/officeart/2005/8/layout/list1"/>
    <dgm:cxn modelId="{DA7526C5-9957-42C7-B20C-EB7684BB3132}" type="presParOf" srcId="{B565232D-1520-461C-A256-E2F8182B90C8}" destId="{41C2C4BE-FE64-4D2A-8759-19F25F7067C9}" srcOrd="1" destOrd="0" presId="urn:microsoft.com/office/officeart/2005/8/layout/list1"/>
    <dgm:cxn modelId="{B702F64D-6129-451F-9032-AAC9C5184C2C}" type="presParOf" srcId="{FC8F17A7-382E-4A1E-B2E7-DA36B42E1581}" destId="{1B336EED-E3B6-45CB-AC6A-6AFFDB107DB5}" srcOrd="9" destOrd="0" presId="urn:microsoft.com/office/officeart/2005/8/layout/list1"/>
    <dgm:cxn modelId="{3D183BA7-62FD-45A4-8D2E-E11157DA7729}" type="presParOf" srcId="{FC8F17A7-382E-4A1E-B2E7-DA36B42E1581}" destId="{30B5F34B-9541-42FB-BF55-BA19172ED350}" srcOrd="10" destOrd="0" presId="urn:microsoft.com/office/officeart/2005/8/layout/list1"/>
    <dgm:cxn modelId="{5CB599C2-1153-49CA-80BF-5BC7AB5E8BD7}" type="presParOf" srcId="{FC8F17A7-382E-4A1E-B2E7-DA36B42E1581}" destId="{BA660269-BEB7-404B-BD93-4DFE7712AA9C}" srcOrd="11" destOrd="0" presId="urn:microsoft.com/office/officeart/2005/8/layout/list1"/>
    <dgm:cxn modelId="{E114EF8D-66F5-4C4B-A667-0141769A640D}" type="presParOf" srcId="{FC8F17A7-382E-4A1E-B2E7-DA36B42E1581}" destId="{88BA583A-DC58-4047-A142-7FA2525DCFA3}" srcOrd="12" destOrd="0" presId="urn:microsoft.com/office/officeart/2005/8/layout/list1"/>
    <dgm:cxn modelId="{20980F7C-2C17-4408-9F36-1C3A810C86E1}" type="presParOf" srcId="{88BA583A-DC58-4047-A142-7FA2525DCFA3}" destId="{AF10899B-EDEE-40FE-9C40-8DDE3B25E72C}" srcOrd="0" destOrd="0" presId="urn:microsoft.com/office/officeart/2005/8/layout/list1"/>
    <dgm:cxn modelId="{2C448684-0DB0-49AE-9054-E7187AA1A514}" type="presParOf" srcId="{88BA583A-DC58-4047-A142-7FA2525DCFA3}" destId="{F8623298-42EC-4240-A896-C3B77D6A84BE}" srcOrd="1" destOrd="0" presId="urn:microsoft.com/office/officeart/2005/8/layout/list1"/>
    <dgm:cxn modelId="{4FD7943D-C1EE-4309-B627-04DCA56B693B}" type="presParOf" srcId="{FC8F17A7-382E-4A1E-B2E7-DA36B42E1581}" destId="{6188435A-1102-4E5B-8D2B-58E6CD4E6435}" srcOrd="13" destOrd="0" presId="urn:microsoft.com/office/officeart/2005/8/layout/list1"/>
    <dgm:cxn modelId="{059ED879-3777-4085-B585-79539CD81535}" type="presParOf" srcId="{FC8F17A7-382E-4A1E-B2E7-DA36B42E1581}" destId="{AA0B205A-8584-47CB-8AB6-687C2A81A3A7}" srcOrd="14" destOrd="0" presId="urn:microsoft.com/office/officeart/2005/8/layout/list1"/>
    <dgm:cxn modelId="{C5292807-9EEF-471C-8E71-0DC119F1F62B}" type="presParOf" srcId="{FC8F17A7-382E-4A1E-B2E7-DA36B42E1581}" destId="{36936875-2CE6-48CC-885F-460991F03499}" srcOrd="15" destOrd="0" presId="urn:microsoft.com/office/officeart/2005/8/layout/list1"/>
    <dgm:cxn modelId="{5BDC50EA-E509-4B25-923B-683E02C1DDC2}" type="presParOf" srcId="{FC8F17A7-382E-4A1E-B2E7-DA36B42E1581}" destId="{70BBAC2E-3F84-4F66-B9BC-F7186ACAB38F}" srcOrd="16" destOrd="0" presId="urn:microsoft.com/office/officeart/2005/8/layout/list1"/>
    <dgm:cxn modelId="{934A5AAB-7341-43F2-A82B-C1ED0EE11FF7}" type="presParOf" srcId="{70BBAC2E-3F84-4F66-B9BC-F7186ACAB38F}" destId="{63BAC6F4-37DE-4063-90F1-38293280B408}" srcOrd="0" destOrd="0" presId="urn:microsoft.com/office/officeart/2005/8/layout/list1"/>
    <dgm:cxn modelId="{28056CD7-0E01-41B3-B138-C06AF12BF859}" type="presParOf" srcId="{70BBAC2E-3F84-4F66-B9BC-F7186ACAB38F}" destId="{18DFF254-491E-49B4-A226-DB6AC9EDF287}" srcOrd="1" destOrd="0" presId="urn:microsoft.com/office/officeart/2005/8/layout/list1"/>
    <dgm:cxn modelId="{C307E75A-A7C3-4CD3-B6D8-305920C84B73}" type="presParOf" srcId="{FC8F17A7-382E-4A1E-B2E7-DA36B42E1581}" destId="{2F621F97-3C2B-4ED3-AF8D-5D7EA9471D3C}" srcOrd="17" destOrd="0" presId="urn:microsoft.com/office/officeart/2005/8/layout/list1"/>
    <dgm:cxn modelId="{8C6395D7-A9E9-44B4-B018-BDCC8FF8272D}" type="presParOf" srcId="{FC8F17A7-382E-4A1E-B2E7-DA36B42E1581}" destId="{B17DE1A4-9BC0-46D0-9740-94D09C549B59}" srcOrd="18" destOrd="0" presId="urn:microsoft.com/office/officeart/2005/8/layout/list1"/>
    <dgm:cxn modelId="{15D22B38-C24B-4A8B-A9F0-95FEC39FA4C5}" type="presParOf" srcId="{FC8F17A7-382E-4A1E-B2E7-DA36B42E1581}" destId="{0649D3E9-A605-40B6-B170-BC90BB6CACA7}" srcOrd="19" destOrd="0" presId="urn:microsoft.com/office/officeart/2005/8/layout/list1"/>
    <dgm:cxn modelId="{DC534D99-9054-4348-939E-A84FE7296B06}" type="presParOf" srcId="{FC8F17A7-382E-4A1E-B2E7-DA36B42E1581}" destId="{5557BF4C-0B21-48C7-98F8-59E3BDB03DC7}" srcOrd="20" destOrd="0" presId="urn:microsoft.com/office/officeart/2005/8/layout/list1"/>
    <dgm:cxn modelId="{C5DCB9D3-13B2-48A1-84F5-D4ED68D65844}" type="presParOf" srcId="{5557BF4C-0B21-48C7-98F8-59E3BDB03DC7}" destId="{0A9123C9-74E1-476A-A44C-7C00851B6B18}" srcOrd="0" destOrd="0" presId="urn:microsoft.com/office/officeart/2005/8/layout/list1"/>
    <dgm:cxn modelId="{F01A713A-85DB-451D-B4C5-6A54B8231C3F}" type="presParOf" srcId="{5557BF4C-0B21-48C7-98F8-59E3BDB03DC7}" destId="{04BFF7BE-8A4B-43A8-811A-DA3705A638B4}" srcOrd="1" destOrd="0" presId="urn:microsoft.com/office/officeart/2005/8/layout/list1"/>
    <dgm:cxn modelId="{08AB8A0D-F17C-4CBB-9343-D41928939627}" type="presParOf" srcId="{FC8F17A7-382E-4A1E-B2E7-DA36B42E1581}" destId="{4A94990A-C322-4A85-9986-B15C0FF2B266}" srcOrd="21" destOrd="0" presId="urn:microsoft.com/office/officeart/2005/8/layout/list1"/>
    <dgm:cxn modelId="{4BC0238F-2C10-4CE7-B29B-171DF2CB6A24}" type="presParOf" srcId="{FC8F17A7-382E-4A1E-B2E7-DA36B42E1581}" destId="{C436068C-0248-4822-A0B2-7CB4D8C70A60}" srcOrd="22" destOrd="0" presId="urn:microsoft.com/office/officeart/2005/8/layout/list1"/>
    <dgm:cxn modelId="{B17CAAD7-9EF4-420B-89A5-120D4F3F87F3}" type="presParOf" srcId="{FC8F17A7-382E-4A1E-B2E7-DA36B42E1581}" destId="{1E506FD5-CE60-423F-B26B-10293B47C007}" srcOrd="23" destOrd="0" presId="urn:microsoft.com/office/officeart/2005/8/layout/list1"/>
    <dgm:cxn modelId="{2EF94393-9B09-4543-B530-8FBA0E2D65FA}" type="presParOf" srcId="{FC8F17A7-382E-4A1E-B2E7-DA36B42E1581}" destId="{1D02F6B0-EBF4-45E3-82C7-E7801560D744}" srcOrd="24" destOrd="0" presId="urn:microsoft.com/office/officeart/2005/8/layout/list1"/>
    <dgm:cxn modelId="{20274BF0-59A9-4B0F-B6A6-669DB130C9A7}" type="presParOf" srcId="{1D02F6B0-EBF4-45E3-82C7-E7801560D744}" destId="{FE891326-686A-4C45-B79B-1B94C9E03A2E}" srcOrd="0" destOrd="0" presId="urn:microsoft.com/office/officeart/2005/8/layout/list1"/>
    <dgm:cxn modelId="{5F01E514-112B-42F6-A5A4-11BE55B311B2}" type="presParOf" srcId="{1D02F6B0-EBF4-45E3-82C7-E7801560D744}" destId="{61C61218-148C-4255-9C90-C651A43AA30B}" srcOrd="1" destOrd="0" presId="urn:microsoft.com/office/officeart/2005/8/layout/list1"/>
    <dgm:cxn modelId="{59E60523-05F8-45E2-A4F9-6B96AA1AADE4}" type="presParOf" srcId="{FC8F17A7-382E-4A1E-B2E7-DA36B42E1581}" destId="{1802013E-BF39-4EF9-9432-FA7C944D3582}" srcOrd="25" destOrd="0" presId="urn:microsoft.com/office/officeart/2005/8/layout/list1"/>
    <dgm:cxn modelId="{1722662C-6B3E-4772-8E2C-BE20B016590C}" type="presParOf" srcId="{FC8F17A7-382E-4A1E-B2E7-DA36B42E1581}" destId="{1BCA2504-F34B-4965-B98A-B14370556103}" srcOrd="26" destOrd="0" presId="urn:microsoft.com/office/officeart/2005/8/layout/list1"/>
    <dgm:cxn modelId="{DD70C0CD-55F4-41E7-98EA-0ECFBCA7FCFF}" type="presParOf" srcId="{FC8F17A7-382E-4A1E-B2E7-DA36B42E1581}" destId="{0FAAC69F-E085-4A39-B6CA-D9F5703A4618}" srcOrd="27" destOrd="0" presId="urn:microsoft.com/office/officeart/2005/8/layout/list1"/>
    <dgm:cxn modelId="{992E6753-D777-4269-A354-53686E1E361B}" type="presParOf" srcId="{FC8F17A7-382E-4A1E-B2E7-DA36B42E1581}" destId="{D8E4629F-6E0F-4A02-BADE-4218A3A65FF2}" srcOrd="28" destOrd="0" presId="urn:microsoft.com/office/officeart/2005/8/layout/list1"/>
    <dgm:cxn modelId="{2D9560B3-BFCB-47BF-93D9-E17D71160B29}" type="presParOf" srcId="{D8E4629F-6E0F-4A02-BADE-4218A3A65FF2}" destId="{FD05451A-4252-4BAC-BB45-636A73C8DE8B}" srcOrd="0" destOrd="0" presId="urn:microsoft.com/office/officeart/2005/8/layout/list1"/>
    <dgm:cxn modelId="{165B087E-36A6-45B4-A214-5A0C6B3F6CE2}" type="presParOf" srcId="{D8E4629F-6E0F-4A02-BADE-4218A3A65FF2}" destId="{FB41B348-582E-4F1B-8E8B-5AE516EA174B}" srcOrd="1" destOrd="0" presId="urn:microsoft.com/office/officeart/2005/8/layout/list1"/>
    <dgm:cxn modelId="{4996620A-A2C6-4B01-9486-41C08C2FE2D7}" type="presParOf" srcId="{FC8F17A7-382E-4A1E-B2E7-DA36B42E1581}" destId="{E7BC78D9-1A4C-4A98-B3F2-3EC605C1BE54}" srcOrd="29" destOrd="0" presId="urn:microsoft.com/office/officeart/2005/8/layout/list1"/>
    <dgm:cxn modelId="{873884EB-662D-47E0-B8BA-9F99352626F9}" type="presParOf" srcId="{FC8F17A7-382E-4A1E-B2E7-DA36B42E1581}" destId="{4AC2EB15-380B-4E95-A5FA-808E3B3AA859}" srcOrd="30" destOrd="0" presId="urn:microsoft.com/office/officeart/2005/8/layout/list1"/>
    <dgm:cxn modelId="{51B4F5A3-DB90-45E7-ACDA-B3634E7885D7}" type="presParOf" srcId="{FC8F17A7-382E-4A1E-B2E7-DA36B42E1581}" destId="{38C0859C-7275-408F-8247-FDFC8F7D3597}" srcOrd="31" destOrd="0" presId="urn:microsoft.com/office/officeart/2005/8/layout/list1"/>
    <dgm:cxn modelId="{D9F3A220-B061-453E-95A6-57898AB2CAE1}" type="presParOf" srcId="{FC8F17A7-382E-4A1E-B2E7-DA36B42E1581}" destId="{2B9B4077-7AD0-41BF-89A1-CCD579863653}" srcOrd="32" destOrd="0" presId="urn:microsoft.com/office/officeart/2005/8/layout/list1"/>
    <dgm:cxn modelId="{05004C47-940C-4915-94D1-7B2D9AB401C6}" type="presParOf" srcId="{2B9B4077-7AD0-41BF-89A1-CCD579863653}" destId="{194EB645-03DB-4718-8A2C-6FB775B61591}" srcOrd="0" destOrd="0" presId="urn:microsoft.com/office/officeart/2005/8/layout/list1"/>
    <dgm:cxn modelId="{CAA78A16-D82D-4468-9818-C49B63D6D3CD}" type="presParOf" srcId="{2B9B4077-7AD0-41BF-89A1-CCD579863653}" destId="{424CBD1D-1FC5-4620-B1CA-CEE3B5CF2E9C}" srcOrd="1" destOrd="0" presId="urn:microsoft.com/office/officeart/2005/8/layout/list1"/>
    <dgm:cxn modelId="{60591FC0-F0D5-49D5-BC05-5FCD3C2C8EDB}" type="presParOf" srcId="{FC8F17A7-382E-4A1E-B2E7-DA36B42E1581}" destId="{930D1122-9358-4F28-86F7-9B909D1379B5}" srcOrd="33" destOrd="0" presId="urn:microsoft.com/office/officeart/2005/8/layout/list1"/>
    <dgm:cxn modelId="{74755A7F-D18B-4868-B13E-F1FBF774BC71}" type="presParOf" srcId="{FC8F17A7-382E-4A1E-B2E7-DA36B42E1581}" destId="{6B840818-1DBA-430E-8241-C14651C75AC3}" srcOrd="34" destOrd="0" presId="urn:microsoft.com/office/officeart/2005/8/layout/list1"/>
    <dgm:cxn modelId="{FFB8C549-1AC5-451B-AC82-B369CCC6804F}" type="presParOf" srcId="{FC8F17A7-382E-4A1E-B2E7-DA36B42E1581}" destId="{3546DACC-6EE4-495B-80ED-08D9CE3E49DC}" srcOrd="35" destOrd="0" presId="urn:microsoft.com/office/officeart/2005/8/layout/list1"/>
    <dgm:cxn modelId="{C4C90EAD-9472-4173-9064-69393A9AC71B}" type="presParOf" srcId="{FC8F17A7-382E-4A1E-B2E7-DA36B42E1581}" destId="{149E7E05-9164-4FC0-AD4D-F6106392B578}" srcOrd="36" destOrd="0" presId="urn:microsoft.com/office/officeart/2005/8/layout/list1"/>
    <dgm:cxn modelId="{27CD7430-A3B3-4D8D-B5D5-BE893E337791}" type="presParOf" srcId="{149E7E05-9164-4FC0-AD4D-F6106392B578}" destId="{63C9172F-EE30-49E2-9E45-1A3F307167E0}" srcOrd="0" destOrd="0" presId="urn:microsoft.com/office/officeart/2005/8/layout/list1"/>
    <dgm:cxn modelId="{1045D409-86B0-4285-9AF4-5BA08EB684A3}" type="presParOf" srcId="{149E7E05-9164-4FC0-AD4D-F6106392B578}" destId="{A2DC3E57-52E3-478D-A04E-E0C40B3A6D1E}" srcOrd="1" destOrd="0" presId="urn:microsoft.com/office/officeart/2005/8/layout/list1"/>
    <dgm:cxn modelId="{B05DE960-734D-4DFD-A263-71A6EE67E8DF}" type="presParOf" srcId="{FC8F17A7-382E-4A1E-B2E7-DA36B42E1581}" destId="{DA5D1FDC-9886-44A2-80B4-CC785E870A80}" srcOrd="37" destOrd="0" presId="urn:microsoft.com/office/officeart/2005/8/layout/list1"/>
    <dgm:cxn modelId="{BEE7D2FE-5805-4278-8762-0E3BD51E14FD}" type="presParOf" srcId="{FC8F17A7-382E-4A1E-B2E7-DA36B42E1581}" destId="{8CE27BDD-A1C0-4C19-8C7C-E1EE3FF8CD56}" srcOrd="38" destOrd="0" presId="urn:microsoft.com/office/officeart/2005/8/layout/list1"/>
    <dgm:cxn modelId="{783677F7-282C-4FD6-9105-7CB16971999E}" type="presParOf" srcId="{FC8F17A7-382E-4A1E-B2E7-DA36B42E1581}" destId="{C2B40191-EDD5-400F-821F-182ACFF6A277}" srcOrd="39" destOrd="0" presId="urn:microsoft.com/office/officeart/2005/8/layout/list1"/>
    <dgm:cxn modelId="{9EA5C176-DF7F-4917-A342-3BC7AA602D42}" type="presParOf" srcId="{FC8F17A7-382E-4A1E-B2E7-DA36B42E1581}" destId="{504A7B5C-197B-45D0-8D59-56F4D5C8E46C}" srcOrd="40" destOrd="0" presId="urn:microsoft.com/office/officeart/2005/8/layout/list1"/>
    <dgm:cxn modelId="{EFE8F4BB-B07A-48C6-9CAD-529A4DC0390E}" type="presParOf" srcId="{504A7B5C-197B-45D0-8D59-56F4D5C8E46C}" destId="{A8C8CC9A-22FC-4541-8139-B4781DD01AEA}" srcOrd="0" destOrd="0" presId="urn:microsoft.com/office/officeart/2005/8/layout/list1"/>
    <dgm:cxn modelId="{1F1CA068-EB9F-43E0-BD1B-D9B77063B913}" type="presParOf" srcId="{504A7B5C-197B-45D0-8D59-56F4D5C8E46C}" destId="{47212612-2112-4EE4-AB9A-FD294A321217}" srcOrd="1" destOrd="0" presId="urn:microsoft.com/office/officeart/2005/8/layout/list1"/>
    <dgm:cxn modelId="{EA6598F2-6675-4281-B614-BC6559EF6C91}" type="presParOf" srcId="{FC8F17A7-382E-4A1E-B2E7-DA36B42E1581}" destId="{D3B319EC-2AC4-4E0D-B8B8-8706C1A64A31}" srcOrd="41" destOrd="0" presId="urn:microsoft.com/office/officeart/2005/8/layout/list1"/>
    <dgm:cxn modelId="{2C4E2D6D-E90F-4EF4-BA84-657D19F80A3F}" type="presParOf" srcId="{FC8F17A7-382E-4A1E-B2E7-DA36B42E1581}" destId="{70EE8211-D7E5-4875-B1BE-DD896F61FF39}" srcOrd="42" destOrd="0" presId="urn:microsoft.com/office/officeart/2005/8/layout/list1"/>
    <dgm:cxn modelId="{D35F24A7-6A7F-452A-99BF-55BFBE872845}" type="presParOf" srcId="{FC8F17A7-382E-4A1E-B2E7-DA36B42E1581}" destId="{BA39C67A-6FB0-4B00-8EF6-F7BD7AFEC80C}" srcOrd="43" destOrd="0" presId="urn:microsoft.com/office/officeart/2005/8/layout/list1"/>
    <dgm:cxn modelId="{90A39B76-DF20-402D-95D9-E5D0EADA1F30}" type="presParOf" srcId="{FC8F17A7-382E-4A1E-B2E7-DA36B42E1581}" destId="{236F3CB0-FC6A-42E7-9222-5EB9A2129B15}" srcOrd="44" destOrd="0" presId="urn:microsoft.com/office/officeart/2005/8/layout/list1"/>
    <dgm:cxn modelId="{79E79E56-A7E1-4A1A-AD6C-61873FE71D66}" type="presParOf" srcId="{236F3CB0-FC6A-42E7-9222-5EB9A2129B15}" destId="{CB8FA14D-F7C0-4BA7-B5FE-0AF92E1B5AEC}" srcOrd="0" destOrd="0" presId="urn:microsoft.com/office/officeart/2005/8/layout/list1"/>
    <dgm:cxn modelId="{AA1B63C8-6743-4E6B-8CD6-68D0218F7EFF}" type="presParOf" srcId="{236F3CB0-FC6A-42E7-9222-5EB9A2129B15}" destId="{6D3E7738-9EC1-4E56-8866-13A3F1EA0EB5}" srcOrd="1" destOrd="0" presId="urn:microsoft.com/office/officeart/2005/8/layout/list1"/>
    <dgm:cxn modelId="{8826709E-0473-4E0E-98FA-4AAF73D53C2A}" type="presParOf" srcId="{FC8F17A7-382E-4A1E-B2E7-DA36B42E1581}" destId="{0B3614BC-0986-4199-8F87-B76FDBA24601}" srcOrd="45" destOrd="0" presId="urn:microsoft.com/office/officeart/2005/8/layout/list1"/>
    <dgm:cxn modelId="{E7B322A1-EC22-40C3-A8BF-75A147C7D2B5}" type="presParOf" srcId="{FC8F17A7-382E-4A1E-B2E7-DA36B42E1581}" destId="{930056F2-6EE0-4D60-B231-6A316CE5E782}" srcOrd="46" destOrd="0" presId="urn:microsoft.com/office/officeart/2005/8/layout/list1"/>
    <dgm:cxn modelId="{877C52AF-12D3-41D8-B918-52A001C9E210}" type="presParOf" srcId="{FC8F17A7-382E-4A1E-B2E7-DA36B42E1581}" destId="{7804978F-5F52-4A88-8118-87B4DD2E9E40}" srcOrd="47" destOrd="0" presId="urn:microsoft.com/office/officeart/2005/8/layout/list1"/>
    <dgm:cxn modelId="{9FBB9069-8DBE-4E81-A249-7E1E2BAE6673}" type="presParOf" srcId="{FC8F17A7-382E-4A1E-B2E7-DA36B42E1581}" destId="{66065793-67F8-45E2-97F5-720CAC391988}" srcOrd="48" destOrd="0" presId="urn:microsoft.com/office/officeart/2005/8/layout/list1"/>
    <dgm:cxn modelId="{466BAC56-F21C-410A-90D5-2A57F585DB6C}" type="presParOf" srcId="{66065793-67F8-45E2-97F5-720CAC391988}" destId="{EBD57FE5-159F-4B83-AEF9-EA103400217F}" srcOrd="0" destOrd="0" presId="urn:microsoft.com/office/officeart/2005/8/layout/list1"/>
    <dgm:cxn modelId="{A7BBD2A0-DA9A-4014-8186-4AC20A0591A6}" type="presParOf" srcId="{66065793-67F8-45E2-97F5-720CAC391988}" destId="{C9C4EDCF-0D7D-4178-80AC-3C28EDA936EA}" srcOrd="1" destOrd="0" presId="urn:microsoft.com/office/officeart/2005/8/layout/list1"/>
    <dgm:cxn modelId="{28643F84-A098-4A56-8907-F4CC7183AE0D}" type="presParOf" srcId="{FC8F17A7-382E-4A1E-B2E7-DA36B42E1581}" destId="{B0A39975-8ADA-4EB7-93AC-5B32CCFFA3D8}" srcOrd="49" destOrd="0" presId="urn:microsoft.com/office/officeart/2005/8/layout/list1"/>
    <dgm:cxn modelId="{C5BFA387-BD35-4825-949E-930B0A0262E9}" type="presParOf" srcId="{FC8F17A7-382E-4A1E-B2E7-DA36B42E1581}" destId="{18AAA3DA-65E3-4B54-856F-745A46DBA2A8}" srcOrd="50" destOrd="0" presId="urn:microsoft.com/office/officeart/2005/8/layout/list1"/>
    <dgm:cxn modelId="{8430DC90-3A88-4380-B48E-5907F431A608}" type="presParOf" srcId="{FC8F17A7-382E-4A1E-B2E7-DA36B42E1581}" destId="{61137101-CB7A-4843-B2C9-5D9A72761D76}" srcOrd="51" destOrd="0" presId="urn:microsoft.com/office/officeart/2005/8/layout/list1"/>
    <dgm:cxn modelId="{1B42FD97-0CD7-48FB-8C68-3E2F4048B90A}" type="presParOf" srcId="{FC8F17A7-382E-4A1E-B2E7-DA36B42E1581}" destId="{FD56D612-0CA4-447A-8EF4-5D1FAC4FFEA3}" srcOrd="52" destOrd="0" presId="urn:microsoft.com/office/officeart/2005/8/layout/list1"/>
    <dgm:cxn modelId="{0599CB1A-297B-4902-A365-F5085914DCB5}" type="presParOf" srcId="{FD56D612-0CA4-447A-8EF4-5D1FAC4FFEA3}" destId="{B1E43C84-89B8-494E-A5A6-627F9349E4E6}" srcOrd="0" destOrd="0" presId="urn:microsoft.com/office/officeart/2005/8/layout/list1"/>
    <dgm:cxn modelId="{38E0BFF9-5E3A-45C8-9B28-A8B2131178A1}" type="presParOf" srcId="{FD56D612-0CA4-447A-8EF4-5D1FAC4FFEA3}" destId="{D28A992A-D756-402D-AF4A-98AAC68826A9}" srcOrd="1" destOrd="0" presId="urn:microsoft.com/office/officeart/2005/8/layout/list1"/>
    <dgm:cxn modelId="{8335392B-5779-400C-B55E-1C49EF40C08A}" type="presParOf" srcId="{FC8F17A7-382E-4A1E-B2E7-DA36B42E1581}" destId="{941866A7-6FD7-4ED3-91E2-08BC5BCC62AD}" srcOrd="53" destOrd="0" presId="urn:microsoft.com/office/officeart/2005/8/layout/list1"/>
    <dgm:cxn modelId="{77F22550-9B57-4FC2-AFE7-E62FE72147E5}" type="presParOf" srcId="{FC8F17A7-382E-4A1E-B2E7-DA36B42E1581}" destId="{E7CFED7A-E2E7-4DB2-B02D-12D73767FC9A}" srcOrd="54" destOrd="0" presId="urn:microsoft.com/office/officeart/2005/8/layout/list1"/>
    <dgm:cxn modelId="{60D47721-50C6-46AD-9675-595DA7007691}" type="presParOf" srcId="{FC8F17A7-382E-4A1E-B2E7-DA36B42E1581}" destId="{F644A991-153E-437A-B7C0-E0F664592780}" srcOrd="55" destOrd="0" presId="urn:microsoft.com/office/officeart/2005/8/layout/list1"/>
    <dgm:cxn modelId="{C5CBC19D-94A4-4007-AB1E-0B0870F77433}" type="presParOf" srcId="{FC8F17A7-382E-4A1E-B2E7-DA36B42E1581}" destId="{100D4A9F-8DD0-4AEF-81E4-E18A5C61997E}" srcOrd="56" destOrd="0" presId="urn:microsoft.com/office/officeart/2005/8/layout/list1"/>
    <dgm:cxn modelId="{865795E0-0745-44FE-8BEB-2AE8981052E8}" type="presParOf" srcId="{100D4A9F-8DD0-4AEF-81E4-E18A5C61997E}" destId="{0B453DFD-6C13-430D-A27F-131F95FA4CA8}" srcOrd="0" destOrd="0" presId="urn:microsoft.com/office/officeart/2005/8/layout/list1"/>
    <dgm:cxn modelId="{D203E99D-AC0B-4B08-A701-3FF626B62C70}" type="presParOf" srcId="{100D4A9F-8DD0-4AEF-81E4-E18A5C61997E}" destId="{829469C0-E15E-4D2E-9CAF-90A9B365C9CD}" srcOrd="1" destOrd="0" presId="urn:microsoft.com/office/officeart/2005/8/layout/list1"/>
    <dgm:cxn modelId="{9F81BA05-46B9-4DF7-9842-927BA30490F2}" type="presParOf" srcId="{FC8F17A7-382E-4A1E-B2E7-DA36B42E1581}" destId="{24A7FB08-CF40-42F6-B775-A2DDFFAB4B9F}" srcOrd="57" destOrd="0" presId="urn:microsoft.com/office/officeart/2005/8/layout/list1"/>
    <dgm:cxn modelId="{CE851313-518B-4A06-B37D-14DB805EFB3A}" type="presParOf" srcId="{FC8F17A7-382E-4A1E-B2E7-DA36B42E1581}" destId="{C6F91460-8F15-4016-A895-41FD402867C8}" srcOrd="58" destOrd="0" presId="urn:microsoft.com/office/officeart/2005/8/layout/list1"/>
    <dgm:cxn modelId="{542FEA71-281D-4554-AAB2-59B42559D78D}" type="presParOf" srcId="{FC8F17A7-382E-4A1E-B2E7-DA36B42E1581}" destId="{7BCB0CC1-7858-497D-8922-F9E792DD5B72}" srcOrd="59" destOrd="0" presId="urn:microsoft.com/office/officeart/2005/8/layout/list1"/>
    <dgm:cxn modelId="{8A6A543D-2E06-42C8-91BD-CDFFC47FBCA4}" type="presParOf" srcId="{FC8F17A7-382E-4A1E-B2E7-DA36B42E1581}" destId="{435C3199-38BE-4D69-8B45-360EA83940B9}" srcOrd="60" destOrd="0" presId="urn:microsoft.com/office/officeart/2005/8/layout/list1"/>
    <dgm:cxn modelId="{5BBE9234-EC8A-408E-8FE3-6CB49CFC4D77}" type="presParOf" srcId="{435C3199-38BE-4D69-8B45-360EA83940B9}" destId="{E8FEF8F4-F88A-4857-BBB8-31D46153B273}" srcOrd="0" destOrd="0" presId="urn:microsoft.com/office/officeart/2005/8/layout/list1"/>
    <dgm:cxn modelId="{7D4824CE-D7B2-4806-AD70-5FFC5C513BC5}" type="presParOf" srcId="{435C3199-38BE-4D69-8B45-360EA83940B9}" destId="{329B42B8-ECD7-4885-9E08-72E31F850DA6}" srcOrd="1" destOrd="0" presId="urn:microsoft.com/office/officeart/2005/8/layout/list1"/>
    <dgm:cxn modelId="{F97777E4-FABB-48C6-9DC6-838995A5C9CD}" type="presParOf" srcId="{FC8F17A7-382E-4A1E-B2E7-DA36B42E1581}" destId="{8E39B7AA-8831-40EE-B03D-716E8CF2C21A}" srcOrd="61" destOrd="0" presId="urn:microsoft.com/office/officeart/2005/8/layout/list1"/>
    <dgm:cxn modelId="{A34C18BE-3690-415D-959D-08A01D69466B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E59A675F-BB3A-476A-B678-4A1E1F033854}" type="presOf" srcId="{8E2717DD-D037-46DD-AB7C-0D91C7CA05D2}" destId="{CB8FA14D-F7C0-4BA7-B5FE-0AF92E1B5AEC}" srcOrd="0" destOrd="0" presId="urn:microsoft.com/office/officeart/2005/8/layout/list1"/>
    <dgm:cxn modelId="{088DBCEF-64EE-409E-B4C6-4DC82562712C}" type="presOf" srcId="{9A28537E-EBB5-45DA-B2FE-F991C881A5E8}" destId="{424CBD1D-1FC5-4620-B1CA-CEE3B5CF2E9C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8F6DB937-6BA0-4544-A256-1540F8931056}" type="presOf" srcId="{4645654A-0DC5-46B0-95ED-49F72442FADF}" destId="{18DFF254-491E-49B4-A226-DB6AC9EDF287}" srcOrd="1" destOrd="0" presId="urn:microsoft.com/office/officeart/2005/8/layout/list1"/>
    <dgm:cxn modelId="{2BDD9038-1D49-4049-985D-94AA83611C9B}" type="presOf" srcId="{F1EBE354-C624-4FC0-9F90-4A91809A193E}" destId="{63C9172F-EE30-49E2-9E45-1A3F307167E0}" srcOrd="0" destOrd="0" presId="urn:microsoft.com/office/officeart/2005/8/layout/list1"/>
    <dgm:cxn modelId="{3B261C93-6B8B-4DD5-B274-A12C0397F68E}" type="presOf" srcId="{4645654A-0DC5-46B0-95ED-49F72442FADF}" destId="{63BAC6F4-37DE-4063-90F1-38293280B408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AF73211A-4F87-43BF-8FA5-B02A05877DD8}" type="presOf" srcId="{E23C63D9-5F13-4E8F-B0BA-A4588E82099A}" destId="{A8C8CC9A-22FC-4541-8139-B4781DD01AEA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065E9323-FE8B-46B2-BFAD-FF16D3E48EB0}" type="presOf" srcId="{06DF7B84-5155-4510-A4D1-41E62DBF20AA}" destId="{F8623298-42EC-4240-A896-C3B77D6A84BE}" srcOrd="1" destOrd="0" presId="urn:microsoft.com/office/officeart/2005/8/layout/list1"/>
    <dgm:cxn modelId="{EF8463ED-42AC-4D91-9F33-E3A332F0B3A4}" type="presOf" srcId="{4F249EC0-E768-4341-AFD6-A149BC3B7897}" destId="{FD05451A-4252-4BAC-BB45-636A73C8DE8B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57A2973C-ECAD-406C-9B10-0D35107DA4B5}" type="presOf" srcId="{E9D59AC3-A711-4796-B192-1D13C75A69CF}" destId="{04BFF7BE-8A4B-43A8-811A-DA3705A638B4}" srcOrd="1" destOrd="0" presId="urn:microsoft.com/office/officeart/2005/8/layout/list1"/>
    <dgm:cxn modelId="{763248CE-1204-46B8-AD52-1ACCE0D79F56}" type="presOf" srcId="{049F0A86-C80C-4922-98A6-14F0D8DFCDD0}" destId="{0B453DFD-6C13-430D-A27F-131F95FA4CA8}" srcOrd="0" destOrd="0" presId="urn:microsoft.com/office/officeart/2005/8/layout/list1"/>
    <dgm:cxn modelId="{5A6DAA8D-84CC-4F96-9CBB-E682B35627E6}" type="presOf" srcId="{06DF7B84-5155-4510-A4D1-41E62DBF20AA}" destId="{AF10899B-EDEE-40FE-9C40-8DDE3B25E72C}" srcOrd="0" destOrd="0" presId="urn:microsoft.com/office/officeart/2005/8/layout/list1"/>
    <dgm:cxn modelId="{614BC0CD-C137-4DD4-AA2F-D1C10AD21BFF}" type="presOf" srcId="{B9374BCF-7B8D-43EA-AF42-3D675A166C28}" destId="{2F3F69BC-F4CD-4461-9478-6693505E9CAD}" srcOrd="0" destOrd="0" presId="urn:microsoft.com/office/officeart/2005/8/layout/list1"/>
    <dgm:cxn modelId="{486ABDFE-CC04-4D84-9FC6-EFBB4C15903C}" type="presOf" srcId="{517A7599-D39B-4136-B7F7-FC517C75373B}" destId="{D28A992A-D756-402D-AF4A-98AAC68826A9}" srcOrd="1" destOrd="0" presId="urn:microsoft.com/office/officeart/2005/8/layout/list1"/>
    <dgm:cxn modelId="{65E72AB9-6870-4468-BCFF-77D35F00DE90}" type="presOf" srcId="{517A7599-D39B-4136-B7F7-FC517C75373B}" destId="{B1E43C84-89B8-494E-A5A6-627F9349E4E6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48BCBCF-EBDF-4C93-BDA0-74050D9ED6E8}" type="presOf" srcId="{F1EBE354-C624-4FC0-9F90-4A91809A193E}" destId="{A2DC3E57-52E3-478D-A04E-E0C40B3A6D1E}" srcOrd="1" destOrd="0" presId="urn:microsoft.com/office/officeart/2005/8/layout/list1"/>
    <dgm:cxn modelId="{087ECD4E-D529-46FB-95BF-6C9960F1A7BB}" type="presOf" srcId="{470BFF4D-607E-47BE-BE6D-F308DD98CD06}" destId="{FC8F17A7-382E-4A1E-B2E7-DA36B42E1581}" srcOrd="0" destOrd="0" presId="urn:microsoft.com/office/officeart/2005/8/layout/list1"/>
    <dgm:cxn modelId="{D67C649C-8497-40D0-9D0D-1B775E6990DB}" type="presOf" srcId="{3F42973D-1A6B-4BAD-B7B3-793384490701}" destId="{B6237DF0-F405-480F-9EDB-6E2180B339B1}" srcOrd="0" destOrd="0" presId="urn:microsoft.com/office/officeart/2005/8/layout/list1"/>
    <dgm:cxn modelId="{3EF3DE86-7B02-4D48-B42B-38366ECD6705}" type="presOf" srcId="{A6AA4029-2DA5-4CF0-99F3-5D6F6A831349}" destId="{10B64A83-F830-4AC6-9385-513A38D55826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03D9E73D-9329-4D19-8779-AA92B8EF183D}" type="presOf" srcId="{049F0A86-C80C-4922-98A6-14F0D8DFCDD0}" destId="{829469C0-E15E-4D2E-9CAF-90A9B365C9CD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C45C2BFA-8ACA-4D41-BA66-0437A9FCC97B}" type="presOf" srcId="{0F5738F0-9D40-4958-B108-0B2ECF3C2EBD}" destId="{C9C4EDCF-0D7D-4178-80AC-3C28EDA936EA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FC7C50DA-3EA4-46CA-95E4-38F484FC93E9}" type="presOf" srcId="{3F7C1AE6-D2D6-4A4C-896A-7CB304546092}" destId="{61C61218-148C-4255-9C90-C651A43AA30B}" srcOrd="1" destOrd="0" presId="urn:microsoft.com/office/officeart/2005/8/layout/list1"/>
    <dgm:cxn modelId="{39C785FC-7C07-4135-92F8-CA6D832DAFAF}" type="presOf" srcId="{B9374BCF-7B8D-43EA-AF42-3D675A166C28}" destId="{0CB65D4D-7011-4622-ADCA-FDF1A9C6A79F}" srcOrd="1" destOrd="0" presId="urn:microsoft.com/office/officeart/2005/8/layout/list1"/>
    <dgm:cxn modelId="{671472C3-30D0-4680-B8D0-B8B9BE604D73}" type="presOf" srcId="{4F249EC0-E768-4341-AFD6-A149BC3B7897}" destId="{FB41B348-582E-4F1B-8E8B-5AE516EA174B}" srcOrd="1" destOrd="0" presId="urn:microsoft.com/office/officeart/2005/8/layout/list1"/>
    <dgm:cxn modelId="{665DF28C-41FD-401C-B4C2-5F52A3736331}" type="presOf" srcId="{8E2717DD-D037-46DD-AB7C-0D91C7CA05D2}" destId="{6D3E7738-9EC1-4E56-8866-13A3F1EA0EB5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D6AB259C-2D32-4154-AB36-65C7D8098A26}" type="presOf" srcId="{9A28537E-EBB5-45DA-B2FE-F991C881A5E8}" destId="{194EB645-03DB-4718-8A2C-6FB775B61591}" srcOrd="0" destOrd="0" presId="urn:microsoft.com/office/officeart/2005/8/layout/list1"/>
    <dgm:cxn modelId="{7A2E8F1C-8559-4DB0-887B-9C893CF32711}" type="presOf" srcId="{0F5738F0-9D40-4958-B108-0B2ECF3C2EBD}" destId="{EBD57FE5-159F-4B83-AEF9-EA103400217F}" srcOrd="0" destOrd="0" presId="urn:microsoft.com/office/officeart/2005/8/layout/list1"/>
    <dgm:cxn modelId="{CAC53623-EA3F-47A2-9068-F17F81418E1F}" type="presOf" srcId="{A6AA4029-2DA5-4CF0-99F3-5D6F6A831349}" destId="{41C2C4BE-FE64-4D2A-8759-19F25F7067C9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4DC03734-A87D-4F1C-B8E8-E90CD281A832}" type="presOf" srcId="{3F42973D-1A6B-4BAD-B7B3-793384490701}" destId="{46DB3FC9-62E0-4C58-A7D5-27187D2C5D7D}" srcOrd="1" destOrd="0" presId="urn:microsoft.com/office/officeart/2005/8/layout/list1"/>
    <dgm:cxn modelId="{F4217419-28DA-4F3C-84AA-E503E4C61859}" type="presOf" srcId="{E9D59AC3-A711-4796-B192-1D13C75A69CF}" destId="{0A9123C9-74E1-476A-A44C-7C00851B6B18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52369E3D-9E2B-4CFB-BB5B-DF0ADA84973A}" type="presOf" srcId="{3F7C1AE6-D2D6-4A4C-896A-7CB304546092}" destId="{FE891326-686A-4C45-B79B-1B94C9E03A2E}" srcOrd="0" destOrd="0" presId="urn:microsoft.com/office/officeart/2005/8/layout/list1"/>
    <dgm:cxn modelId="{8E60FEC6-7CCE-4806-914F-11510D43312A}" type="presOf" srcId="{E23C63D9-5F13-4E8F-B0BA-A4588E82099A}" destId="{47212612-2112-4EE4-AB9A-FD294A321217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1C1F0F65-4E69-4A9A-B6A2-02C8DA90777F}" type="presParOf" srcId="{FC8F17A7-382E-4A1E-B2E7-DA36B42E1581}" destId="{A4AFC699-C35E-460D-A64E-55750FEB5D2F}" srcOrd="0" destOrd="0" presId="urn:microsoft.com/office/officeart/2005/8/layout/list1"/>
    <dgm:cxn modelId="{C421F72C-B7FC-40CD-9D4A-3041DD14B7B5}" type="presParOf" srcId="{A4AFC699-C35E-460D-A64E-55750FEB5D2F}" destId="{2F3F69BC-F4CD-4461-9478-6693505E9CAD}" srcOrd="0" destOrd="0" presId="urn:microsoft.com/office/officeart/2005/8/layout/list1"/>
    <dgm:cxn modelId="{A15A9804-FC5E-46C0-90FD-22A993057410}" type="presParOf" srcId="{A4AFC699-C35E-460D-A64E-55750FEB5D2F}" destId="{0CB65D4D-7011-4622-ADCA-FDF1A9C6A79F}" srcOrd="1" destOrd="0" presId="urn:microsoft.com/office/officeart/2005/8/layout/list1"/>
    <dgm:cxn modelId="{E0AB2AE8-F31A-475C-9592-06A06D3D8701}" type="presParOf" srcId="{FC8F17A7-382E-4A1E-B2E7-DA36B42E1581}" destId="{0E61AAD7-843C-4A61-9057-1D4B1E6EB38A}" srcOrd="1" destOrd="0" presId="urn:microsoft.com/office/officeart/2005/8/layout/list1"/>
    <dgm:cxn modelId="{E8BC5EE4-68E1-48B6-AC92-6B60F661F49A}" type="presParOf" srcId="{FC8F17A7-382E-4A1E-B2E7-DA36B42E1581}" destId="{4C2768E2-ED89-431A-A486-281CC5329D11}" srcOrd="2" destOrd="0" presId="urn:microsoft.com/office/officeart/2005/8/layout/list1"/>
    <dgm:cxn modelId="{E48E0D8E-8D12-4BE5-95C8-F6BEFC0C9B70}" type="presParOf" srcId="{FC8F17A7-382E-4A1E-B2E7-DA36B42E1581}" destId="{1B416E7A-1E06-4210-9A87-C9B7D190B309}" srcOrd="3" destOrd="0" presId="urn:microsoft.com/office/officeart/2005/8/layout/list1"/>
    <dgm:cxn modelId="{D8BAC4AB-47FE-4C25-A305-C427D8AD41FB}" type="presParOf" srcId="{FC8F17A7-382E-4A1E-B2E7-DA36B42E1581}" destId="{06690BC2-B387-4E14-8CD0-50904E7E7C3A}" srcOrd="4" destOrd="0" presId="urn:microsoft.com/office/officeart/2005/8/layout/list1"/>
    <dgm:cxn modelId="{FE885860-7BA8-4D0A-AF44-70539914A94C}" type="presParOf" srcId="{06690BC2-B387-4E14-8CD0-50904E7E7C3A}" destId="{B6237DF0-F405-480F-9EDB-6E2180B339B1}" srcOrd="0" destOrd="0" presId="urn:microsoft.com/office/officeart/2005/8/layout/list1"/>
    <dgm:cxn modelId="{80D21F12-BF80-4D5F-94E3-069B93D0C3AF}" type="presParOf" srcId="{06690BC2-B387-4E14-8CD0-50904E7E7C3A}" destId="{46DB3FC9-62E0-4C58-A7D5-27187D2C5D7D}" srcOrd="1" destOrd="0" presId="urn:microsoft.com/office/officeart/2005/8/layout/list1"/>
    <dgm:cxn modelId="{945C6929-2E37-4FB8-95C9-537ADE9F569C}" type="presParOf" srcId="{FC8F17A7-382E-4A1E-B2E7-DA36B42E1581}" destId="{247B878D-BDED-49CB-B65A-A497AD500AE8}" srcOrd="5" destOrd="0" presId="urn:microsoft.com/office/officeart/2005/8/layout/list1"/>
    <dgm:cxn modelId="{4C885B88-7BD6-4E86-86D5-7ACA46AF6C9B}" type="presParOf" srcId="{FC8F17A7-382E-4A1E-B2E7-DA36B42E1581}" destId="{4659EBC4-64D1-4B6C-92B5-9A0F3C2EF96C}" srcOrd="6" destOrd="0" presId="urn:microsoft.com/office/officeart/2005/8/layout/list1"/>
    <dgm:cxn modelId="{5B4F2BE2-C817-42F9-9D0C-02C1009CBB71}" type="presParOf" srcId="{FC8F17A7-382E-4A1E-B2E7-DA36B42E1581}" destId="{BAF59938-BB53-474B-BAD2-F883FDDD4D15}" srcOrd="7" destOrd="0" presId="urn:microsoft.com/office/officeart/2005/8/layout/list1"/>
    <dgm:cxn modelId="{690CEDBE-16CF-4CF3-AC22-E3BFFF43BE9A}" type="presParOf" srcId="{FC8F17A7-382E-4A1E-B2E7-DA36B42E1581}" destId="{B565232D-1520-461C-A256-E2F8182B90C8}" srcOrd="8" destOrd="0" presId="urn:microsoft.com/office/officeart/2005/8/layout/list1"/>
    <dgm:cxn modelId="{4A4B81B9-89B1-4130-9F62-467F5976565E}" type="presParOf" srcId="{B565232D-1520-461C-A256-E2F8182B90C8}" destId="{10B64A83-F830-4AC6-9385-513A38D55826}" srcOrd="0" destOrd="0" presId="urn:microsoft.com/office/officeart/2005/8/layout/list1"/>
    <dgm:cxn modelId="{54169D37-0E9B-4EB1-899D-6E6DB9209E3B}" type="presParOf" srcId="{B565232D-1520-461C-A256-E2F8182B90C8}" destId="{41C2C4BE-FE64-4D2A-8759-19F25F7067C9}" srcOrd="1" destOrd="0" presId="urn:microsoft.com/office/officeart/2005/8/layout/list1"/>
    <dgm:cxn modelId="{92E2252E-FC62-48BD-B7EE-9A4A52443E2A}" type="presParOf" srcId="{FC8F17A7-382E-4A1E-B2E7-DA36B42E1581}" destId="{1B336EED-E3B6-45CB-AC6A-6AFFDB107DB5}" srcOrd="9" destOrd="0" presId="urn:microsoft.com/office/officeart/2005/8/layout/list1"/>
    <dgm:cxn modelId="{36663B19-440E-4E52-9CC0-E84A474C2414}" type="presParOf" srcId="{FC8F17A7-382E-4A1E-B2E7-DA36B42E1581}" destId="{30B5F34B-9541-42FB-BF55-BA19172ED350}" srcOrd="10" destOrd="0" presId="urn:microsoft.com/office/officeart/2005/8/layout/list1"/>
    <dgm:cxn modelId="{D0C66CFF-62D2-4C52-A373-C35E2FC43B87}" type="presParOf" srcId="{FC8F17A7-382E-4A1E-B2E7-DA36B42E1581}" destId="{BA660269-BEB7-404B-BD93-4DFE7712AA9C}" srcOrd="11" destOrd="0" presId="urn:microsoft.com/office/officeart/2005/8/layout/list1"/>
    <dgm:cxn modelId="{BFF8DF61-3801-480C-917B-DCC58472BB03}" type="presParOf" srcId="{FC8F17A7-382E-4A1E-B2E7-DA36B42E1581}" destId="{88BA583A-DC58-4047-A142-7FA2525DCFA3}" srcOrd="12" destOrd="0" presId="urn:microsoft.com/office/officeart/2005/8/layout/list1"/>
    <dgm:cxn modelId="{57F135F1-8B68-442A-AF6F-310185D997B2}" type="presParOf" srcId="{88BA583A-DC58-4047-A142-7FA2525DCFA3}" destId="{AF10899B-EDEE-40FE-9C40-8DDE3B25E72C}" srcOrd="0" destOrd="0" presId="urn:microsoft.com/office/officeart/2005/8/layout/list1"/>
    <dgm:cxn modelId="{1EB57F1D-AE16-4394-85CB-FF215F82A965}" type="presParOf" srcId="{88BA583A-DC58-4047-A142-7FA2525DCFA3}" destId="{F8623298-42EC-4240-A896-C3B77D6A84BE}" srcOrd="1" destOrd="0" presId="urn:microsoft.com/office/officeart/2005/8/layout/list1"/>
    <dgm:cxn modelId="{C1135BFC-C5F2-4EF7-A2E0-841F4ACEB396}" type="presParOf" srcId="{FC8F17A7-382E-4A1E-B2E7-DA36B42E1581}" destId="{6188435A-1102-4E5B-8D2B-58E6CD4E6435}" srcOrd="13" destOrd="0" presId="urn:microsoft.com/office/officeart/2005/8/layout/list1"/>
    <dgm:cxn modelId="{755B0AFA-EF7F-45FB-93D8-8974FBD678BD}" type="presParOf" srcId="{FC8F17A7-382E-4A1E-B2E7-DA36B42E1581}" destId="{AA0B205A-8584-47CB-8AB6-687C2A81A3A7}" srcOrd="14" destOrd="0" presId="urn:microsoft.com/office/officeart/2005/8/layout/list1"/>
    <dgm:cxn modelId="{6DC52FC2-C85B-4C12-BAD3-6BF462B7D351}" type="presParOf" srcId="{FC8F17A7-382E-4A1E-B2E7-DA36B42E1581}" destId="{36936875-2CE6-48CC-885F-460991F03499}" srcOrd="15" destOrd="0" presId="urn:microsoft.com/office/officeart/2005/8/layout/list1"/>
    <dgm:cxn modelId="{131D16E1-2994-4946-BB5F-680965782B14}" type="presParOf" srcId="{FC8F17A7-382E-4A1E-B2E7-DA36B42E1581}" destId="{70BBAC2E-3F84-4F66-B9BC-F7186ACAB38F}" srcOrd="16" destOrd="0" presId="urn:microsoft.com/office/officeart/2005/8/layout/list1"/>
    <dgm:cxn modelId="{CC771319-2FAA-46D5-967B-1778CF41B5F5}" type="presParOf" srcId="{70BBAC2E-3F84-4F66-B9BC-F7186ACAB38F}" destId="{63BAC6F4-37DE-4063-90F1-38293280B408}" srcOrd="0" destOrd="0" presId="urn:microsoft.com/office/officeart/2005/8/layout/list1"/>
    <dgm:cxn modelId="{0AC5A2A2-DE47-4909-8131-8AB293F369B8}" type="presParOf" srcId="{70BBAC2E-3F84-4F66-B9BC-F7186ACAB38F}" destId="{18DFF254-491E-49B4-A226-DB6AC9EDF287}" srcOrd="1" destOrd="0" presId="urn:microsoft.com/office/officeart/2005/8/layout/list1"/>
    <dgm:cxn modelId="{81670851-FE93-41C4-B2AD-97A85F1F625C}" type="presParOf" srcId="{FC8F17A7-382E-4A1E-B2E7-DA36B42E1581}" destId="{2F621F97-3C2B-4ED3-AF8D-5D7EA9471D3C}" srcOrd="17" destOrd="0" presId="urn:microsoft.com/office/officeart/2005/8/layout/list1"/>
    <dgm:cxn modelId="{F259BD23-AE57-45BA-8F6E-C1B0E3D49A53}" type="presParOf" srcId="{FC8F17A7-382E-4A1E-B2E7-DA36B42E1581}" destId="{B17DE1A4-9BC0-46D0-9740-94D09C549B59}" srcOrd="18" destOrd="0" presId="urn:microsoft.com/office/officeart/2005/8/layout/list1"/>
    <dgm:cxn modelId="{9FF70227-9570-4210-A05A-63AB80184C34}" type="presParOf" srcId="{FC8F17A7-382E-4A1E-B2E7-DA36B42E1581}" destId="{0649D3E9-A605-40B6-B170-BC90BB6CACA7}" srcOrd="19" destOrd="0" presId="urn:microsoft.com/office/officeart/2005/8/layout/list1"/>
    <dgm:cxn modelId="{25B47678-6D5A-4B6B-A632-208927681503}" type="presParOf" srcId="{FC8F17A7-382E-4A1E-B2E7-DA36B42E1581}" destId="{5557BF4C-0B21-48C7-98F8-59E3BDB03DC7}" srcOrd="20" destOrd="0" presId="urn:microsoft.com/office/officeart/2005/8/layout/list1"/>
    <dgm:cxn modelId="{ECF25D5C-CAB3-43CD-A5D3-98A134FA79CE}" type="presParOf" srcId="{5557BF4C-0B21-48C7-98F8-59E3BDB03DC7}" destId="{0A9123C9-74E1-476A-A44C-7C00851B6B18}" srcOrd="0" destOrd="0" presId="urn:microsoft.com/office/officeart/2005/8/layout/list1"/>
    <dgm:cxn modelId="{97E1C299-99D5-4E9E-AC4D-0551F4460527}" type="presParOf" srcId="{5557BF4C-0B21-48C7-98F8-59E3BDB03DC7}" destId="{04BFF7BE-8A4B-43A8-811A-DA3705A638B4}" srcOrd="1" destOrd="0" presId="urn:microsoft.com/office/officeart/2005/8/layout/list1"/>
    <dgm:cxn modelId="{379673F8-8018-4003-83B7-F2F08406D137}" type="presParOf" srcId="{FC8F17A7-382E-4A1E-B2E7-DA36B42E1581}" destId="{4A94990A-C322-4A85-9986-B15C0FF2B266}" srcOrd="21" destOrd="0" presId="urn:microsoft.com/office/officeart/2005/8/layout/list1"/>
    <dgm:cxn modelId="{80615558-ACB0-4B51-8A64-FECB9CC8A7CA}" type="presParOf" srcId="{FC8F17A7-382E-4A1E-B2E7-DA36B42E1581}" destId="{C436068C-0248-4822-A0B2-7CB4D8C70A60}" srcOrd="22" destOrd="0" presId="urn:microsoft.com/office/officeart/2005/8/layout/list1"/>
    <dgm:cxn modelId="{1301F061-70C8-4C58-BAA9-50D49AC49184}" type="presParOf" srcId="{FC8F17A7-382E-4A1E-B2E7-DA36B42E1581}" destId="{1E506FD5-CE60-423F-B26B-10293B47C007}" srcOrd="23" destOrd="0" presId="urn:microsoft.com/office/officeart/2005/8/layout/list1"/>
    <dgm:cxn modelId="{5A3C4F0D-C6E3-4282-9C20-85CC234EA55F}" type="presParOf" srcId="{FC8F17A7-382E-4A1E-B2E7-DA36B42E1581}" destId="{1D02F6B0-EBF4-45E3-82C7-E7801560D744}" srcOrd="24" destOrd="0" presId="urn:microsoft.com/office/officeart/2005/8/layout/list1"/>
    <dgm:cxn modelId="{1A5098DB-F814-4F39-82E2-FA32BA677321}" type="presParOf" srcId="{1D02F6B0-EBF4-45E3-82C7-E7801560D744}" destId="{FE891326-686A-4C45-B79B-1B94C9E03A2E}" srcOrd="0" destOrd="0" presId="urn:microsoft.com/office/officeart/2005/8/layout/list1"/>
    <dgm:cxn modelId="{216D592F-6D47-45D5-AD9A-4729474CC08D}" type="presParOf" srcId="{1D02F6B0-EBF4-45E3-82C7-E7801560D744}" destId="{61C61218-148C-4255-9C90-C651A43AA30B}" srcOrd="1" destOrd="0" presId="urn:microsoft.com/office/officeart/2005/8/layout/list1"/>
    <dgm:cxn modelId="{384879EC-3DF3-43D9-ABB2-6A4173506D0F}" type="presParOf" srcId="{FC8F17A7-382E-4A1E-B2E7-DA36B42E1581}" destId="{1802013E-BF39-4EF9-9432-FA7C944D3582}" srcOrd="25" destOrd="0" presId="urn:microsoft.com/office/officeart/2005/8/layout/list1"/>
    <dgm:cxn modelId="{736D3AEB-7749-4177-AD6E-8E561903A53B}" type="presParOf" srcId="{FC8F17A7-382E-4A1E-B2E7-DA36B42E1581}" destId="{1BCA2504-F34B-4965-B98A-B14370556103}" srcOrd="26" destOrd="0" presId="urn:microsoft.com/office/officeart/2005/8/layout/list1"/>
    <dgm:cxn modelId="{D009726A-FB7C-4125-AF06-FEAD2EEE562D}" type="presParOf" srcId="{FC8F17A7-382E-4A1E-B2E7-DA36B42E1581}" destId="{0FAAC69F-E085-4A39-B6CA-D9F5703A4618}" srcOrd="27" destOrd="0" presId="urn:microsoft.com/office/officeart/2005/8/layout/list1"/>
    <dgm:cxn modelId="{46FF01D7-27E6-438D-AE8E-4AC0F5E838D0}" type="presParOf" srcId="{FC8F17A7-382E-4A1E-B2E7-DA36B42E1581}" destId="{D8E4629F-6E0F-4A02-BADE-4218A3A65FF2}" srcOrd="28" destOrd="0" presId="urn:microsoft.com/office/officeart/2005/8/layout/list1"/>
    <dgm:cxn modelId="{71EF05F5-DD07-4544-B69E-BC017DDB4FC0}" type="presParOf" srcId="{D8E4629F-6E0F-4A02-BADE-4218A3A65FF2}" destId="{FD05451A-4252-4BAC-BB45-636A73C8DE8B}" srcOrd="0" destOrd="0" presId="urn:microsoft.com/office/officeart/2005/8/layout/list1"/>
    <dgm:cxn modelId="{44575088-A2EB-4B10-9C6E-722EF28410F5}" type="presParOf" srcId="{D8E4629F-6E0F-4A02-BADE-4218A3A65FF2}" destId="{FB41B348-582E-4F1B-8E8B-5AE516EA174B}" srcOrd="1" destOrd="0" presId="urn:microsoft.com/office/officeart/2005/8/layout/list1"/>
    <dgm:cxn modelId="{DBEE1F78-06D2-47CA-B2C8-331B2878ECB8}" type="presParOf" srcId="{FC8F17A7-382E-4A1E-B2E7-DA36B42E1581}" destId="{E7BC78D9-1A4C-4A98-B3F2-3EC605C1BE54}" srcOrd="29" destOrd="0" presId="urn:microsoft.com/office/officeart/2005/8/layout/list1"/>
    <dgm:cxn modelId="{99D79159-D709-4CA1-9778-41145051851A}" type="presParOf" srcId="{FC8F17A7-382E-4A1E-B2E7-DA36B42E1581}" destId="{4AC2EB15-380B-4E95-A5FA-808E3B3AA859}" srcOrd="30" destOrd="0" presId="urn:microsoft.com/office/officeart/2005/8/layout/list1"/>
    <dgm:cxn modelId="{76E7C518-009E-4084-8EAF-BE936A6FDFCF}" type="presParOf" srcId="{FC8F17A7-382E-4A1E-B2E7-DA36B42E1581}" destId="{38C0859C-7275-408F-8247-FDFC8F7D3597}" srcOrd="31" destOrd="0" presId="urn:microsoft.com/office/officeart/2005/8/layout/list1"/>
    <dgm:cxn modelId="{888F5A4D-1CB4-4BCA-B1A2-D85DDFD81B34}" type="presParOf" srcId="{FC8F17A7-382E-4A1E-B2E7-DA36B42E1581}" destId="{2B9B4077-7AD0-41BF-89A1-CCD579863653}" srcOrd="32" destOrd="0" presId="urn:microsoft.com/office/officeart/2005/8/layout/list1"/>
    <dgm:cxn modelId="{09F45BDA-2923-4472-AFB4-1723CC82C625}" type="presParOf" srcId="{2B9B4077-7AD0-41BF-89A1-CCD579863653}" destId="{194EB645-03DB-4718-8A2C-6FB775B61591}" srcOrd="0" destOrd="0" presId="urn:microsoft.com/office/officeart/2005/8/layout/list1"/>
    <dgm:cxn modelId="{C4098B4C-B507-408A-B08E-3B6DDA107678}" type="presParOf" srcId="{2B9B4077-7AD0-41BF-89A1-CCD579863653}" destId="{424CBD1D-1FC5-4620-B1CA-CEE3B5CF2E9C}" srcOrd="1" destOrd="0" presId="urn:microsoft.com/office/officeart/2005/8/layout/list1"/>
    <dgm:cxn modelId="{E99A7B85-9CE0-446A-99D8-58AD681534AB}" type="presParOf" srcId="{FC8F17A7-382E-4A1E-B2E7-DA36B42E1581}" destId="{930D1122-9358-4F28-86F7-9B909D1379B5}" srcOrd="33" destOrd="0" presId="urn:microsoft.com/office/officeart/2005/8/layout/list1"/>
    <dgm:cxn modelId="{3FF1AEFA-8E5B-4BF3-8860-D08C98C96EE6}" type="presParOf" srcId="{FC8F17A7-382E-4A1E-B2E7-DA36B42E1581}" destId="{6B840818-1DBA-430E-8241-C14651C75AC3}" srcOrd="34" destOrd="0" presId="urn:microsoft.com/office/officeart/2005/8/layout/list1"/>
    <dgm:cxn modelId="{69B6B690-B114-486B-BD95-80DBE38E74AA}" type="presParOf" srcId="{FC8F17A7-382E-4A1E-B2E7-DA36B42E1581}" destId="{3546DACC-6EE4-495B-80ED-08D9CE3E49DC}" srcOrd="35" destOrd="0" presId="urn:microsoft.com/office/officeart/2005/8/layout/list1"/>
    <dgm:cxn modelId="{49FDA9B9-06C3-4581-B6C7-66BB8527D678}" type="presParOf" srcId="{FC8F17A7-382E-4A1E-B2E7-DA36B42E1581}" destId="{149E7E05-9164-4FC0-AD4D-F6106392B578}" srcOrd="36" destOrd="0" presId="urn:microsoft.com/office/officeart/2005/8/layout/list1"/>
    <dgm:cxn modelId="{80ED9BDC-9D18-4EAF-94B6-5A05117B4890}" type="presParOf" srcId="{149E7E05-9164-4FC0-AD4D-F6106392B578}" destId="{63C9172F-EE30-49E2-9E45-1A3F307167E0}" srcOrd="0" destOrd="0" presId="urn:microsoft.com/office/officeart/2005/8/layout/list1"/>
    <dgm:cxn modelId="{FC89F32E-05B7-4AD4-9B83-054026188C40}" type="presParOf" srcId="{149E7E05-9164-4FC0-AD4D-F6106392B578}" destId="{A2DC3E57-52E3-478D-A04E-E0C40B3A6D1E}" srcOrd="1" destOrd="0" presId="urn:microsoft.com/office/officeart/2005/8/layout/list1"/>
    <dgm:cxn modelId="{5BFB0A3B-A442-466F-9235-EB56643CF59A}" type="presParOf" srcId="{FC8F17A7-382E-4A1E-B2E7-DA36B42E1581}" destId="{DA5D1FDC-9886-44A2-80B4-CC785E870A80}" srcOrd="37" destOrd="0" presId="urn:microsoft.com/office/officeart/2005/8/layout/list1"/>
    <dgm:cxn modelId="{12890F92-DC6C-4C69-AADB-B2BFDE1A89B0}" type="presParOf" srcId="{FC8F17A7-382E-4A1E-B2E7-DA36B42E1581}" destId="{8CE27BDD-A1C0-4C19-8C7C-E1EE3FF8CD56}" srcOrd="38" destOrd="0" presId="urn:microsoft.com/office/officeart/2005/8/layout/list1"/>
    <dgm:cxn modelId="{233A2D67-6D81-487F-AA16-A59C9EB021E2}" type="presParOf" srcId="{FC8F17A7-382E-4A1E-B2E7-DA36B42E1581}" destId="{C2B40191-EDD5-400F-821F-182ACFF6A277}" srcOrd="39" destOrd="0" presId="urn:microsoft.com/office/officeart/2005/8/layout/list1"/>
    <dgm:cxn modelId="{29DB35D8-C32B-4D4A-818E-586F72D71A4D}" type="presParOf" srcId="{FC8F17A7-382E-4A1E-B2E7-DA36B42E1581}" destId="{504A7B5C-197B-45D0-8D59-56F4D5C8E46C}" srcOrd="40" destOrd="0" presId="urn:microsoft.com/office/officeart/2005/8/layout/list1"/>
    <dgm:cxn modelId="{F4646500-681A-4DF4-8F92-ADEC2739899A}" type="presParOf" srcId="{504A7B5C-197B-45D0-8D59-56F4D5C8E46C}" destId="{A8C8CC9A-22FC-4541-8139-B4781DD01AEA}" srcOrd="0" destOrd="0" presId="urn:microsoft.com/office/officeart/2005/8/layout/list1"/>
    <dgm:cxn modelId="{B3C961D1-316F-4C7E-958F-B3C49DB551D1}" type="presParOf" srcId="{504A7B5C-197B-45D0-8D59-56F4D5C8E46C}" destId="{47212612-2112-4EE4-AB9A-FD294A321217}" srcOrd="1" destOrd="0" presId="urn:microsoft.com/office/officeart/2005/8/layout/list1"/>
    <dgm:cxn modelId="{4C0B3301-1B97-4724-94AF-85AAFE0E2171}" type="presParOf" srcId="{FC8F17A7-382E-4A1E-B2E7-DA36B42E1581}" destId="{D3B319EC-2AC4-4E0D-B8B8-8706C1A64A31}" srcOrd="41" destOrd="0" presId="urn:microsoft.com/office/officeart/2005/8/layout/list1"/>
    <dgm:cxn modelId="{654C951E-4A0C-4C0C-A1D9-F7734DEBDDCF}" type="presParOf" srcId="{FC8F17A7-382E-4A1E-B2E7-DA36B42E1581}" destId="{70EE8211-D7E5-4875-B1BE-DD896F61FF39}" srcOrd="42" destOrd="0" presId="urn:microsoft.com/office/officeart/2005/8/layout/list1"/>
    <dgm:cxn modelId="{0A0F66C1-C051-4587-BEFD-60947D05BDB7}" type="presParOf" srcId="{FC8F17A7-382E-4A1E-B2E7-DA36B42E1581}" destId="{BA39C67A-6FB0-4B00-8EF6-F7BD7AFEC80C}" srcOrd="43" destOrd="0" presId="urn:microsoft.com/office/officeart/2005/8/layout/list1"/>
    <dgm:cxn modelId="{DC42C734-DC25-45BC-A4E5-A3CF394B56B7}" type="presParOf" srcId="{FC8F17A7-382E-4A1E-B2E7-DA36B42E1581}" destId="{236F3CB0-FC6A-42E7-9222-5EB9A2129B15}" srcOrd="44" destOrd="0" presId="urn:microsoft.com/office/officeart/2005/8/layout/list1"/>
    <dgm:cxn modelId="{80EB60BE-9A60-4DE7-B8F6-56E15DBFF4A4}" type="presParOf" srcId="{236F3CB0-FC6A-42E7-9222-5EB9A2129B15}" destId="{CB8FA14D-F7C0-4BA7-B5FE-0AF92E1B5AEC}" srcOrd="0" destOrd="0" presId="urn:microsoft.com/office/officeart/2005/8/layout/list1"/>
    <dgm:cxn modelId="{6342C9C1-CCC3-4D72-91AE-CAF169F7E94B}" type="presParOf" srcId="{236F3CB0-FC6A-42E7-9222-5EB9A2129B15}" destId="{6D3E7738-9EC1-4E56-8866-13A3F1EA0EB5}" srcOrd="1" destOrd="0" presId="urn:microsoft.com/office/officeart/2005/8/layout/list1"/>
    <dgm:cxn modelId="{A5538AAF-7F75-4375-B516-BF7B0D200AFD}" type="presParOf" srcId="{FC8F17A7-382E-4A1E-B2E7-DA36B42E1581}" destId="{0B3614BC-0986-4199-8F87-B76FDBA24601}" srcOrd="45" destOrd="0" presId="urn:microsoft.com/office/officeart/2005/8/layout/list1"/>
    <dgm:cxn modelId="{F0113B93-B2C1-436C-A6D3-F831C3033E0A}" type="presParOf" srcId="{FC8F17A7-382E-4A1E-B2E7-DA36B42E1581}" destId="{930056F2-6EE0-4D60-B231-6A316CE5E782}" srcOrd="46" destOrd="0" presId="urn:microsoft.com/office/officeart/2005/8/layout/list1"/>
    <dgm:cxn modelId="{06617D99-5B12-4A50-BB08-B586F0D494BB}" type="presParOf" srcId="{FC8F17A7-382E-4A1E-B2E7-DA36B42E1581}" destId="{7804978F-5F52-4A88-8118-87B4DD2E9E40}" srcOrd="47" destOrd="0" presId="urn:microsoft.com/office/officeart/2005/8/layout/list1"/>
    <dgm:cxn modelId="{07B993DC-2F88-4C63-8F84-5D9C0876BA14}" type="presParOf" srcId="{FC8F17A7-382E-4A1E-B2E7-DA36B42E1581}" destId="{66065793-67F8-45E2-97F5-720CAC391988}" srcOrd="48" destOrd="0" presId="urn:microsoft.com/office/officeart/2005/8/layout/list1"/>
    <dgm:cxn modelId="{4A5A1892-C77A-472B-87CA-ECB7A3891079}" type="presParOf" srcId="{66065793-67F8-45E2-97F5-720CAC391988}" destId="{EBD57FE5-159F-4B83-AEF9-EA103400217F}" srcOrd="0" destOrd="0" presId="urn:microsoft.com/office/officeart/2005/8/layout/list1"/>
    <dgm:cxn modelId="{49AD0466-8864-4A79-BE6D-49AB9276DCF8}" type="presParOf" srcId="{66065793-67F8-45E2-97F5-720CAC391988}" destId="{C9C4EDCF-0D7D-4178-80AC-3C28EDA936EA}" srcOrd="1" destOrd="0" presId="urn:microsoft.com/office/officeart/2005/8/layout/list1"/>
    <dgm:cxn modelId="{BFF4F38C-EC90-41EF-AE99-EE0BACD22353}" type="presParOf" srcId="{FC8F17A7-382E-4A1E-B2E7-DA36B42E1581}" destId="{B0A39975-8ADA-4EB7-93AC-5B32CCFFA3D8}" srcOrd="49" destOrd="0" presId="urn:microsoft.com/office/officeart/2005/8/layout/list1"/>
    <dgm:cxn modelId="{48E4D8AE-ED2F-4769-A867-F8391DDC208D}" type="presParOf" srcId="{FC8F17A7-382E-4A1E-B2E7-DA36B42E1581}" destId="{18AAA3DA-65E3-4B54-856F-745A46DBA2A8}" srcOrd="50" destOrd="0" presId="urn:microsoft.com/office/officeart/2005/8/layout/list1"/>
    <dgm:cxn modelId="{FD069AA5-C88D-4577-8D10-26E3CAFF1D59}" type="presParOf" srcId="{FC8F17A7-382E-4A1E-B2E7-DA36B42E1581}" destId="{61137101-CB7A-4843-B2C9-5D9A72761D76}" srcOrd="51" destOrd="0" presId="urn:microsoft.com/office/officeart/2005/8/layout/list1"/>
    <dgm:cxn modelId="{BAE68191-21B1-4BC0-A541-4C4B26DA0102}" type="presParOf" srcId="{FC8F17A7-382E-4A1E-B2E7-DA36B42E1581}" destId="{FD56D612-0CA4-447A-8EF4-5D1FAC4FFEA3}" srcOrd="52" destOrd="0" presId="urn:microsoft.com/office/officeart/2005/8/layout/list1"/>
    <dgm:cxn modelId="{DB03E79E-2C50-444A-9419-ABB2E24DA7CC}" type="presParOf" srcId="{FD56D612-0CA4-447A-8EF4-5D1FAC4FFEA3}" destId="{B1E43C84-89B8-494E-A5A6-627F9349E4E6}" srcOrd="0" destOrd="0" presId="urn:microsoft.com/office/officeart/2005/8/layout/list1"/>
    <dgm:cxn modelId="{32D84903-0443-4D7A-86F9-665F45231DE1}" type="presParOf" srcId="{FD56D612-0CA4-447A-8EF4-5D1FAC4FFEA3}" destId="{D28A992A-D756-402D-AF4A-98AAC68826A9}" srcOrd="1" destOrd="0" presId="urn:microsoft.com/office/officeart/2005/8/layout/list1"/>
    <dgm:cxn modelId="{93B57799-8B8D-4C70-95DB-0B35F555437D}" type="presParOf" srcId="{FC8F17A7-382E-4A1E-B2E7-DA36B42E1581}" destId="{941866A7-6FD7-4ED3-91E2-08BC5BCC62AD}" srcOrd="53" destOrd="0" presId="urn:microsoft.com/office/officeart/2005/8/layout/list1"/>
    <dgm:cxn modelId="{7DBDC8C7-E868-488F-BF17-1F9957396D63}" type="presParOf" srcId="{FC8F17A7-382E-4A1E-B2E7-DA36B42E1581}" destId="{E7CFED7A-E2E7-4DB2-B02D-12D73767FC9A}" srcOrd="54" destOrd="0" presId="urn:microsoft.com/office/officeart/2005/8/layout/list1"/>
    <dgm:cxn modelId="{248F1D19-77B4-4A88-A9CE-66CDCFADB147}" type="presParOf" srcId="{FC8F17A7-382E-4A1E-B2E7-DA36B42E1581}" destId="{F644A991-153E-437A-B7C0-E0F664592780}" srcOrd="55" destOrd="0" presId="urn:microsoft.com/office/officeart/2005/8/layout/list1"/>
    <dgm:cxn modelId="{91478395-98C5-4396-BD2A-AA55693EF25D}" type="presParOf" srcId="{FC8F17A7-382E-4A1E-B2E7-DA36B42E1581}" destId="{100D4A9F-8DD0-4AEF-81E4-E18A5C61997E}" srcOrd="56" destOrd="0" presId="urn:microsoft.com/office/officeart/2005/8/layout/list1"/>
    <dgm:cxn modelId="{A8F14676-8D13-4184-832E-5D0F38CBC1AD}" type="presParOf" srcId="{100D4A9F-8DD0-4AEF-81E4-E18A5C61997E}" destId="{0B453DFD-6C13-430D-A27F-131F95FA4CA8}" srcOrd="0" destOrd="0" presId="urn:microsoft.com/office/officeart/2005/8/layout/list1"/>
    <dgm:cxn modelId="{A0103A31-FE2E-4F64-A78E-3E261AD81BAC}" type="presParOf" srcId="{100D4A9F-8DD0-4AEF-81E4-E18A5C61997E}" destId="{829469C0-E15E-4D2E-9CAF-90A9B365C9CD}" srcOrd="1" destOrd="0" presId="urn:microsoft.com/office/officeart/2005/8/layout/list1"/>
    <dgm:cxn modelId="{46192574-00FC-47D7-8BFF-CA4EB3AF7F2F}" type="presParOf" srcId="{FC8F17A7-382E-4A1E-B2E7-DA36B42E1581}" destId="{24A7FB08-CF40-42F6-B775-A2DDFFAB4B9F}" srcOrd="57" destOrd="0" presId="urn:microsoft.com/office/officeart/2005/8/layout/list1"/>
    <dgm:cxn modelId="{EE872D7C-3C77-4E0A-A2AF-0B5D1B3F540E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FF919A36-6135-4DAB-8BEB-7C3D973B870D}" type="presOf" srcId="{06DF7B84-5155-4510-A4D1-41E62DBF20AA}" destId="{F8623298-42EC-4240-A896-C3B77D6A84BE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1377FCFD-9818-4DDA-8DD6-604A638BD64D}" type="presOf" srcId="{0F5738F0-9D40-4958-B108-0B2ECF3C2EBD}" destId="{C9C4EDCF-0D7D-4178-80AC-3C28EDA936EA}" srcOrd="1" destOrd="0" presId="urn:microsoft.com/office/officeart/2005/8/layout/list1"/>
    <dgm:cxn modelId="{7B7A7461-CE67-45ED-9C50-5F852CD4B2CB}" type="presOf" srcId="{F1EBE354-C624-4FC0-9F90-4A91809A193E}" destId="{63C9172F-EE30-49E2-9E45-1A3F307167E0}" srcOrd="0" destOrd="0" presId="urn:microsoft.com/office/officeart/2005/8/layout/list1"/>
    <dgm:cxn modelId="{2B79F924-2A65-430D-9381-EA5B3B94D12D}" type="presOf" srcId="{3F42973D-1A6B-4BAD-B7B3-793384490701}" destId="{46DB3FC9-62E0-4C58-A7D5-27187D2C5D7D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45DE8A08-5047-48DA-88F2-3E7AEDEE8513}" type="presOf" srcId="{9A28537E-EBB5-45DA-B2FE-F991C881A5E8}" destId="{194EB645-03DB-4718-8A2C-6FB775B61591}" srcOrd="0" destOrd="0" presId="urn:microsoft.com/office/officeart/2005/8/layout/list1"/>
    <dgm:cxn modelId="{B8862D40-F2E8-41D9-82C1-535F6403955B}" type="presOf" srcId="{B9374BCF-7B8D-43EA-AF42-3D675A166C28}" destId="{0CB65D4D-7011-4622-ADCA-FDF1A9C6A79F}" srcOrd="1" destOrd="0" presId="urn:microsoft.com/office/officeart/2005/8/layout/list1"/>
    <dgm:cxn modelId="{67EAF166-7CF5-401C-B733-C7E41A220AAE}" type="presOf" srcId="{4F249EC0-E768-4341-AFD6-A149BC3B7897}" destId="{FD05451A-4252-4BAC-BB45-636A73C8DE8B}" srcOrd="0" destOrd="0" presId="urn:microsoft.com/office/officeart/2005/8/layout/list1"/>
    <dgm:cxn modelId="{520DE777-8699-4AE8-85E9-5D153C74EAD4}" type="presOf" srcId="{4F249EC0-E768-4341-AFD6-A149BC3B7897}" destId="{FB41B348-582E-4F1B-8E8B-5AE516EA174B}" srcOrd="1" destOrd="0" presId="urn:microsoft.com/office/officeart/2005/8/layout/list1"/>
    <dgm:cxn modelId="{6ADAB063-B503-48E7-BF28-93404C906F1B}" type="presOf" srcId="{4645654A-0DC5-46B0-95ED-49F72442FADF}" destId="{18DFF254-491E-49B4-A226-DB6AC9EDF287}" srcOrd="1" destOrd="0" presId="urn:microsoft.com/office/officeart/2005/8/layout/list1"/>
    <dgm:cxn modelId="{0B7D9583-67F6-42DC-8FC0-129A7AF44BA7}" type="presOf" srcId="{517A7599-D39B-4136-B7F7-FC517C75373B}" destId="{D28A992A-D756-402D-AF4A-98AAC68826A9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42B07EA7-259A-474F-9C9D-854FE12206F6}" type="presOf" srcId="{64FCE72A-1FB1-4987-BA60-D350EF43FDF1}" destId="{E8FEF8F4-F88A-4857-BBB8-31D46153B273}" srcOrd="0" destOrd="0" presId="urn:microsoft.com/office/officeart/2005/8/layout/list1"/>
    <dgm:cxn modelId="{DB7F9A17-354F-4998-86FB-04864043EE3A}" type="presOf" srcId="{049F0A86-C80C-4922-98A6-14F0D8DFCDD0}" destId="{829469C0-E15E-4D2E-9CAF-90A9B365C9CD}" srcOrd="1" destOrd="0" presId="urn:microsoft.com/office/officeart/2005/8/layout/list1"/>
    <dgm:cxn modelId="{4CE8D1CC-98EF-4607-860B-0EA90DB76D6E}" type="presOf" srcId="{9A28537E-EBB5-45DA-B2FE-F991C881A5E8}" destId="{424CBD1D-1FC5-4620-B1CA-CEE3B5CF2E9C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542668F2-1682-4EE3-B92B-9F85D0C98CB9}" type="presOf" srcId="{470BFF4D-607E-47BE-BE6D-F308DD98CD06}" destId="{FC8F17A7-382E-4A1E-B2E7-DA36B42E1581}" srcOrd="0" destOrd="0" presId="urn:microsoft.com/office/officeart/2005/8/layout/list1"/>
    <dgm:cxn modelId="{548093E9-26CF-4827-BAC7-8D4BB11DF60A}" type="presOf" srcId="{0F5738F0-9D40-4958-B108-0B2ECF3C2EBD}" destId="{EBD57FE5-159F-4B83-AEF9-EA103400217F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37D28AA8-1A6A-411D-B857-A448F792B509}" type="presOf" srcId="{8E2717DD-D037-46DD-AB7C-0D91C7CA05D2}" destId="{CB8FA14D-F7C0-4BA7-B5FE-0AF92E1B5AEC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47E2EDD4-735A-4D3E-9B40-F27F33624E3D}" type="presOf" srcId="{4645654A-0DC5-46B0-95ED-49F72442FADF}" destId="{63BAC6F4-37DE-4063-90F1-38293280B408}" srcOrd="0" destOrd="0" presId="urn:microsoft.com/office/officeart/2005/8/layout/list1"/>
    <dgm:cxn modelId="{F222D3D0-4287-4D25-BAE2-B83E2D24D3A7}" type="presOf" srcId="{64FCE72A-1FB1-4987-BA60-D350EF43FDF1}" destId="{329B42B8-ECD7-4885-9E08-72E31F850DA6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BF5BD567-281E-44FF-8195-30F150820DB5}" type="presOf" srcId="{06DF7B84-5155-4510-A4D1-41E62DBF20AA}" destId="{AF10899B-EDEE-40FE-9C40-8DDE3B25E72C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E29908B-452D-4910-AA8A-D4E53C327BC6}" type="presOf" srcId="{A6AA4029-2DA5-4CF0-99F3-5D6F6A831349}" destId="{10B64A83-F830-4AC6-9385-513A38D55826}" srcOrd="0" destOrd="0" presId="urn:microsoft.com/office/officeart/2005/8/layout/list1"/>
    <dgm:cxn modelId="{8C01D3DE-30D3-4100-9041-708052F61790}" type="presOf" srcId="{F1EBE354-C624-4FC0-9F90-4A91809A193E}" destId="{A2DC3E57-52E3-478D-A04E-E0C40B3A6D1E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AED3375F-0CA7-4A90-BDF1-2D175EC7C9A7}" type="presOf" srcId="{E23C63D9-5F13-4E8F-B0BA-A4588E82099A}" destId="{A8C8CC9A-22FC-4541-8139-B4781DD01AEA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F3011FF3-C80E-4C9A-BC9B-722C06E9A9CA}" type="presOf" srcId="{8E2717DD-D037-46DD-AB7C-0D91C7CA05D2}" destId="{6D3E7738-9EC1-4E56-8866-13A3F1EA0EB5}" srcOrd="1" destOrd="0" presId="urn:microsoft.com/office/officeart/2005/8/layout/list1"/>
    <dgm:cxn modelId="{3E2EBAA9-28EF-445C-BE46-44B4731CDA3C}" type="presOf" srcId="{E23C63D9-5F13-4E8F-B0BA-A4588E82099A}" destId="{47212612-2112-4EE4-AB9A-FD294A321217}" srcOrd="1" destOrd="0" presId="urn:microsoft.com/office/officeart/2005/8/layout/list1"/>
    <dgm:cxn modelId="{5A444242-7B1C-4539-A50E-B091ED6A73F0}" type="presOf" srcId="{3F7C1AE6-D2D6-4A4C-896A-7CB304546092}" destId="{61C61218-148C-4255-9C90-C651A43AA30B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5E633EC-3EE4-43D6-B36D-3DEC89EE8EAA}" type="presOf" srcId="{517A7599-D39B-4136-B7F7-FC517C75373B}" destId="{B1E43C84-89B8-494E-A5A6-627F9349E4E6}" srcOrd="0" destOrd="0" presId="urn:microsoft.com/office/officeart/2005/8/layout/list1"/>
    <dgm:cxn modelId="{02BB8645-3E6A-4EF2-986D-50BE3B1DBA87}" type="presOf" srcId="{E9D59AC3-A711-4796-B192-1D13C75A69CF}" destId="{04BFF7BE-8A4B-43A8-811A-DA3705A638B4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D4149DE6-EE57-4D6A-B4A0-EC651B171725}" type="presOf" srcId="{3F42973D-1A6B-4BAD-B7B3-793384490701}" destId="{B6237DF0-F405-480F-9EDB-6E2180B339B1}" srcOrd="0" destOrd="0" presId="urn:microsoft.com/office/officeart/2005/8/layout/list1"/>
    <dgm:cxn modelId="{74E5DB9B-37F8-459C-B70F-FB0EE0C51E50}" type="presOf" srcId="{3F7C1AE6-D2D6-4A4C-896A-7CB304546092}" destId="{FE891326-686A-4C45-B79B-1B94C9E03A2E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B42B07C7-8BFC-4975-B1AA-B9AAD57D9FFB}" type="presOf" srcId="{E9D59AC3-A711-4796-B192-1D13C75A69CF}" destId="{0A9123C9-74E1-476A-A44C-7C00851B6B18}" srcOrd="0" destOrd="0" presId="urn:microsoft.com/office/officeart/2005/8/layout/list1"/>
    <dgm:cxn modelId="{B05CF0B5-A703-44B5-93AD-6E6739803554}" type="presOf" srcId="{049F0A86-C80C-4922-98A6-14F0D8DFCDD0}" destId="{0B453DFD-6C13-430D-A27F-131F95FA4CA8}" srcOrd="0" destOrd="0" presId="urn:microsoft.com/office/officeart/2005/8/layout/list1"/>
    <dgm:cxn modelId="{F060D8F4-C5E9-497F-93D4-40646D5926D3}" type="presOf" srcId="{B9374BCF-7B8D-43EA-AF42-3D675A166C28}" destId="{2F3F69BC-F4CD-4461-9478-6693505E9CAD}" srcOrd="0" destOrd="0" presId="urn:microsoft.com/office/officeart/2005/8/layout/list1"/>
    <dgm:cxn modelId="{872B7C38-F511-4626-BDE8-D4601F3E4979}" type="presOf" srcId="{A6AA4029-2DA5-4CF0-99F3-5D6F6A831349}" destId="{41C2C4BE-FE64-4D2A-8759-19F25F7067C9}" srcOrd="1" destOrd="0" presId="urn:microsoft.com/office/officeart/2005/8/layout/list1"/>
    <dgm:cxn modelId="{F328EA98-66BD-42E1-92DA-6ADF0782C3E0}" type="presParOf" srcId="{FC8F17A7-382E-4A1E-B2E7-DA36B42E1581}" destId="{A4AFC699-C35E-460D-A64E-55750FEB5D2F}" srcOrd="0" destOrd="0" presId="urn:microsoft.com/office/officeart/2005/8/layout/list1"/>
    <dgm:cxn modelId="{6CE6FBBB-C32D-456D-9BAC-93E67DFCEC10}" type="presParOf" srcId="{A4AFC699-C35E-460D-A64E-55750FEB5D2F}" destId="{2F3F69BC-F4CD-4461-9478-6693505E9CAD}" srcOrd="0" destOrd="0" presId="urn:microsoft.com/office/officeart/2005/8/layout/list1"/>
    <dgm:cxn modelId="{E915B832-956B-4E9C-B588-74AC5EE7E52B}" type="presParOf" srcId="{A4AFC699-C35E-460D-A64E-55750FEB5D2F}" destId="{0CB65D4D-7011-4622-ADCA-FDF1A9C6A79F}" srcOrd="1" destOrd="0" presId="urn:microsoft.com/office/officeart/2005/8/layout/list1"/>
    <dgm:cxn modelId="{E9A90446-3886-4BFE-9830-BAF14D620705}" type="presParOf" srcId="{FC8F17A7-382E-4A1E-B2E7-DA36B42E1581}" destId="{0E61AAD7-843C-4A61-9057-1D4B1E6EB38A}" srcOrd="1" destOrd="0" presId="urn:microsoft.com/office/officeart/2005/8/layout/list1"/>
    <dgm:cxn modelId="{D108F9B3-FD37-4CEF-B193-62F65E9B7D0F}" type="presParOf" srcId="{FC8F17A7-382E-4A1E-B2E7-DA36B42E1581}" destId="{4C2768E2-ED89-431A-A486-281CC5329D11}" srcOrd="2" destOrd="0" presId="urn:microsoft.com/office/officeart/2005/8/layout/list1"/>
    <dgm:cxn modelId="{77854E19-4F1E-4497-AD40-6170F494964C}" type="presParOf" srcId="{FC8F17A7-382E-4A1E-B2E7-DA36B42E1581}" destId="{1B416E7A-1E06-4210-9A87-C9B7D190B309}" srcOrd="3" destOrd="0" presId="urn:microsoft.com/office/officeart/2005/8/layout/list1"/>
    <dgm:cxn modelId="{37CF1F12-4940-47DA-A20E-75842883A77B}" type="presParOf" srcId="{FC8F17A7-382E-4A1E-B2E7-DA36B42E1581}" destId="{06690BC2-B387-4E14-8CD0-50904E7E7C3A}" srcOrd="4" destOrd="0" presId="urn:microsoft.com/office/officeart/2005/8/layout/list1"/>
    <dgm:cxn modelId="{0EF57382-70DC-4EBB-A934-EA9FC1162E5B}" type="presParOf" srcId="{06690BC2-B387-4E14-8CD0-50904E7E7C3A}" destId="{B6237DF0-F405-480F-9EDB-6E2180B339B1}" srcOrd="0" destOrd="0" presId="urn:microsoft.com/office/officeart/2005/8/layout/list1"/>
    <dgm:cxn modelId="{D31A236E-D150-444D-A491-C236830E7FCA}" type="presParOf" srcId="{06690BC2-B387-4E14-8CD0-50904E7E7C3A}" destId="{46DB3FC9-62E0-4C58-A7D5-27187D2C5D7D}" srcOrd="1" destOrd="0" presId="urn:microsoft.com/office/officeart/2005/8/layout/list1"/>
    <dgm:cxn modelId="{ABB793AA-E0CB-4799-98F2-B61B9B5A10B0}" type="presParOf" srcId="{FC8F17A7-382E-4A1E-B2E7-DA36B42E1581}" destId="{247B878D-BDED-49CB-B65A-A497AD500AE8}" srcOrd="5" destOrd="0" presId="urn:microsoft.com/office/officeart/2005/8/layout/list1"/>
    <dgm:cxn modelId="{A8A02AEE-2003-454B-B803-E76890794407}" type="presParOf" srcId="{FC8F17A7-382E-4A1E-B2E7-DA36B42E1581}" destId="{4659EBC4-64D1-4B6C-92B5-9A0F3C2EF96C}" srcOrd="6" destOrd="0" presId="urn:microsoft.com/office/officeart/2005/8/layout/list1"/>
    <dgm:cxn modelId="{FE2733E2-67EE-42C2-B3CA-73F3C1E80739}" type="presParOf" srcId="{FC8F17A7-382E-4A1E-B2E7-DA36B42E1581}" destId="{BAF59938-BB53-474B-BAD2-F883FDDD4D15}" srcOrd="7" destOrd="0" presId="urn:microsoft.com/office/officeart/2005/8/layout/list1"/>
    <dgm:cxn modelId="{AFD23ADE-9CDE-43C0-9D5D-982E184D261D}" type="presParOf" srcId="{FC8F17A7-382E-4A1E-B2E7-DA36B42E1581}" destId="{B565232D-1520-461C-A256-E2F8182B90C8}" srcOrd="8" destOrd="0" presId="urn:microsoft.com/office/officeart/2005/8/layout/list1"/>
    <dgm:cxn modelId="{B2828F3F-174F-43A3-B53D-4D35DFA12873}" type="presParOf" srcId="{B565232D-1520-461C-A256-E2F8182B90C8}" destId="{10B64A83-F830-4AC6-9385-513A38D55826}" srcOrd="0" destOrd="0" presId="urn:microsoft.com/office/officeart/2005/8/layout/list1"/>
    <dgm:cxn modelId="{A22ECB63-EB33-4636-8E08-A7CAD0648051}" type="presParOf" srcId="{B565232D-1520-461C-A256-E2F8182B90C8}" destId="{41C2C4BE-FE64-4D2A-8759-19F25F7067C9}" srcOrd="1" destOrd="0" presId="urn:microsoft.com/office/officeart/2005/8/layout/list1"/>
    <dgm:cxn modelId="{2F049E34-1051-416F-A35E-8D7899367221}" type="presParOf" srcId="{FC8F17A7-382E-4A1E-B2E7-DA36B42E1581}" destId="{1B336EED-E3B6-45CB-AC6A-6AFFDB107DB5}" srcOrd="9" destOrd="0" presId="urn:microsoft.com/office/officeart/2005/8/layout/list1"/>
    <dgm:cxn modelId="{250A48F1-96EA-4C36-A399-9B55C6E32ACF}" type="presParOf" srcId="{FC8F17A7-382E-4A1E-B2E7-DA36B42E1581}" destId="{30B5F34B-9541-42FB-BF55-BA19172ED350}" srcOrd="10" destOrd="0" presId="urn:microsoft.com/office/officeart/2005/8/layout/list1"/>
    <dgm:cxn modelId="{993528DB-10A4-4776-A3B5-E15A420FCFF9}" type="presParOf" srcId="{FC8F17A7-382E-4A1E-B2E7-DA36B42E1581}" destId="{BA660269-BEB7-404B-BD93-4DFE7712AA9C}" srcOrd="11" destOrd="0" presId="urn:microsoft.com/office/officeart/2005/8/layout/list1"/>
    <dgm:cxn modelId="{69FAB5D2-A292-42D3-B75F-10ACAD09F995}" type="presParOf" srcId="{FC8F17A7-382E-4A1E-B2E7-DA36B42E1581}" destId="{88BA583A-DC58-4047-A142-7FA2525DCFA3}" srcOrd="12" destOrd="0" presId="urn:microsoft.com/office/officeart/2005/8/layout/list1"/>
    <dgm:cxn modelId="{52A65C8E-D74F-4085-A34F-FC7F9FCE8FCF}" type="presParOf" srcId="{88BA583A-DC58-4047-A142-7FA2525DCFA3}" destId="{AF10899B-EDEE-40FE-9C40-8DDE3B25E72C}" srcOrd="0" destOrd="0" presId="urn:microsoft.com/office/officeart/2005/8/layout/list1"/>
    <dgm:cxn modelId="{836AFC31-8DFE-41E4-AC4A-EF071F65E4B0}" type="presParOf" srcId="{88BA583A-DC58-4047-A142-7FA2525DCFA3}" destId="{F8623298-42EC-4240-A896-C3B77D6A84BE}" srcOrd="1" destOrd="0" presId="urn:microsoft.com/office/officeart/2005/8/layout/list1"/>
    <dgm:cxn modelId="{C3C02302-36F2-45AC-AD56-29BF212E029F}" type="presParOf" srcId="{FC8F17A7-382E-4A1E-B2E7-DA36B42E1581}" destId="{6188435A-1102-4E5B-8D2B-58E6CD4E6435}" srcOrd="13" destOrd="0" presId="urn:microsoft.com/office/officeart/2005/8/layout/list1"/>
    <dgm:cxn modelId="{85499170-CED5-43EA-B2D3-C722989A46C4}" type="presParOf" srcId="{FC8F17A7-382E-4A1E-B2E7-DA36B42E1581}" destId="{AA0B205A-8584-47CB-8AB6-687C2A81A3A7}" srcOrd="14" destOrd="0" presId="urn:microsoft.com/office/officeart/2005/8/layout/list1"/>
    <dgm:cxn modelId="{7D449C5E-F12C-455F-80C1-6EA16601A089}" type="presParOf" srcId="{FC8F17A7-382E-4A1E-B2E7-DA36B42E1581}" destId="{36936875-2CE6-48CC-885F-460991F03499}" srcOrd="15" destOrd="0" presId="urn:microsoft.com/office/officeart/2005/8/layout/list1"/>
    <dgm:cxn modelId="{0FE0F88A-26FE-4FDA-AE3A-1A7A00BA18E1}" type="presParOf" srcId="{FC8F17A7-382E-4A1E-B2E7-DA36B42E1581}" destId="{70BBAC2E-3F84-4F66-B9BC-F7186ACAB38F}" srcOrd="16" destOrd="0" presId="urn:microsoft.com/office/officeart/2005/8/layout/list1"/>
    <dgm:cxn modelId="{8AEB0A31-7BF4-4D3A-8468-F1F46FC77DD0}" type="presParOf" srcId="{70BBAC2E-3F84-4F66-B9BC-F7186ACAB38F}" destId="{63BAC6F4-37DE-4063-90F1-38293280B408}" srcOrd="0" destOrd="0" presId="urn:microsoft.com/office/officeart/2005/8/layout/list1"/>
    <dgm:cxn modelId="{64B0E448-C8FD-4624-B3F5-6C05959C181B}" type="presParOf" srcId="{70BBAC2E-3F84-4F66-B9BC-F7186ACAB38F}" destId="{18DFF254-491E-49B4-A226-DB6AC9EDF287}" srcOrd="1" destOrd="0" presId="urn:microsoft.com/office/officeart/2005/8/layout/list1"/>
    <dgm:cxn modelId="{D20B9EE8-9AB0-4863-ADBF-82A8283F1FDB}" type="presParOf" srcId="{FC8F17A7-382E-4A1E-B2E7-DA36B42E1581}" destId="{2F621F97-3C2B-4ED3-AF8D-5D7EA9471D3C}" srcOrd="17" destOrd="0" presId="urn:microsoft.com/office/officeart/2005/8/layout/list1"/>
    <dgm:cxn modelId="{16701442-5D6F-45B1-985B-83616CFBB818}" type="presParOf" srcId="{FC8F17A7-382E-4A1E-B2E7-DA36B42E1581}" destId="{B17DE1A4-9BC0-46D0-9740-94D09C549B59}" srcOrd="18" destOrd="0" presId="urn:microsoft.com/office/officeart/2005/8/layout/list1"/>
    <dgm:cxn modelId="{C3E03D7E-8F13-4EA3-9E75-A3F64EE5A1C0}" type="presParOf" srcId="{FC8F17A7-382E-4A1E-B2E7-DA36B42E1581}" destId="{0649D3E9-A605-40B6-B170-BC90BB6CACA7}" srcOrd="19" destOrd="0" presId="urn:microsoft.com/office/officeart/2005/8/layout/list1"/>
    <dgm:cxn modelId="{2BC03306-529B-4950-96BC-681ADD46EE95}" type="presParOf" srcId="{FC8F17A7-382E-4A1E-B2E7-DA36B42E1581}" destId="{5557BF4C-0B21-48C7-98F8-59E3BDB03DC7}" srcOrd="20" destOrd="0" presId="urn:microsoft.com/office/officeart/2005/8/layout/list1"/>
    <dgm:cxn modelId="{04C4E12D-255E-4DF0-B180-8040B6EE6FA6}" type="presParOf" srcId="{5557BF4C-0B21-48C7-98F8-59E3BDB03DC7}" destId="{0A9123C9-74E1-476A-A44C-7C00851B6B18}" srcOrd="0" destOrd="0" presId="urn:microsoft.com/office/officeart/2005/8/layout/list1"/>
    <dgm:cxn modelId="{D4AE81BB-9663-4109-AB91-17B62F1505F8}" type="presParOf" srcId="{5557BF4C-0B21-48C7-98F8-59E3BDB03DC7}" destId="{04BFF7BE-8A4B-43A8-811A-DA3705A638B4}" srcOrd="1" destOrd="0" presId="urn:microsoft.com/office/officeart/2005/8/layout/list1"/>
    <dgm:cxn modelId="{776A8464-EF86-4C29-8F08-A6CC03BE55CC}" type="presParOf" srcId="{FC8F17A7-382E-4A1E-B2E7-DA36B42E1581}" destId="{4A94990A-C322-4A85-9986-B15C0FF2B266}" srcOrd="21" destOrd="0" presId="urn:microsoft.com/office/officeart/2005/8/layout/list1"/>
    <dgm:cxn modelId="{2CE2084D-A670-437F-86AB-4BC2B8E56D8D}" type="presParOf" srcId="{FC8F17A7-382E-4A1E-B2E7-DA36B42E1581}" destId="{C436068C-0248-4822-A0B2-7CB4D8C70A60}" srcOrd="22" destOrd="0" presId="urn:microsoft.com/office/officeart/2005/8/layout/list1"/>
    <dgm:cxn modelId="{AC3C26A6-CCE2-448B-AA2F-F6F899738A9B}" type="presParOf" srcId="{FC8F17A7-382E-4A1E-B2E7-DA36B42E1581}" destId="{1E506FD5-CE60-423F-B26B-10293B47C007}" srcOrd="23" destOrd="0" presId="urn:microsoft.com/office/officeart/2005/8/layout/list1"/>
    <dgm:cxn modelId="{D549E3AA-7BC5-4FCF-89BD-5ACB27557785}" type="presParOf" srcId="{FC8F17A7-382E-4A1E-B2E7-DA36B42E1581}" destId="{1D02F6B0-EBF4-45E3-82C7-E7801560D744}" srcOrd="24" destOrd="0" presId="urn:microsoft.com/office/officeart/2005/8/layout/list1"/>
    <dgm:cxn modelId="{0B0A3AE3-BE63-46D2-B32F-905E9D4BA1B0}" type="presParOf" srcId="{1D02F6B0-EBF4-45E3-82C7-E7801560D744}" destId="{FE891326-686A-4C45-B79B-1B94C9E03A2E}" srcOrd="0" destOrd="0" presId="urn:microsoft.com/office/officeart/2005/8/layout/list1"/>
    <dgm:cxn modelId="{8A23DE38-3F26-470D-99D4-9C3E2C0ECFD0}" type="presParOf" srcId="{1D02F6B0-EBF4-45E3-82C7-E7801560D744}" destId="{61C61218-148C-4255-9C90-C651A43AA30B}" srcOrd="1" destOrd="0" presId="urn:microsoft.com/office/officeart/2005/8/layout/list1"/>
    <dgm:cxn modelId="{49A238C1-B243-4BA3-BBEF-5225A33C0EA3}" type="presParOf" srcId="{FC8F17A7-382E-4A1E-B2E7-DA36B42E1581}" destId="{1802013E-BF39-4EF9-9432-FA7C944D3582}" srcOrd="25" destOrd="0" presId="urn:microsoft.com/office/officeart/2005/8/layout/list1"/>
    <dgm:cxn modelId="{457D1576-1A82-4A51-A2E2-D808D8B4590A}" type="presParOf" srcId="{FC8F17A7-382E-4A1E-B2E7-DA36B42E1581}" destId="{1BCA2504-F34B-4965-B98A-B14370556103}" srcOrd="26" destOrd="0" presId="urn:microsoft.com/office/officeart/2005/8/layout/list1"/>
    <dgm:cxn modelId="{4758114C-053F-4C5C-8D3C-2658645F4EF6}" type="presParOf" srcId="{FC8F17A7-382E-4A1E-B2E7-DA36B42E1581}" destId="{0FAAC69F-E085-4A39-B6CA-D9F5703A4618}" srcOrd="27" destOrd="0" presId="urn:microsoft.com/office/officeart/2005/8/layout/list1"/>
    <dgm:cxn modelId="{42DE8FF4-4CFB-4C10-B095-313954F47CFD}" type="presParOf" srcId="{FC8F17A7-382E-4A1E-B2E7-DA36B42E1581}" destId="{D8E4629F-6E0F-4A02-BADE-4218A3A65FF2}" srcOrd="28" destOrd="0" presId="urn:microsoft.com/office/officeart/2005/8/layout/list1"/>
    <dgm:cxn modelId="{D3492004-C180-4763-9ABC-7E78CEE5336A}" type="presParOf" srcId="{D8E4629F-6E0F-4A02-BADE-4218A3A65FF2}" destId="{FD05451A-4252-4BAC-BB45-636A73C8DE8B}" srcOrd="0" destOrd="0" presId="urn:microsoft.com/office/officeart/2005/8/layout/list1"/>
    <dgm:cxn modelId="{A589D8A4-06F7-42F2-A6D5-F9AA5351129F}" type="presParOf" srcId="{D8E4629F-6E0F-4A02-BADE-4218A3A65FF2}" destId="{FB41B348-582E-4F1B-8E8B-5AE516EA174B}" srcOrd="1" destOrd="0" presId="urn:microsoft.com/office/officeart/2005/8/layout/list1"/>
    <dgm:cxn modelId="{BC6FFC52-C48E-4BDC-B02F-886C411B11B8}" type="presParOf" srcId="{FC8F17A7-382E-4A1E-B2E7-DA36B42E1581}" destId="{E7BC78D9-1A4C-4A98-B3F2-3EC605C1BE54}" srcOrd="29" destOrd="0" presId="urn:microsoft.com/office/officeart/2005/8/layout/list1"/>
    <dgm:cxn modelId="{ECFB958E-0C14-4A7C-B0F7-C2F965693793}" type="presParOf" srcId="{FC8F17A7-382E-4A1E-B2E7-DA36B42E1581}" destId="{4AC2EB15-380B-4E95-A5FA-808E3B3AA859}" srcOrd="30" destOrd="0" presId="urn:microsoft.com/office/officeart/2005/8/layout/list1"/>
    <dgm:cxn modelId="{949E3C41-7A68-4B18-8584-C9BBDAA94CF8}" type="presParOf" srcId="{FC8F17A7-382E-4A1E-B2E7-DA36B42E1581}" destId="{38C0859C-7275-408F-8247-FDFC8F7D3597}" srcOrd="31" destOrd="0" presId="urn:microsoft.com/office/officeart/2005/8/layout/list1"/>
    <dgm:cxn modelId="{2F5B42D3-65A3-4697-863D-0C2BB4E89305}" type="presParOf" srcId="{FC8F17A7-382E-4A1E-B2E7-DA36B42E1581}" destId="{2B9B4077-7AD0-41BF-89A1-CCD579863653}" srcOrd="32" destOrd="0" presId="urn:microsoft.com/office/officeart/2005/8/layout/list1"/>
    <dgm:cxn modelId="{9D254EE6-8412-4E9A-A994-59C73F1FD0C2}" type="presParOf" srcId="{2B9B4077-7AD0-41BF-89A1-CCD579863653}" destId="{194EB645-03DB-4718-8A2C-6FB775B61591}" srcOrd="0" destOrd="0" presId="urn:microsoft.com/office/officeart/2005/8/layout/list1"/>
    <dgm:cxn modelId="{6DC63ECD-1750-420D-9F1C-3CEECEED92FF}" type="presParOf" srcId="{2B9B4077-7AD0-41BF-89A1-CCD579863653}" destId="{424CBD1D-1FC5-4620-B1CA-CEE3B5CF2E9C}" srcOrd="1" destOrd="0" presId="urn:microsoft.com/office/officeart/2005/8/layout/list1"/>
    <dgm:cxn modelId="{4457E40F-43AE-41D0-97A7-D0800C1EB1C9}" type="presParOf" srcId="{FC8F17A7-382E-4A1E-B2E7-DA36B42E1581}" destId="{930D1122-9358-4F28-86F7-9B909D1379B5}" srcOrd="33" destOrd="0" presId="urn:microsoft.com/office/officeart/2005/8/layout/list1"/>
    <dgm:cxn modelId="{18483BE1-66A6-4636-9BB2-BE4036E1706A}" type="presParOf" srcId="{FC8F17A7-382E-4A1E-B2E7-DA36B42E1581}" destId="{6B840818-1DBA-430E-8241-C14651C75AC3}" srcOrd="34" destOrd="0" presId="urn:microsoft.com/office/officeart/2005/8/layout/list1"/>
    <dgm:cxn modelId="{BC0FB00A-E154-40F6-9640-799657F321E3}" type="presParOf" srcId="{FC8F17A7-382E-4A1E-B2E7-DA36B42E1581}" destId="{3546DACC-6EE4-495B-80ED-08D9CE3E49DC}" srcOrd="35" destOrd="0" presId="urn:microsoft.com/office/officeart/2005/8/layout/list1"/>
    <dgm:cxn modelId="{2B840F3C-39F8-4502-95FC-5CBBB61EEF7C}" type="presParOf" srcId="{FC8F17A7-382E-4A1E-B2E7-DA36B42E1581}" destId="{149E7E05-9164-4FC0-AD4D-F6106392B578}" srcOrd="36" destOrd="0" presId="urn:microsoft.com/office/officeart/2005/8/layout/list1"/>
    <dgm:cxn modelId="{95076450-B82F-4E29-8C42-2756736944A2}" type="presParOf" srcId="{149E7E05-9164-4FC0-AD4D-F6106392B578}" destId="{63C9172F-EE30-49E2-9E45-1A3F307167E0}" srcOrd="0" destOrd="0" presId="urn:microsoft.com/office/officeart/2005/8/layout/list1"/>
    <dgm:cxn modelId="{E4B1420E-B17E-4AB1-8373-9D04ECFC4AD9}" type="presParOf" srcId="{149E7E05-9164-4FC0-AD4D-F6106392B578}" destId="{A2DC3E57-52E3-478D-A04E-E0C40B3A6D1E}" srcOrd="1" destOrd="0" presId="urn:microsoft.com/office/officeart/2005/8/layout/list1"/>
    <dgm:cxn modelId="{160099CA-24C6-4F77-AFA0-10320FC09218}" type="presParOf" srcId="{FC8F17A7-382E-4A1E-B2E7-DA36B42E1581}" destId="{DA5D1FDC-9886-44A2-80B4-CC785E870A80}" srcOrd="37" destOrd="0" presId="urn:microsoft.com/office/officeart/2005/8/layout/list1"/>
    <dgm:cxn modelId="{149DE9EF-E18A-4489-9811-E218B70EBEF1}" type="presParOf" srcId="{FC8F17A7-382E-4A1E-B2E7-DA36B42E1581}" destId="{8CE27BDD-A1C0-4C19-8C7C-E1EE3FF8CD56}" srcOrd="38" destOrd="0" presId="urn:microsoft.com/office/officeart/2005/8/layout/list1"/>
    <dgm:cxn modelId="{A9784B06-6358-444E-91A9-49A19521F0E4}" type="presParOf" srcId="{FC8F17A7-382E-4A1E-B2E7-DA36B42E1581}" destId="{C2B40191-EDD5-400F-821F-182ACFF6A277}" srcOrd="39" destOrd="0" presId="urn:microsoft.com/office/officeart/2005/8/layout/list1"/>
    <dgm:cxn modelId="{DA8A7B7A-5207-45DA-B453-4C5CDC73B200}" type="presParOf" srcId="{FC8F17A7-382E-4A1E-B2E7-DA36B42E1581}" destId="{504A7B5C-197B-45D0-8D59-56F4D5C8E46C}" srcOrd="40" destOrd="0" presId="urn:microsoft.com/office/officeart/2005/8/layout/list1"/>
    <dgm:cxn modelId="{F47EDED0-7CA5-415A-B9EA-17C3E2385F4B}" type="presParOf" srcId="{504A7B5C-197B-45D0-8D59-56F4D5C8E46C}" destId="{A8C8CC9A-22FC-4541-8139-B4781DD01AEA}" srcOrd="0" destOrd="0" presId="urn:microsoft.com/office/officeart/2005/8/layout/list1"/>
    <dgm:cxn modelId="{674BB8BF-8127-4ECF-984A-7C800961D526}" type="presParOf" srcId="{504A7B5C-197B-45D0-8D59-56F4D5C8E46C}" destId="{47212612-2112-4EE4-AB9A-FD294A321217}" srcOrd="1" destOrd="0" presId="urn:microsoft.com/office/officeart/2005/8/layout/list1"/>
    <dgm:cxn modelId="{AC62F609-D04D-45DE-A254-92C7FC0A7C1A}" type="presParOf" srcId="{FC8F17A7-382E-4A1E-B2E7-DA36B42E1581}" destId="{D3B319EC-2AC4-4E0D-B8B8-8706C1A64A31}" srcOrd="41" destOrd="0" presId="urn:microsoft.com/office/officeart/2005/8/layout/list1"/>
    <dgm:cxn modelId="{4C40DCC1-4A3A-463C-95FE-56A8AEBB9183}" type="presParOf" srcId="{FC8F17A7-382E-4A1E-B2E7-DA36B42E1581}" destId="{70EE8211-D7E5-4875-B1BE-DD896F61FF39}" srcOrd="42" destOrd="0" presId="urn:microsoft.com/office/officeart/2005/8/layout/list1"/>
    <dgm:cxn modelId="{38EAE891-FAE1-4AB4-966B-9D1321B7B762}" type="presParOf" srcId="{FC8F17A7-382E-4A1E-B2E7-DA36B42E1581}" destId="{BA39C67A-6FB0-4B00-8EF6-F7BD7AFEC80C}" srcOrd="43" destOrd="0" presId="urn:microsoft.com/office/officeart/2005/8/layout/list1"/>
    <dgm:cxn modelId="{80384476-5F2A-41CB-9AB5-4630466D0786}" type="presParOf" srcId="{FC8F17A7-382E-4A1E-B2E7-DA36B42E1581}" destId="{236F3CB0-FC6A-42E7-9222-5EB9A2129B15}" srcOrd="44" destOrd="0" presId="urn:microsoft.com/office/officeart/2005/8/layout/list1"/>
    <dgm:cxn modelId="{7609DFB5-15D3-49E9-88A7-08FE7CA2B14D}" type="presParOf" srcId="{236F3CB0-FC6A-42E7-9222-5EB9A2129B15}" destId="{CB8FA14D-F7C0-4BA7-B5FE-0AF92E1B5AEC}" srcOrd="0" destOrd="0" presId="urn:microsoft.com/office/officeart/2005/8/layout/list1"/>
    <dgm:cxn modelId="{FD45FBA7-A505-402B-BAF6-2820609F5A17}" type="presParOf" srcId="{236F3CB0-FC6A-42E7-9222-5EB9A2129B15}" destId="{6D3E7738-9EC1-4E56-8866-13A3F1EA0EB5}" srcOrd="1" destOrd="0" presId="urn:microsoft.com/office/officeart/2005/8/layout/list1"/>
    <dgm:cxn modelId="{58550F8F-2508-423C-B454-2C5F5EB20CED}" type="presParOf" srcId="{FC8F17A7-382E-4A1E-B2E7-DA36B42E1581}" destId="{0B3614BC-0986-4199-8F87-B76FDBA24601}" srcOrd="45" destOrd="0" presId="urn:microsoft.com/office/officeart/2005/8/layout/list1"/>
    <dgm:cxn modelId="{CF52E97A-C4A8-4728-A48F-4F0305C74189}" type="presParOf" srcId="{FC8F17A7-382E-4A1E-B2E7-DA36B42E1581}" destId="{930056F2-6EE0-4D60-B231-6A316CE5E782}" srcOrd="46" destOrd="0" presId="urn:microsoft.com/office/officeart/2005/8/layout/list1"/>
    <dgm:cxn modelId="{039D9CB2-3289-42AF-80FD-1DE31B2D55E6}" type="presParOf" srcId="{FC8F17A7-382E-4A1E-B2E7-DA36B42E1581}" destId="{7804978F-5F52-4A88-8118-87B4DD2E9E40}" srcOrd="47" destOrd="0" presId="urn:microsoft.com/office/officeart/2005/8/layout/list1"/>
    <dgm:cxn modelId="{28A10A0B-2BDD-455E-9E20-1216CB91CD08}" type="presParOf" srcId="{FC8F17A7-382E-4A1E-B2E7-DA36B42E1581}" destId="{66065793-67F8-45E2-97F5-720CAC391988}" srcOrd="48" destOrd="0" presId="urn:microsoft.com/office/officeart/2005/8/layout/list1"/>
    <dgm:cxn modelId="{3ACD9259-C309-4083-9DD6-C74759B650B1}" type="presParOf" srcId="{66065793-67F8-45E2-97F5-720CAC391988}" destId="{EBD57FE5-159F-4B83-AEF9-EA103400217F}" srcOrd="0" destOrd="0" presId="urn:microsoft.com/office/officeart/2005/8/layout/list1"/>
    <dgm:cxn modelId="{AAB3DFB0-5D4F-44FC-99A8-03BCB4B25DA7}" type="presParOf" srcId="{66065793-67F8-45E2-97F5-720CAC391988}" destId="{C9C4EDCF-0D7D-4178-80AC-3C28EDA936EA}" srcOrd="1" destOrd="0" presId="urn:microsoft.com/office/officeart/2005/8/layout/list1"/>
    <dgm:cxn modelId="{DB6BAC88-E5C6-4666-A5AD-5788C39AE5B3}" type="presParOf" srcId="{FC8F17A7-382E-4A1E-B2E7-DA36B42E1581}" destId="{B0A39975-8ADA-4EB7-93AC-5B32CCFFA3D8}" srcOrd="49" destOrd="0" presId="urn:microsoft.com/office/officeart/2005/8/layout/list1"/>
    <dgm:cxn modelId="{CD724C7E-F6FE-4436-A6F0-001A60412235}" type="presParOf" srcId="{FC8F17A7-382E-4A1E-B2E7-DA36B42E1581}" destId="{18AAA3DA-65E3-4B54-856F-745A46DBA2A8}" srcOrd="50" destOrd="0" presId="urn:microsoft.com/office/officeart/2005/8/layout/list1"/>
    <dgm:cxn modelId="{7BC348AD-04C4-43F6-BC8A-1513EBD8977C}" type="presParOf" srcId="{FC8F17A7-382E-4A1E-B2E7-DA36B42E1581}" destId="{61137101-CB7A-4843-B2C9-5D9A72761D76}" srcOrd="51" destOrd="0" presId="urn:microsoft.com/office/officeart/2005/8/layout/list1"/>
    <dgm:cxn modelId="{C2670F5F-0337-4E46-A696-72A0B1560C42}" type="presParOf" srcId="{FC8F17A7-382E-4A1E-B2E7-DA36B42E1581}" destId="{FD56D612-0CA4-447A-8EF4-5D1FAC4FFEA3}" srcOrd="52" destOrd="0" presId="urn:microsoft.com/office/officeart/2005/8/layout/list1"/>
    <dgm:cxn modelId="{EBD54B5E-1D27-427F-96CA-1C05ACD53BC6}" type="presParOf" srcId="{FD56D612-0CA4-447A-8EF4-5D1FAC4FFEA3}" destId="{B1E43C84-89B8-494E-A5A6-627F9349E4E6}" srcOrd="0" destOrd="0" presId="urn:microsoft.com/office/officeart/2005/8/layout/list1"/>
    <dgm:cxn modelId="{2CF90B6A-1CAC-44DC-AA1D-4218588EA0B1}" type="presParOf" srcId="{FD56D612-0CA4-447A-8EF4-5D1FAC4FFEA3}" destId="{D28A992A-D756-402D-AF4A-98AAC68826A9}" srcOrd="1" destOrd="0" presId="urn:microsoft.com/office/officeart/2005/8/layout/list1"/>
    <dgm:cxn modelId="{69752878-C7B1-4F5E-8B98-1C18D50107B2}" type="presParOf" srcId="{FC8F17A7-382E-4A1E-B2E7-DA36B42E1581}" destId="{941866A7-6FD7-4ED3-91E2-08BC5BCC62AD}" srcOrd="53" destOrd="0" presId="urn:microsoft.com/office/officeart/2005/8/layout/list1"/>
    <dgm:cxn modelId="{2D918683-A320-4CA1-BB3C-5192AE83A927}" type="presParOf" srcId="{FC8F17A7-382E-4A1E-B2E7-DA36B42E1581}" destId="{E7CFED7A-E2E7-4DB2-B02D-12D73767FC9A}" srcOrd="54" destOrd="0" presId="urn:microsoft.com/office/officeart/2005/8/layout/list1"/>
    <dgm:cxn modelId="{EA892921-F441-4F22-9347-2B57C6367853}" type="presParOf" srcId="{FC8F17A7-382E-4A1E-B2E7-DA36B42E1581}" destId="{F644A991-153E-437A-B7C0-E0F664592780}" srcOrd="55" destOrd="0" presId="urn:microsoft.com/office/officeart/2005/8/layout/list1"/>
    <dgm:cxn modelId="{2C05BA7A-9334-48F1-8897-6944209D478C}" type="presParOf" srcId="{FC8F17A7-382E-4A1E-B2E7-DA36B42E1581}" destId="{100D4A9F-8DD0-4AEF-81E4-E18A5C61997E}" srcOrd="56" destOrd="0" presId="urn:microsoft.com/office/officeart/2005/8/layout/list1"/>
    <dgm:cxn modelId="{34FB11B6-AA91-4DC5-B594-B1E637D72916}" type="presParOf" srcId="{100D4A9F-8DD0-4AEF-81E4-E18A5C61997E}" destId="{0B453DFD-6C13-430D-A27F-131F95FA4CA8}" srcOrd="0" destOrd="0" presId="urn:microsoft.com/office/officeart/2005/8/layout/list1"/>
    <dgm:cxn modelId="{2809476D-C793-4643-AEFB-615D60E2CE3C}" type="presParOf" srcId="{100D4A9F-8DD0-4AEF-81E4-E18A5C61997E}" destId="{829469C0-E15E-4D2E-9CAF-90A9B365C9CD}" srcOrd="1" destOrd="0" presId="urn:microsoft.com/office/officeart/2005/8/layout/list1"/>
    <dgm:cxn modelId="{72DA2039-E9B1-4469-81C9-6B8E85D25E79}" type="presParOf" srcId="{FC8F17A7-382E-4A1E-B2E7-DA36B42E1581}" destId="{24A7FB08-CF40-42F6-B775-A2DDFFAB4B9F}" srcOrd="57" destOrd="0" presId="urn:microsoft.com/office/officeart/2005/8/layout/list1"/>
    <dgm:cxn modelId="{AFD39E6E-EB93-4419-B785-8528887E63E0}" type="presParOf" srcId="{FC8F17A7-382E-4A1E-B2E7-DA36B42E1581}" destId="{C6F91460-8F15-4016-A895-41FD402867C8}" srcOrd="58" destOrd="0" presId="urn:microsoft.com/office/officeart/2005/8/layout/list1"/>
    <dgm:cxn modelId="{C504F176-84C5-4BEF-9E5B-C8F75D47991E}" type="presParOf" srcId="{FC8F17A7-382E-4A1E-B2E7-DA36B42E1581}" destId="{7BCB0CC1-7858-497D-8922-F9E792DD5B72}" srcOrd="59" destOrd="0" presId="urn:microsoft.com/office/officeart/2005/8/layout/list1"/>
    <dgm:cxn modelId="{F2E56F89-ECD2-4ED2-95FE-29AD852A8A3F}" type="presParOf" srcId="{FC8F17A7-382E-4A1E-B2E7-DA36B42E1581}" destId="{435C3199-38BE-4D69-8B45-360EA83940B9}" srcOrd="60" destOrd="0" presId="urn:microsoft.com/office/officeart/2005/8/layout/list1"/>
    <dgm:cxn modelId="{3479B745-38A6-4649-AE49-57287E4FA675}" type="presParOf" srcId="{435C3199-38BE-4D69-8B45-360EA83940B9}" destId="{E8FEF8F4-F88A-4857-BBB8-31D46153B273}" srcOrd="0" destOrd="0" presId="urn:microsoft.com/office/officeart/2005/8/layout/list1"/>
    <dgm:cxn modelId="{99C3673F-DF92-46E5-9EE7-8D68B569F14D}" type="presParOf" srcId="{435C3199-38BE-4D69-8B45-360EA83940B9}" destId="{329B42B8-ECD7-4885-9E08-72E31F850DA6}" srcOrd="1" destOrd="0" presId="urn:microsoft.com/office/officeart/2005/8/layout/list1"/>
    <dgm:cxn modelId="{B3B73EAB-A32E-421E-897C-EEBEE2EE9A3D}" type="presParOf" srcId="{FC8F17A7-382E-4A1E-B2E7-DA36B42E1581}" destId="{8E39B7AA-8831-40EE-B03D-716E8CF2C21A}" srcOrd="61" destOrd="0" presId="urn:microsoft.com/office/officeart/2005/8/layout/list1"/>
    <dgm:cxn modelId="{008ABE92-32DE-4B2A-9876-24F03FFE19ED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5D5518F4-E766-4C9A-B2F1-E5DF8EDEAF30}" type="presOf" srcId="{3F7C1AE6-D2D6-4A4C-896A-7CB304546092}" destId="{61C61218-148C-4255-9C90-C651A43AA30B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3075DECB-0009-4BA0-943E-32514E4BF4EB}" type="presOf" srcId="{517A7599-D39B-4136-B7F7-FC517C75373B}" destId="{D28A992A-D756-402D-AF4A-98AAC68826A9}" srcOrd="1" destOrd="0" presId="urn:microsoft.com/office/officeart/2005/8/layout/list1"/>
    <dgm:cxn modelId="{EEEBE845-2514-4109-8544-C2B2F6D2FDF2}" type="presOf" srcId="{4F249EC0-E768-4341-AFD6-A149BC3B7897}" destId="{FB41B348-582E-4F1B-8E8B-5AE516EA174B}" srcOrd="1" destOrd="0" presId="urn:microsoft.com/office/officeart/2005/8/layout/list1"/>
    <dgm:cxn modelId="{408048BF-4622-47D0-A3B4-392C13BD5233}" type="presOf" srcId="{F1EBE354-C624-4FC0-9F90-4A91809A193E}" destId="{63C9172F-EE30-49E2-9E45-1A3F307167E0}" srcOrd="0" destOrd="0" presId="urn:microsoft.com/office/officeart/2005/8/layout/list1"/>
    <dgm:cxn modelId="{2E92A2C8-DD59-4189-A563-350FA974F5A3}" type="presOf" srcId="{F1EBE354-C624-4FC0-9F90-4A91809A193E}" destId="{A2DC3E57-52E3-478D-A04E-E0C40B3A6D1E}" srcOrd="1" destOrd="0" presId="urn:microsoft.com/office/officeart/2005/8/layout/list1"/>
    <dgm:cxn modelId="{E05BAF39-96E9-4351-8E20-B954625313D8}" type="presOf" srcId="{E23C63D9-5F13-4E8F-B0BA-A4588E82099A}" destId="{47212612-2112-4EE4-AB9A-FD294A321217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BE81269E-1A92-4E91-9C7E-EC70094AC487}" type="presOf" srcId="{B9374BCF-7B8D-43EA-AF42-3D675A166C28}" destId="{0CB65D4D-7011-4622-ADCA-FDF1A9C6A79F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09678A03-79C1-498C-A208-211AB476723B}" type="presOf" srcId="{E9D59AC3-A711-4796-B192-1D13C75A69CF}" destId="{0A9123C9-74E1-476A-A44C-7C00851B6B18}" srcOrd="0" destOrd="0" presId="urn:microsoft.com/office/officeart/2005/8/layout/list1"/>
    <dgm:cxn modelId="{B7E23F61-AE93-4CFA-8E3E-AF45D351B9CB}" type="presOf" srcId="{06DF7B84-5155-4510-A4D1-41E62DBF20AA}" destId="{AF10899B-EDEE-40FE-9C40-8DDE3B25E72C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2AF6D7C9-AF94-49AB-ADE2-ED78C7F1FA16}" type="presOf" srcId="{049F0A86-C80C-4922-98A6-14F0D8DFCDD0}" destId="{829469C0-E15E-4D2E-9CAF-90A9B365C9CD}" srcOrd="1" destOrd="0" presId="urn:microsoft.com/office/officeart/2005/8/layout/list1"/>
    <dgm:cxn modelId="{41B23CD1-8616-4C76-8083-5D46C4CC58B9}" type="presOf" srcId="{A6AA4029-2DA5-4CF0-99F3-5D6F6A831349}" destId="{10B64A83-F830-4AC6-9385-513A38D55826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2726BEF8-9C92-4D1D-BD07-5243D3C5F0C6}" type="presOf" srcId="{0F5738F0-9D40-4958-B108-0B2ECF3C2EBD}" destId="{EBD57FE5-159F-4B83-AEF9-EA103400217F}" srcOrd="0" destOrd="0" presId="urn:microsoft.com/office/officeart/2005/8/layout/list1"/>
    <dgm:cxn modelId="{7C72958D-68AE-47B9-ACC3-FC1A47A5FAD0}" type="presOf" srcId="{3F7C1AE6-D2D6-4A4C-896A-7CB304546092}" destId="{FE891326-686A-4C45-B79B-1B94C9E03A2E}" srcOrd="0" destOrd="0" presId="urn:microsoft.com/office/officeart/2005/8/layout/list1"/>
    <dgm:cxn modelId="{1B96CE71-B372-4CFD-A8C4-3DD96330CC6B}" type="presOf" srcId="{517A7599-D39B-4136-B7F7-FC517C75373B}" destId="{B1E43C84-89B8-494E-A5A6-627F9349E4E6}" srcOrd="0" destOrd="0" presId="urn:microsoft.com/office/officeart/2005/8/layout/list1"/>
    <dgm:cxn modelId="{A9DA3B15-DD72-4D82-8C95-C2F7DF285EB0}" type="presOf" srcId="{4645654A-0DC5-46B0-95ED-49F72442FADF}" destId="{63BAC6F4-37DE-4063-90F1-38293280B408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0BC965B6-0319-4564-A987-E2742DA8D39B}" type="presOf" srcId="{4F249EC0-E768-4341-AFD6-A149BC3B7897}" destId="{FD05451A-4252-4BAC-BB45-636A73C8DE8B}" srcOrd="0" destOrd="0" presId="urn:microsoft.com/office/officeart/2005/8/layout/list1"/>
    <dgm:cxn modelId="{657469F9-C90D-464D-BDCF-4CC8B4E1C9C2}" type="presOf" srcId="{9A28537E-EBB5-45DA-B2FE-F991C881A5E8}" destId="{424CBD1D-1FC5-4620-B1CA-CEE3B5CF2E9C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EA184E85-B069-4AB0-B1BB-84C050B86DFD}" type="presOf" srcId="{E9D59AC3-A711-4796-B192-1D13C75A69CF}" destId="{04BFF7BE-8A4B-43A8-811A-DA3705A638B4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1AEE660D-9DBE-4B7F-8B98-6B700182739F}" type="presOf" srcId="{8E2717DD-D037-46DD-AB7C-0D91C7CA05D2}" destId="{CB8FA14D-F7C0-4BA7-B5FE-0AF92E1B5AEC}" srcOrd="0" destOrd="0" presId="urn:microsoft.com/office/officeart/2005/8/layout/list1"/>
    <dgm:cxn modelId="{80E4953D-1DE9-45E5-97D3-65F9EE10CC30}" type="presOf" srcId="{E23C63D9-5F13-4E8F-B0BA-A4588E82099A}" destId="{A8C8CC9A-22FC-4541-8139-B4781DD01AEA}" srcOrd="0" destOrd="0" presId="urn:microsoft.com/office/officeart/2005/8/layout/list1"/>
    <dgm:cxn modelId="{ACE072C4-248C-48E8-B9B8-900849C95757}" type="presOf" srcId="{3F42973D-1A6B-4BAD-B7B3-793384490701}" destId="{B6237DF0-F405-480F-9EDB-6E2180B339B1}" srcOrd="0" destOrd="0" presId="urn:microsoft.com/office/officeart/2005/8/layout/list1"/>
    <dgm:cxn modelId="{B75664C2-DB6F-4402-AC98-F6363B9EB8B8}" type="presOf" srcId="{A6AA4029-2DA5-4CF0-99F3-5D6F6A831349}" destId="{41C2C4BE-FE64-4D2A-8759-19F25F7067C9}" srcOrd="1" destOrd="0" presId="urn:microsoft.com/office/officeart/2005/8/layout/list1"/>
    <dgm:cxn modelId="{75F68D51-58A8-4FEB-9177-24C83F06AA3A}" type="presOf" srcId="{4645654A-0DC5-46B0-95ED-49F72442FADF}" destId="{18DFF254-491E-49B4-A226-DB6AC9EDF287}" srcOrd="1" destOrd="0" presId="urn:microsoft.com/office/officeart/2005/8/layout/list1"/>
    <dgm:cxn modelId="{55FB7C1B-A957-43F9-B888-6FD6E176DB42}" type="presOf" srcId="{0F5738F0-9D40-4958-B108-0B2ECF3C2EBD}" destId="{C9C4EDCF-0D7D-4178-80AC-3C28EDA936EA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2D412994-A09A-4E7F-B364-9108849F4589}" type="presOf" srcId="{8E2717DD-D037-46DD-AB7C-0D91C7CA05D2}" destId="{6D3E7738-9EC1-4E56-8866-13A3F1EA0EB5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6CDF366E-DE7C-4A8E-B5D8-2235FEFF0A13}" type="presOf" srcId="{B9374BCF-7B8D-43EA-AF42-3D675A166C28}" destId="{2F3F69BC-F4CD-4461-9478-6693505E9CAD}" srcOrd="0" destOrd="0" presId="urn:microsoft.com/office/officeart/2005/8/layout/list1"/>
    <dgm:cxn modelId="{E0DEAD33-04E5-441F-AC83-05885DB99F77}" type="presOf" srcId="{049F0A86-C80C-4922-98A6-14F0D8DFCDD0}" destId="{0B453DFD-6C13-430D-A27F-131F95FA4CA8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99B4D7E4-BCB0-4FE2-A4A8-658B117812E6}" type="presOf" srcId="{3F42973D-1A6B-4BAD-B7B3-793384490701}" destId="{46DB3FC9-62E0-4C58-A7D5-27187D2C5D7D}" srcOrd="1" destOrd="0" presId="urn:microsoft.com/office/officeart/2005/8/layout/list1"/>
    <dgm:cxn modelId="{2BF90FE4-05EA-4585-A7AB-E89FDD72E0F1}" type="presOf" srcId="{06DF7B84-5155-4510-A4D1-41E62DBF20AA}" destId="{F8623298-42EC-4240-A896-C3B77D6A84BE}" srcOrd="1" destOrd="0" presId="urn:microsoft.com/office/officeart/2005/8/layout/list1"/>
    <dgm:cxn modelId="{99B53BE3-096C-489C-9BA4-19B83A8D1A70}" type="presOf" srcId="{470BFF4D-607E-47BE-BE6D-F308DD98CD06}" destId="{FC8F17A7-382E-4A1E-B2E7-DA36B42E1581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CE5DEEA1-086A-4A4D-A8AE-41A71415BBC8}" type="presOf" srcId="{9A28537E-EBB5-45DA-B2FE-F991C881A5E8}" destId="{194EB645-03DB-4718-8A2C-6FB775B61591}" srcOrd="0" destOrd="0" presId="urn:microsoft.com/office/officeart/2005/8/layout/list1"/>
    <dgm:cxn modelId="{DFE1DAC7-EFD5-4622-BFCA-45E07815AA78}" type="presParOf" srcId="{FC8F17A7-382E-4A1E-B2E7-DA36B42E1581}" destId="{A4AFC699-C35E-460D-A64E-55750FEB5D2F}" srcOrd="0" destOrd="0" presId="urn:microsoft.com/office/officeart/2005/8/layout/list1"/>
    <dgm:cxn modelId="{22FA10C3-830F-49A2-B531-9B118C05F5B4}" type="presParOf" srcId="{A4AFC699-C35E-460D-A64E-55750FEB5D2F}" destId="{2F3F69BC-F4CD-4461-9478-6693505E9CAD}" srcOrd="0" destOrd="0" presId="urn:microsoft.com/office/officeart/2005/8/layout/list1"/>
    <dgm:cxn modelId="{B04F3A5D-9087-477A-B631-5751981B0475}" type="presParOf" srcId="{A4AFC699-C35E-460D-A64E-55750FEB5D2F}" destId="{0CB65D4D-7011-4622-ADCA-FDF1A9C6A79F}" srcOrd="1" destOrd="0" presId="urn:microsoft.com/office/officeart/2005/8/layout/list1"/>
    <dgm:cxn modelId="{E36BC7E1-1C3D-47EB-9445-E5EE8D2CF8DB}" type="presParOf" srcId="{FC8F17A7-382E-4A1E-B2E7-DA36B42E1581}" destId="{0E61AAD7-843C-4A61-9057-1D4B1E6EB38A}" srcOrd="1" destOrd="0" presId="urn:microsoft.com/office/officeart/2005/8/layout/list1"/>
    <dgm:cxn modelId="{BED7CC1A-F480-416D-8861-416504F37777}" type="presParOf" srcId="{FC8F17A7-382E-4A1E-B2E7-DA36B42E1581}" destId="{4C2768E2-ED89-431A-A486-281CC5329D11}" srcOrd="2" destOrd="0" presId="urn:microsoft.com/office/officeart/2005/8/layout/list1"/>
    <dgm:cxn modelId="{609D09E2-CAB3-4E2B-9C16-20BE898A5296}" type="presParOf" srcId="{FC8F17A7-382E-4A1E-B2E7-DA36B42E1581}" destId="{1B416E7A-1E06-4210-9A87-C9B7D190B309}" srcOrd="3" destOrd="0" presId="urn:microsoft.com/office/officeart/2005/8/layout/list1"/>
    <dgm:cxn modelId="{2D3E0FD8-C122-4CA2-B376-E0F1A69DB8F4}" type="presParOf" srcId="{FC8F17A7-382E-4A1E-B2E7-DA36B42E1581}" destId="{06690BC2-B387-4E14-8CD0-50904E7E7C3A}" srcOrd="4" destOrd="0" presId="urn:microsoft.com/office/officeart/2005/8/layout/list1"/>
    <dgm:cxn modelId="{9DDD4CCB-EDD1-4033-B21D-453A3F3B5710}" type="presParOf" srcId="{06690BC2-B387-4E14-8CD0-50904E7E7C3A}" destId="{B6237DF0-F405-480F-9EDB-6E2180B339B1}" srcOrd="0" destOrd="0" presId="urn:microsoft.com/office/officeart/2005/8/layout/list1"/>
    <dgm:cxn modelId="{97B4B97E-7DFC-400C-A12F-29A1B29F41AA}" type="presParOf" srcId="{06690BC2-B387-4E14-8CD0-50904E7E7C3A}" destId="{46DB3FC9-62E0-4C58-A7D5-27187D2C5D7D}" srcOrd="1" destOrd="0" presId="urn:microsoft.com/office/officeart/2005/8/layout/list1"/>
    <dgm:cxn modelId="{9E98DB4B-5E9E-4B4D-9789-5F351788904C}" type="presParOf" srcId="{FC8F17A7-382E-4A1E-B2E7-DA36B42E1581}" destId="{247B878D-BDED-49CB-B65A-A497AD500AE8}" srcOrd="5" destOrd="0" presId="urn:microsoft.com/office/officeart/2005/8/layout/list1"/>
    <dgm:cxn modelId="{33FF01F0-493D-4971-9069-7E8C57EC2500}" type="presParOf" srcId="{FC8F17A7-382E-4A1E-B2E7-DA36B42E1581}" destId="{4659EBC4-64D1-4B6C-92B5-9A0F3C2EF96C}" srcOrd="6" destOrd="0" presId="urn:microsoft.com/office/officeart/2005/8/layout/list1"/>
    <dgm:cxn modelId="{E2E6C916-FFAD-4BE7-BE34-33740E21FB01}" type="presParOf" srcId="{FC8F17A7-382E-4A1E-B2E7-DA36B42E1581}" destId="{BAF59938-BB53-474B-BAD2-F883FDDD4D15}" srcOrd="7" destOrd="0" presId="urn:microsoft.com/office/officeart/2005/8/layout/list1"/>
    <dgm:cxn modelId="{0DD469AE-4345-46F2-BC1C-4C11922E4204}" type="presParOf" srcId="{FC8F17A7-382E-4A1E-B2E7-DA36B42E1581}" destId="{B565232D-1520-461C-A256-E2F8182B90C8}" srcOrd="8" destOrd="0" presId="urn:microsoft.com/office/officeart/2005/8/layout/list1"/>
    <dgm:cxn modelId="{F428511E-BA12-42A5-A42D-57B0AC0EE1B9}" type="presParOf" srcId="{B565232D-1520-461C-A256-E2F8182B90C8}" destId="{10B64A83-F830-4AC6-9385-513A38D55826}" srcOrd="0" destOrd="0" presId="urn:microsoft.com/office/officeart/2005/8/layout/list1"/>
    <dgm:cxn modelId="{F66EE6C7-7011-4085-BEF1-80DA43A4C2FA}" type="presParOf" srcId="{B565232D-1520-461C-A256-E2F8182B90C8}" destId="{41C2C4BE-FE64-4D2A-8759-19F25F7067C9}" srcOrd="1" destOrd="0" presId="urn:microsoft.com/office/officeart/2005/8/layout/list1"/>
    <dgm:cxn modelId="{1E8DE711-349C-4624-9563-B6C643DB0CE3}" type="presParOf" srcId="{FC8F17A7-382E-4A1E-B2E7-DA36B42E1581}" destId="{1B336EED-E3B6-45CB-AC6A-6AFFDB107DB5}" srcOrd="9" destOrd="0" presId="urn:microsoft.com/office/officeart/2005/8/layout/list1"/>
    <dgm:cxn modelId="{97659EA0-9938-42E0-ADEB-107B918DDCCD}" type="presParOf" srcId="{FC8F17A7-382E-4A1E-B2E7-DA36B42E1581}" destId="{30B5F34B-9541-42FB-BF55-BA19172ED350}" srcOrd="10" destOrd="0" presId="urn:microsoft.com/office/officeart/2005/8/layout/list1"/>
    <dgm:cxn modelId="{CA73D056-96BE-47D7-98CA-5F8A213F2DA0}" type="presParOf" srcId="{FC8F17A7-382E-4A1E-B2E7-DA36B42E1581}" destId="{BA660269-BEB7-404B-BD93-4DFE7712AA9C}" srcOrd="11" destOrd="0" presId="urn:microsoft.com/office/officeart/2005/8/layout/list1"/>
    <dgm:cxn modelId="{9E1898DD-E35D-4766-A4A0-B2AF8FC314C9}" type="presParOf" srcId="{FC8F17A7-382E-4A1E-B2E7-DA36B42E1581}" destId="{88BA583A-DC58-4047-A142-7FA2525DCFA3}" srcOrd="12" destOrd="0" presId="urn:microsoft.com/office/officeart/2005/8/layout/list1"/>
    <dgm:cxn modelId="{1B03C239-D7E2-4AB0-82AE-B977D8421402}" type="presParOf" srcId="{88BA583A-DC58-4047-A142-7FA2525DCFA3}" destId="{AF10899B-EDEE-40FE-9C40-8DDE3B25E72C}" srcOrd="0" destOrd="0" presId="urn:microsoft.com/office/officeart/2005/8/layout/list1"/>
    <dgm:cxn modelId="{456A4B34-E084-476E-B236-0544EFB9AA88}" type="presParOf" srcId="{88BA583A-DC58-4047-A142-7FA2525DCFA3}" destId="{F8623298-42EC-4240-A896-C3B77D6A84BE}" srcOrd="1" destOrd="0" presId="urn:microsoft.com/office/officeart/2005/8/layout/list1"/>
    <dgm:cxn modelId="{7E79D11F-A47B-4851-A8B8-EFD1DDFE56FF}" type="presParOf" srcId="{FC8F17A7-382E-4A1E-B2E7-DA36B42E1581}" destId="{6188435A-1102-4E5B-8D2B-58E6CD4E6435}" srcOrd="13" destOrd="0" presId="urn:microsoft.com/office/officeart/2005/8/layout/list1"/>
    <dgm:cxn modelId="{00D87AE8-7F98-428E-90FA-9F65A05BD0CE}" type="presParOf" srcId="{FC8F17A7-382E-4A1E-B2E7-DA36B42E1581}" destId="{AA0B205A-8584-47CB-8AB6-687C2A81A3A7}" srcOrd="14" destOrd="0" presId="urn:microsoft.com/office/officeart/2005/8/layout/list1"/>
    <dgm:cxn modelId="{B0736015-A866-4FBD-BC1A-926E57B0EE70}" type="presParOf" srcId="{FC8F17A7-382E-4A1E-B2E7-DA36B42E1581}" destId="{36936875-2CE6-48CC-885F-460991F03499}" srcOrd="15" destOrd="0" presId="urn:microsoft.com/office/officeart/2005/8/layout/list1"/>
    <dgm:cxn modelId="{87C8B263-C3D9-44B7-B105-36DB62A3ED3C}" type="presParOf" srcId="{FC8F17A7-382E-4A1E-B2E7-DA36B42E1581}" destId="{70BBAC2E-3F84-4F66-B9BC-F7186ACAB38F}" srcOrd="16" destOrd="0" presId="urn:microsoft.com/office/officeart/2005/8/layout/list1"/>
    <dgm:cxn modelId="{216F1595-3160-454A-AC69-79D3BBAA542B}" type="presParOf" srcId="{70BBAC2E-3F84-4F66-B9BC-F7186ACAB38F}" destId="{63BAC6F4-37DE-4063-90F1-38293280B408}" srcOrd="0" destOrd="0" presId="urn:microsoft.com/office/officeart/2005/8/layout/list1"/>
    <dgm:cxn modelId="{AB795B08-D2F7-4D55-9C3F-9FD7A980AD5D}" type="presParOf" srcId="{70BBAC2E-3F84-4F66-B9BC-F7186ACAB38F}" destId="{18DFF254-491E-49B4-A226-DB6AC9EDF287}" srcOrd="1" destOrd="0" presId="urn:microsoft.com/office/officeart/2005/8/layout/list1"/>
    <dgm:cxn modelId="{DAE4120D-85EA-432B-8FA0-393F4374F377}" type="presParOf" srcId="{FC8F17A7-382E-4A1E-B2E7-DA36B42E1581}" destId="{2F621F97-3C2B-4ED3-AF8D-5D7EA9471D3C}" srcOrd="17" destOrd="0" presId="urn:microsoft.com/office/officeart/2005/8/layout/list1"/>
    <dgm:cxn modelId="{0A862E5D-C242-49B0-B28F-B1C03CA6C8B4}" type="presParOf" srcId="{FC8F17A7-382E-4A1E-B2E7-DA36B42E1581}" destId="{B17DE1A4-9BC0-46D0-9740-94D09C549B59}" srcOrd="18" destOrd="0" presId="urn:microsoft.com/office/officeart/2005/8/layout/list1"/>
    <dgm:cxn modelId="{034F7C17-A49B-42D3-8B17-4983242BE10B}" type="presParOf" srcId="{FC8F17A7-382E-4A1E-B2E7-DA36B42E1581}" destId="{0649D3E9-A605-40B6-B170-BC90BB6CACA7}" srcOrd="19" destOrd="0" presId="urn:microsoft.com/office/officeart/2005/8/layout/list1"/>
    <dgm:cxn modelId="{A7701A94-FC3D-4803-A412-B98C1D0B2872}" type="presParOf" srcId="{FC8F17A7-382E-4A1E-B2E7-DA36B42E1581}" destId="{5557BF4C-0B21-48C7-98F8-59E3BDB03DC7}" srcOrd="20" destOrd="0" presId="urn:microsoft.com/office/officeart/2005/8/layout/list1"/>
    <dgm:cxn modelId="{CCA51A52-B36A-4CED-BA32-11769D73DA9E}" type="presParOf" srcId="{5557BF4C-0B21-48C7-98F8-59E3BDB03DC7}" destId="{0A9123C9-74E1-476A-A44C-7C00851B6B18}" srcOrd="0" destOrd="0" presId="urn:microsoft.com/office/officeart/2005/8/layout/list1"/>
    <dgm:cxn modelId="{063E4785-47FE-4FF7-95F1-08C20BCE72EF}" type="presParOf" srcId="{5557BF4C-0B21-48C7-98F8-59E3BDB03DC7}" destId="{04BFF7BE-8A4B-43A8-811A-DA3705A638B4}" srcOrd="1" destOrd="0" presId="urn:microsoft.com/office/officeart/2005/8/layout/list1"/>
    <dgm:cxn modelId="{2A9FAC9D-0BE0-4590-B0BC-AAEF425A7657}" type="presParOf" srcId="{FC8F17A7-382E-4A1E-B2E7-DA36B42E1581}" destId="{4A94990A-C322-4A85-9986-B15C0FF2B266}" srcOrd="21" destOrd="0" presId="urn:microsoft.com/office/officeart/2005/8/layout/list1"/>
    <dgm:cxn modelId="{7DF281A3-FE09-4A9C-830C-A89C30CDFA19}" type="presParOf" srcId="{FC8F17A7-382E-4A1E-B2E7-DA36B42E1581}" destId="{C436068C-0248-4822-A0B2-7CB4D8C70A60}" srcOrd="22" destOrd="0" presId="urn:microsoft.com/office/officeart/2005/8/layout/list1"/>
    <dgm:cxn modelId="{4FFB37E5-9D01-4C8F-91B9-621FE41961BA}" type="presParOf" srcId="{FC8F17A7-382E-4A1E-B2E7-DA36B42E1581}" destId="{1E506FD5-CE60-423F-B26B-10293B47C007}" srcOrd="23" destOrd="0" presId="urn:microsoft.com/office/officeart/2005/8/layout/list1"/>
    <dgm:cxn modelId="{D31F8873-160D-4C50-BFB1-90C19E0362CA}" type="presParOf" srcId="{FC8F17A7-382E-4A1E-B2E7-DA36B42E1581}" destId="{1D02F6B0-EBF4-45E3-82C7-E7801560D744}" srcOrd="24" destOrd="0" presId="urn:microsoft.com/office/officeart/2005/8/layout/list1"/>
    <dgm:cxn modelId="{B089065B-C651-4C7C-B534-AF5C0CF09E4E}" type="presParOf" srcId="{1D02F6B0-EBF4-45E3-82C7-E7801560D744}" destId="{FE891326-686A-4C45-B79B-1B94C9E03A2E}" srcOrd="0" destOrd="0" presId="urn:microsoft.com/office/officeart/2005/8/layout/list1"/>
    <dgm:cxn modelId="{89ABD354-9B16-4633-837E-3E75A90B55BA}" type="presParOf" srcId="{1D02F6B0-EBF4-45E3-82C7-E7801560D744}" destId="{61C61218-148C-4255-9C90-C651A43AA30B}" srcOrd="1" destOrd="0" presId="urn:microsoft.com/office/officeart/2005/8/layout/list1"/>
    <dgm:cxn modelId="{D313ABFF-292B-4ACD-A6A9-4030F453EA14}" type="presParOf" srcId="{FC8F17A7-382E-4A1E-B2E7-DA36B42E1581}" destId="{1802013E-BF39-4EF9-9432-FA7C944D3582}" srcOrd="25" destOrd="0" presId="urn:microsoft.com/office/officeart/2005/8/layout/list1"/>
    <dgm:cxn modelId="{62D53928-5F73-429F-9DF6-460EF3A8A4FC}" type="presParOf" srcId="{FC8F17A7-382E-4A1E-B2E7-DA36B42E1581}" destId="{1BCA2504-F34B-4965-B98A-B14370556103}" srcOrd="26" destOrd="0" presId="urn:microsoft.com/office/officeart/2005/8/layout/list1"/>
    <dgm:cxn modelId="{31089A95-469E-431F-96D0-E183416F2D3C}" type="presParOf" srcId="{FC8F17A7-382E-4A1E-B2E7-DA36B42E1581}" destId="{0FAAC69F-E085-4A39-B6CA-D9F5703A4618}" srcOrd="27" destOrd="0" presId="urn:microsoft.com/office/officeart/2005/8/layout/list1"/>
    <dgm:cxn modelId="{BDD3E823-7401-45B5-BF40-4EDA6748A2E7}" type="presParOf" srcId="{FC8F17A7-382E-4A1E-B2E7-DA36B42E1581}" destId="{D8E4629F-6E0F-4A02-BADE-4218A3A65FF2}" srcOrd="28" destOrd="0" presId="urn:microsoft.com/office/officeart/2005/8/layout/list1"/>
    <dgm:cxn modelId="{FAD3FB06-1FBF-4177-BDE8-6DF90BFD02C4}" type="presParOf" srcId="{D8E4629F-6E0F-4A02-BADE-4218A3A65FF2}" destId="{FD05451A-4252-4BAC-BB45-636A73C8DE8B}" srcOrd="0" destOrd="0" presId="urn:microsoft.com/office/officeart/2005/8/layout/list1"/>
    <dgm:cxn modelId="{B585B3DD-0C4C-4FC9-8385-220A00E03B75}" type="presParOf" srcId="{D8E4629F-6E0F-4A02-BADE-4218A3A65FF2}" destId="{FB41B348-582E-4F1B-8E8B-5AE516EA174B}" srcOrd="1" destOrd="0" presId="urn:microsoft.com/office/officeart/2005/8/layout/list1"/>
    <dgm:cxn modelId="{8EC75BD9-59F3-4551-AC26-CBFFA532A397}" type="presParOf" srcId="{FC8F17A7-382E-4A1E-B2E7-DA36B42E1581}" destId="{E7BC78D9-1A4C-4A98-B3F2-3EC605C1BE54}" srcOrd="29" destOrd="0" presId="urn:microsoft.com/office/officeart/2005/8/layout/list1"/>
    <dgm:cxn modelId="{FB5747CE-860C-410B-9DF0-E0A9B46406C1}" type="presParOf" srcId="{FC8F17A7-382E-4A1E-B2E7-DA36B42E1581}" destId="{4AC2EB15-380B-4E95-A5FA-808E3B3AA859}" srcOrd="30" destOrd="0" presId="urn:microsoft.com/office/officeart/2005/8/layout/list1"/>
    <dgm:cxn modelId="{DE296D83-4CCD-46DD-89E0-994972324A6F}" type="presParOf" srcId="{FC8F17A7-382E-4A1E-B2E7-DA36B42E1581}" destId="{38C0859C-7275-408F-8247-FDFC8F7D3597}" srcOrd="31" destOrd="0" presId="urn:microsoft.com/office/officeart/2005/8/layout/list1"/>
    <dgm:cxn modelId="{EC0A1C3A-1E17-4E36-8357-5405BC9D1E1C}" type="presParOf" srcId="{FC8F17A7-382E-4A1E-B2E7-DA36B42E1581}" destId="{2B9B4077-7AD0-41BF-89A1-CCD579863653}" srcOrd="32" destOrd="0" presId="urn:microsoft.com/office/officeart/2005/8/layout/list1"/>
    <dgm:cxn modelId="{18B880D1-F7EC-49FC-88C4-71A1DE6086D7}" type="presParOf" srcId="{2B9B4077-7AD0-41BF-89A1-CCD579863653}" destId="{194EB645-03DB-4718-8A2C-6FB775B61591}" srcOrd="0" destOrd="0" presId="urn:microsoft.com/office/officeart/2005/8/layout/list1"/>
    <dgm:cxn modelId="{592F03E8-1E1E-4DED-8EB3-727C3110266B}" type="presParOf" srcId="{2B9B4077-7AD0-41BF-89A1-CCD579863653}" destId="{424CBD1D-1FC5-4620-B1CA-CEE3B5CF2E9C}" srcOrd="1" destOrd="0" presId="urn:microsoft.com/office/officeart/2005/8/layout/list1"/>
    <dgm:cxn modelId="{7A450E29-A5BE-46AC-A17F-1C2363F5031C}" type="presParOf" srcId="{FC8F17A7-382E-4A1E-B2E7-DA36B42E1581}" destId="{930D1122-9358-4F28-86F7-9B909D1379B5}" srcOrd="33" destOrd="0" presId="urn:microsoft.com/office/officeart/2005/8/layout/list1"/>
    <dgm:cxn modelId="{9584E17C-5061-4323-9E71-6A77EC94B034}" type="presParOf" srcId="{FC8F17A7-382E-4A1E-B2E7-DA36B42E1581}" destId="{6B840818-1DBA-430E-8241-C14651C75AC3}" srcOrd="34" destOrd="0" presId="urn:microsoft.com/office/officeart/2005/8/layout/list1"/>
    <dgm:cxn modelId="{870C23FC-ED51-4605-B272-CFE7E3D9DF1F}" type="presParOf" srcId="{FC8F17A7-382E-4A1E-B2E7-DA36B42E1581}" destId="{3546DACC-6EE4-495B-80ED-08D9CE3E49DC}" srcOrd="35" destOrd="0" presId="urn:microsoft.com/office/officeart/2005/8/layout/list1"/>
    <dgm:cxn modelId="{846D60BF-C736-4F32-B2DF-4AC51117023D}" type="presParOf" srcId="{FC8F17A7-382E-4A1E-B2E7-DA36B42E1581}" destId="{149E7E05-9164-4FC0-AD4D-F6106392B578}" srcOrd="36" destOrd="0" presId="urn:microsoft.com/office/officeart/2005/8/layout/list1"/>
    <dgm:cxn modelId="{3940BD6E-B9C6-4024-B3B7-1FF6E68D0254}" type="presParOf" srcId="{149E7E05-9164-4FC0-AD4D-F6106392B578}" destId="{63C9172F-EE30-49E2-9E45-1A3F307167E0}" srcOrd="0" destOrd="0" presId="urn:microsoft.com/office/officeart/2005/8/layout/list1"/>
    <dgm:cxn modelId="{AAF9558B-EC49-4ED0-936D-2CFE9CCE1F1F}" type="presParOf" srcId="{149E7E05-9164-4FC0-AD4D-F6106392B578}" destId="{A2DC3E57-52E3-478D-A04E-E0C40B3A6D1E}" srcOrd="1" destOrd="0" presId="urn:microsoft.com/office/officeart/2005/8/layout/list1"/>
    <dgm:cxn modelId="{505080F3-D2EB-4A9B-976F-3D1D8D22B120}" type="presParOf" srcId="{FC8F17A7-382E-4A1E-B2E7-DA36B42E1581}" destId="{DA5D1FDC-9886-44A2-80B4-CC785E870A80}" srcOrd="37" destOrd="0" presId="urn:microsoft.com/office/officeart/2005/8/layout/list1"/>
    <dgm:cxn modelId="{00E1AA74-C34B-4BBD-AB6F-97C474B394D6}" type="presParOf" srcId="{FC8F17A7-382E-4A1E-B2E7-DA36B42E1581}" destId="{8CE27BDD-A1C0-4C19-8C7C-E1EE3FF8CD56}" srcOrd="38" destOrd="0" presId="urn:microsoft.com/office/officeart/2005/8/layout/list1"/>
    <dgm:cxn modelId="{7214E7C2-9798-4F5D-ACE3-0EF0002C1D07}" type="presParOf" srcId="{FC8F17A7-382E-4A1E-B2E7-DA36B42E1581}" destId="{C2B40191-EDD5-400F-821F-182ACFF6A277}" srcOrd="39" destOrd="0" presId="urn:microsoft.com/office/officeart/2005/8/layout/list1"/>
    <dgm:cxn modelId="{2058A287-A716-4D20-A714-2D6507CCAF56}" type="presParOf" srcId="{FC8F17A7-382E-4A1E-B2E7-DA36B42E1581}" destId="{504A7B5C-197B-45D0-8D59-56F4D5C8E46C}" srcOrd="40" destOrd="0" presId="urn:microsoft.com/office/officeart/2005/8/layout/list1"/>
    <dgm:cxn modelId="{D4C4F87D-27F5-4A8D-A777-C4408672981B}" type="presParOf" srcId="{504A7B5C-197B-45D0-8D59-56F4D5C8E46C}" destId="{A8C8CC9A-22FC-4541-8139-B4781DD01AEA}" srcOrd="0" destOrd="0" presId="urn:microsoft.com/office/officeart/2005/8/layout/list1"/>
    <dgm:cxn modelId="{38B16605-96DD-4028-A1FC-1B362C0F5FB8}" type="presParOf" srcId="{504A7B5C-197B-45D0-8D59-56F4D5C8E46C}" destId="{47212612-2112-4EE4-AB9A-FD294A321217}" srcOrd="1" destOrd="0" presId="urn:microsoft.com/office/officeart/2005/8/layout/list1"/>
    <dgm:cxn modelId="{2332A9AD-5F02-4EA2-8D24-C3B3B5E41980}" type="presParOf" srcId="{FC8F17A7-382E-4A1E-B2E7-DA36B42E1581}" destId="{D3B319EC-2AC4-4E0D-B8B8-8706C1A64A31}" srcOrd="41" destOrd="0" presId="urn:microsoft.com/office/officeart/2005/8/layout/list1"/>
    <dgm:cxn modelId="{41B8AE54-36C1-4B25-8B42-545D4EF2345F}" type="presParOf" srcId="{FC8F17A7-382E-4A1E-B2E7-DA36B42E1581}" destId="{70EE8211-D7E5-4875-B1BE-DD896F61FF39}" srcOrd="42" destOrd="0" presId="urn:microsoft.com/office/officeart/2005/8/layout/list1"/>
    <dgm:cxn modelId="{6505385E-E62C-4A3C-A9DF-9E66D032B436}" type="presParOf" srcId="{FC8F17A7-382E-4A1E-B2E7-DA36B42E1581}" destId="{BA39C67A-6FB0-4B00-8EF6-F7BD7AFEC80C}" srcOrd="43" destOrd="0" presId="urn:microsoft.com/office/officeart/2005/8/layout/list1"/>
    <dgm:cxn modelId="{D57ED77E-EF15-4281-A2F9-0265F239C6C8}" type="presParOf" srcId="{FC8F17A7-382E-4A1E-B2E7-DA36B42E1581}" destId="{236F3CB0-FC6A-42E7-9222-5EB9A2129B15}" srcOrd="44" destOrd="0" presId="urn:microsoft.com/office/officeart/2005/8/layout/list1"/>
    <dgm:cxn modelId="{6C5881F5-1FE5-4A2C-BA18-F32572457CC2}" type="presParOf" srcId="{236F3CB0-FC6A-42E7-9222-5EB9A2129B15}" destId="{CB8FA14D-F7C0-4BA7-B5FE-0AF92E1B5AEC}" srcOrd="0" destOrd="0" presId="urn:microsoft.com/office/officeart/2005/8/layout/list1"/>
    <dgm:cxn modelId="{9EA8E342-9C07-4AC4-908E-EDAB7169BE7C}" type="presParOf" srcId="{236F3CB0-FC6A-42E7-9222-5EB9A2129B15}" destId="{6D3E7738-9EC1-4E56-8866-13A3F1EA0EB5}" srcOrd="1" destOrd="0" presId="urn:microsoft.com/office/officeart/2005/8/layout/list1"/>
    <dgm:cxn modelId="{899FF379-DB32-4538-BE05-F353C0D5C10B}" type="presParOf" srcId="{FC8F17A7-382E-4A1E-B2E7-DA36B42E1581}" destId="{0B3614BC-0986-4199-8F87-B76FDBA24601}" srcOrd="45" destOrd="0" presId="urn:microsoft.com/office/officeart/2005/8/layout/list1"/>
    <dgm:cxn modelId="{DDBBBC34-84D2-44BD-BBE8-4EC064F279C7}" type="presParOf" srcId="{FC8F17A7-382E-4A1E-B2E7-DA36B42E1581}" destId="{930056F2-6EE0-4D60-B231-6A316CE5E782}" srcOrd="46" destOrd="0" presId="urn:microsoft.com/office/officeart/2005/8/layout/list1"/>
    <dgm:cxn modelId="{C0D7C181-A93F-4BC2-9C6D-1E5B5EDBC160}" type="presParOf" srcId="{FC8F17A7-382E-4A1E-B2E7-DA36B42E1581}" destId="{7804978F-5F52-4A88-8118-87B4DD2E9E40}" srcOrd="47" destOrd="0" presId="urn:microsoft.com/office/officeart/2005/8/layout/list1"/>
    <dgm:cxn modelId="{A6345D6C-5820-4C0E-BEB1-0F016D284A37}" type="presParOf" srcId="{FC8F17A7-382E-4A1E-B2E7-DA36B42E1581}" destId="{66065793-67F8-45E2-97F5-720CAC391988}" srcOrd="48" destOrd="0" presId="urn:microsoft.com/office/officeart/2005/8/layout/list1"/>
    <dgm:cxn modelId="{86E1A7E2-4430-43FD-B6E2-01ADD06D2AFD}" type="presParOf" srcId="{66065793-67F8-45E2-97F5-720CAC391988}" destId="{EBD57FE5-159F-4B83-AEF9-EA103400217F}" srcOrd="0" destOrd="0" presId="urn:microsoft.com/office/officeart/2005/8/layout/list1"/>
    <dgm:cxn modelId="{E4613C4B-3E75-400B-93E3-6F49633DD052}" type="presParOf" srcId="{66065793-67F8-45E2-97F5-720CAC391988}" destId="{C9C4EDCF-0D7D-4178-80AC-3C28EDA936EA}" srcOrd="1" destOrd="0" presId="urn:microsoft.com/office/officeart/2005/8/layout/list1"/>
    <dgm:cxn modelId="{5E5718E9-6352-4C0B-AB03-81DE77EA9148}" type="presParOf" srcId="{FC8F17A7-382E-4A1E-B2E7-DA36B42E1581}" destId="{B0A39975-8ADA-4EB7-93AC-5B32CCFFA3D8}" srcOrd="49" destOrd="0" presId="urn:microsoft.com/office/officeart/2005/8/layout/list1"/>
    <dgm:cxn modelId="{4CCC38B7-F641-41AF-99AA-E2459694E413}" type="presParOf" srcId="{FC8F17A7-382E-4A1E-B2E7-DA36B42E1581}" destId="{18AAA3DA-65E3-4B54-856F-745A46DBA2A8}" srcOrd="50" destOrd="0" presId="urn:microsoft.com/office/officeart/2005/8/layout/list1"/>
    <dgm:cxn modelId="{D2B0AAF8-49C4-4304-AC44-8E0E654D3A16}" type="presParOf" srcId="{FC8F17A7-382E-4A1E-B2E7-DA36B42E1581}" destId="{61137101-CB7A-4843-B2C9-5D9A72761D76}" srcOrd="51" destOrd="0" presId="urn:microsoft.com/office/officeart/2005/8/layout/list1"/>
    <dgm:cxn modelId="{CDDD15CE-236A-4171-91AF-972AC2FF8538}" type="presParOf" srcId="{FC8F17A7-382E-4A1E-B2E7-DA36B42E1581}" destId="{FD56D612-0CA4-447A-8EF4-5D1FAC4FFEA3}" srcOrd="52" destOrd="0" presId="urn:microsoft.com/office/officeart/2005/8/layout/list1"/>
    <dgm:cxn modelId="{793CEB47-6EBA-40B1-8D0F-90933F1E9C59}" type="presParOf" srcId="{FD56D612-0CA4-447A-8EF4-5D1FAC4FFEA3}" destId="{B1E43C84-89B8-494E-A5A6-627F9349E4E6}" srcOrd="0" destOrd="0" presId="urn:microsoft.com/office/officeart/2005/8/layout/list1"/>
    <dgm:cxn modelId="{6B3C3C1A-8D03-4CCA-BCE3-56D9A9897F0C}" type="presParOf" srcId="{FD56D612-0CA4-447A-8EF4-5D1FAC4FFEA3}" destId="{D28A992A-D756-402D-AF4A-98AAC68826A9}" srcOrd="1" destOrd="0" presId="urn:microsoft.com/office/officeart/2005/8/layout/list1"/>
    <dgm:cxn modelId="{10929501-0C7F-4596-80CA-237704108406}" type="presParOf" srcId="{FC8F17A7-382E-4A1E-B2E7-DA36B42E1581}" destId="{941866A7-6FD7-4ED3-91E2-08BC5BCC62AD}" srcOrd="53" destOrd="0" presId="urn:microsoft.com/office/officeart/2005/8/layout/list1"/>
    <dgm:cxn modelId="{05A84FFC-A54E-46BE-A3B2-68BD06DDAAF3}" type="presParOf" srcId="{FC8F17A7-382E-4A1E-B2E7-DA36B42E1581}" destId="{E7CFED7A-E2E7-4DB2-B02D-12D73767FC9A}" srcOrd="54" destOrd="0" presId="urn:microsoft.com/office/officeart/2005/8/layout/list1"/>
    <dgm:cxn modelId="{703E66E8-18BC-4444-A489-8B82575A9815}" type="presParOf" srcId="{FC8F17A7-382E-4A1E-B2E7-DA36B42E1581}" destId="{F644A991-153E-437A-B7C0-E0F664592780}" srcOrd="55" destOrd="0" presId="urn:microsoft.com/office/officeart/2005/8/layout/list1"/>
    <dgm:cxn modelId="{FA285D6B-5785-4FF5-9776-C52125A64A29}" type="presParOf" srcId="{FC8F17A7-382E-4A1E-B2E7-DA36B42E1581}" destId="{100D4A9F-8DD0-4AEF-81E4-E18A5C61997E}" srcOrd="56" destOrd="0" presId="urn:microsoft.com/office/officeart/2005/8/layout/list1"/>
    <dgm:cxn modelId="{1C562192-3317-4394-A7A7-BA5772C860A9}" type="presParOf" srcId="{100D4A9F-8DD0-4AEF-81E4-E18A5C61997E}" destId="{0B453DFD-6C13-430D-A27F-131F95FA4CA8}" srcOrd="0" destOrd="0" presId="urn:microsoft.com/office/officeart/2005/8/layout/list1"/>
    <dgm:cxn modelId="{BF1830AB-32D9-49A8-935C-358691ACB347}" type="presParOf" srcId="{100D4A9F-8DD0-4AEF-81E4-E18A5C61997E}" destId="{829469C0-E15E-4D2E-9CAF-90A9B365C9CD}" srcOrd="1" destOrd="0" presId="urn:microsoft.com/office/officeart/2005/8/layout/list1"/>
    <dgm:cxn modelId="{3C022981-0449-4B67-9025-A79FA723B7C1}" type="presParOf" srcId="{FC8F17A7-382E-4A1E-B2E7-DA36B42E1581}" destId="{24A7FB08-CF40-42F6-B775-A2DDFFAB4B9F}" srcOrd="57" destOrd="0" presId="urn:microsoft.com/office/officeart/2005/8/layout/list1"/>
    <dgm:cxn modelId="{44EBAF8D-2B0C-41A1-97AC-53D178598994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F3B3C70C-2325-4065-B260-169A95656778}" type="presOf" srcId="{64FCE72A-1FB1-4987-BA60-D350EF43FDF1}" destId="{329B42B8-ECD7-4885-9E08-72E31F850DA6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2401B3F2-D7BC-45CE-9AAE-26229C01A433}" type="presOf" srcId="{06DF7B84-5155-4510-A4D1-41E62DBF20AA}" destId="{F8623298-42EC-4240-A896-C3B77D6A84BE}" srcOrd="1" destOrd="0" presId="urn:microsoft.com/office/officeart/2005/8/layout/list1"/>
    <dgm:cxn modelId="{1923DF0B-CFB0-4D56-AB63-C6BC75D6AEEE}" type="presOf" srcId="{64FCE72A-1FB1-4987-BA60-D350EF43FDF1}" destId="{E8FEF8F4-F88A-4857-BBB8-31D46153B273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606451A7-DA3D-43A8-A873-5414E908D37D}" type="presOf" srcId="{3F7C1AE6-D2D6-4A4C-896A-7CB304546092}" destId="{FE891326-686A-4C45-B79B-1B94C9E03A2E}" srcOrd="0" destOrd="0" presId="urn:microsoft.com/office/officeart/2005/8/layout/list1"/>
    <dgm:cxn modelId="{B6253B84-0820-45AD-89C4-839F69D72A74}" type="presOf" srcId="{E23C63D9-5F13-4E8F-B0BA-A4588E82099A}" destId="{A8C8CC9A-22FC-4541-8139-B4781DD01AEA}" srcOrd="0" destOrd="0" presId="urn:microsoft.com/office/officeart/2005/8/layout/list1"/>
    <dgm:cxn modelId="{8DCD4108-4B32-4144-8332-D4AAD0EEB2CF}" type="presOf" srcId="{9A28537E-EBB5-45DA-B2FE-F991C881A5E8}" destId="{424CBD1D-1FC5-4620-B1CA-CEE3B5CF2E9C}" srcOrd="1" destOrd="0" presId="urn:microsoft.com/office/officeart/2005/8/layout/list1"/>
    <dgm:cxn modelId="{83BD9B81-B14C-4B9E-8F1F-9F13BC012DC8}" type="presOf" srcId="{0F5738F0-9D40-4958-B108-0B2ECF3C2EBD}" destId="{C9C4EDCF-0D7D-4178-80AC-3C28EDA936EA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A3B53080-4634-4CB7-A9BB-775C1CA85EFC}" type="presOf" srcId="{0F5738F0-9D40-4958-B108-0B2ECF3C2EBD}" destId="{EBD57FE5-159F-4B83-AEF9-EA103400217F}" srcOrd="0" destOrd="0" presId="urn:microsoft.com/office/officeart/2005/8/layout/list1"/>
    <dgm:cxn modelId="{66D83E73-AF53-40F5-A245-DC7ED52435EB}" type="presOf" srcId="{4645654A-0DC5-46B0-95ED-49F72442FADF}" destId="{18DFF254-491E-49B4-A226-DB6AC9EDF287}" srcOrd="1" destOrd="0" presId="urn:microsoft.com/office/officeart/2005/8/layout/list1"/>
    <dgm:cxn modelId="{AD59B044-6A83-47AA-9A7F-458AB842023C}" type="presOf" srcId="{F1EBE354-C624-4FC0-9F90-4A91809A193E}" destId="{A2DC3E57-52E3-478D-A04E-E0C40B3A6D1E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ECC7F7D-F614-4334-BB66-E23FFEDCE012}" type="presOf" srcId="{B9374BCF-7B8D-43EA-AF42-3D675A166C28}" destId="{2F3F69BC-F4CD-4461-9478-6693505E9CAD}" srcOrd="0" destOrd="0" presId="urn:microsoft.com/office/officeart/2005/8/layout/list1"/>
    <dgm:cxn modelId="{8BFDD344-EADA-4D51-B713-9A76926373F8}" type="presOf" srcId="{A6AA4029-2DA5-4CF0-99F3-5D6F6A831349}" destId="{10B64A83-F830-4AC6-9385-513A38D55826}" srcOrd="0" destOrd="0" presId="urn:microsoft.com/office/officeart/2005/8/layout/list1"/>
    <dgm:cxn modelId="{35644886-1EA2-4C78-B18A-A6017A231FE6}" type="presOf" srcId="{4F249EC0-E768-4341-AFD6-A149BC3B7897}" destId="{FB41B348-582E-4F1B-8E8B-5AE516EA174B}" srcOrd="1" destOrd="0" presId="urn:microsoft.com/office/officeart/2005/8/layout/list1"/>
    <dgm:cxn modelId="{4AE421E6-FFCD-44EB-A541-C62D6DF88834}" type="presOf" srcId="{E9D59AC3-A711-4796-B192-1D13C75A69CF}" destId="{0A9123C9-74E1-476A-A44C-7C00851B6B18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57E12C0-87C6-44F3-B45D-E31889E657EB}" type="presOf" srcId="{06DF7B84-5155-4510-A4D1-41E62DBF20AA}" destId="{AF10899B-EDEE-40FE-9C40-8DDE3B25E72C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5D0D8488-D3C4-4449-8ED2-4CB96F679A78}" type="presOf" srcId="{3F42973D-1A6B-4BAD-B7B3-793384490701}" destId="{46DB3FC9-62E0-4C58-A7D5-27187D2C5D7D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AF1483BD-C5D7-4A61-9AD7-EA9A8BD63924}" type="presOf" srcId="{8E2717DD-D037-46DD-AB7C-0D91C7CA05D2}" destId="{6D3E7738-9EC1-4E56-8866-13A3F1EA0EB5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141B469E-3A3C-47F0-8D1F-4AEEFC7690C7}" type="presOf" srcId="{049F0A86-C80C-4922-98A6-14F0D8DFCDD0}" destId="{829469C0-E15E-4D2E-9CAF-90A9B365C9CD}" srcOrd="1" destOrd="0" presId="urn:microsoft.com/office/officeart/2005/8/layout/list1"/>
    <dgm:cxn modelId="{B439279A-B649-4CD5-98C6-658B8FD5E382}" type="presOf" srcId="{E23C63D9-5F13-4E8F-B0BA-A4588E82099A}" destId="{47212612-2112-4EE4-AB9A-FD294A321217}" srcOrd="1" destOrd="0" presId="urn:microsoft.com/office/officeart/2005/8/layout/list1"/>
    <dgm:cxn modelId="{31E44BDA-C423-46B6-8AB0-3C3B601E1039}" type="presOf" srcId="{4645654A-0DC5-46B0-95ED-49F72442FADF}" destId="{63BAC6F4-37DE-4063-90F1-38293280B408}" srcOrd="0" destOrd="0" presId="urn:microsoft.com/office/officeart/2005/8/layout/list1"/>
    <dgm:cxn modelId="{5A7DAECC-0BDD-4D44-B9EF-C00CDAD677AA}" type="presOf" srcId="{B9374BCF-7B8D-43EA-AF42-3D675A166C28}" destId="{0CB65D4D-7011-4622-ADCA-FDF1A9C6A79F}" srcOrd="1" destOrd="0" presId="urn:microsoft.com/office/officeart/2005/8/layout/list1"/>
    <dgm:cxn modelId="{49044BC2-53F9-486C-8D3B-8B526A9FB878}" type="presOf" srcId="{517A7599-D39B-4136-B7F7-FC517C75373B}" destId="{B1E43C84-89B8-494E-A5A6-627F9349E4E6}" srcOrd="0" destOrd="0" presId="urn:microsoft.com/office/officeart/2005/8/layout/list1"/>
    <dgm:cxn modelId="{8B39E4B0-05CC-4714-8CF1-6709646A2B99}" type="presOf" srcId="{9A28537E-EBB5-45DA-B2FE-F991C881A5E8}" destId="{194EB645-03DB-4718-8A2C-6FB775B61591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F72C906C-F357-4670-B63F-B4BBB144F349}" type="presOf" srcId="{E9D59AC3-A711-4796-B192-1D13C75A69CF}" destId="{04BFF7BE-8A4B-43A8-811A-DA3705A638B4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05661DF6-3132-4371-987D-D5DA610B93A2}" type="presOf" srcId="{4F249EC0-E768-4341-AFD6-A149BC3B7897}" destId="{FD05451A-4252-4BAC-BB45-636A73C8DE8B}" srcOrd="0" destOrd="0" presId="urn:microsoft.com/office/officeart/2005/8/layout/list1"/>
    <dgm:cxn modelId="{43355773-0210-47FF-B0C1-0C301234D79A}" type="presOf" srcId="{517A7599-D39B-4136-B7F7-FC517C75373B}" destId="{D28A992A-D756-402D-AF4A-98AAC68826A9}" srcOrd="1" destOrd="0" presId="urn:microsoft.com/office/officeart/2005/8/layout/list1"/>
    <dgm:cxn modelId="{AE3AF580-1536-46D1-B112-A21A8A7C93A8}" type="presOf" srcId="{049F0A86-C80C-4922-98A6-14F0D8DFCDD0}" destId="{0B453DFD-6C13-430D-A27F-131F95FA4CA8}" srcOrd="0" destOrd="0" presId="urn:microsoft.com/office/officeart/2005/8/layout/list1"/>
    <dgm:cxn modelId="{D9CB54E7-F539-4230-91B2-02EF9D19C701}" type="presOf" srcId="{470BFF4D-607E-47BE-BE6D-F308DD98CD06}" destId="{FC8F17A7-382E-4A1E-B2E7-DA36B42E1581}" srcOrd="0" destOrd="0" presId="urn:microsoft.com/office/officeart/2005/8/layout/list1"/>
    <dgm:cxn modelId="{6BA1F107-FCDF-42A9-801F-7DD2F2B43C0F}" type="presOf" srcId="{8E2717DD-D037-46DD-AB7C-0D91C7CA05D2}" destId="{CB8FA14D-F7C0-4BA7-B5FE-0AF92E1B5AEC}" srcOrd="0" destOrd="0" presId="urn:microsoft.com/office/officeart/2005/8/layout/list1"/>
    <dgm:cxn modelId="{33591697-A9B2-4610-B039-315E691F0A4E}" type="presOf" srcId="{F1EBE354-C624-4FC0-9F90-4A91809A193E}" destId="{63C9172F-EE30-49E2-9E45-1A3F307167E0}" srcOrd="0" destOrd="0" presId="urn:microsoft.com/office/officeart/2005/8/layout/list1"/>
    <dgm:cxn modelId="{67DA144D-D45F-4C91-8F0B-D9F1B66135B7}" type="presOf" srcId="{3F42973D-1A6B-4BAD-B7B3-793384490701}" destId="{B6237DF0-F405-480F-9EDB-6E2180B339B1}" srcOrd="0" destOrd="0" presId="urn:microsoft.com/office/officeart/2005/8/layout/list1"/>
    <dgm:cxn modelId="{FF5D0C4D-62A6-4BE4-9B9D-F8105B9F4A68}" type="presOf" srcId="{3F7C1AE6-D2D6-4A4C-896A-7CB304546092}" destId="{61C61218-148C-4255-9C90-C651A43AA30B}" srcOrd="1" destOrd="0" presId="urn:microsoft.com/office/officeart/2005/8/layout/list1"/>
    <dgm:cxn modelId="{5278D667-C39F-4FFE-80EA-39FE8288B587}" type="presOf" srcId="{A6AA4029-2DA5-4CF0-99F3-5D6F6A831349}" destId="{41C2C4BE-FE64-4D2A-8759-19F25F7067C9}" srcOrd="1" destOrd="0" presId="urn:microsoft.com/office/officeart/2005/8/layout/list1"/>
    <dgm:cxn modelId="{B4A51E33-A77C-45AB-AB03-1C670B9F8E84}" type="presParOf" srcId="{FC8F17A7-382E-4A1E-B2E7-DA36B42E1581}" destId="{A4AFC699-C35E-460D-A64E-55750FEB5D2F}" srcOrd="0" destOrd="0" presId="urn:microsoft.com/office/officeart/2005/8/layout/list1"/>
    <dgm:cxn modelId="{474B56B9-C511-4874-B79B-F4B5EBF7A950}" type="presParOf" srcId="{A4AFC699-C35E-460D-A64E-55750FEB5D2F}" destId="{2F3F69BC-F4CD-4461-9478-6693505E9CAD}" srcOrd="0" destOrd="0" presId="urn:microsoft.com/office/officeart/2005/8/layout/list1"/>
    <dgm:cxn modelId="{55EC6063-1FC5-42E5-88EE-F8FECE0185F6}" type="presParOf" srcId="{A4AFC699-C35E-460D-A64E-55750FEB5D2F}" destId="{0CB65D4D-7011-4622-ADCA-FDF1A9C6A79F}" srcOrd="1" destOrd="0" presId="urn:microsoft.com/office/officeart/2005/8/layout/list1"/>
    <dgm:cxn modelId="{FCD17146-33AB-44A5-AEF4-BA1219B9712D}" type="presParOf" srcId="{FC8F17A7-382E-4A1E-B2E7-DA36B42E1581}" destId="{0E61AAD7-843C-4A61-9057-1D4B1E6EB38A}" srcOrd="1" destOrd="0" presId="urn:microsoft.com/office/officeart/2005/8/layout/list1"/>
    <dgm:cxn modelId="{7788ACD4-B285-47BF-A645-890759AF9EFA}" type="presParOf" srcId="{FC8F17A7-382E-4A1E-B2E7-DA36B42E1581}" destId="{4C2768E2-ED89-431A-A486-281CC5329D11}" srcOrd="2" destOrd="0" presId="urn:microsoft.com/office/officeart/2005/8/layout/list1"/>
    <dgm:cxn modelId="{25D9A7F1-20BC-447A-8167-B39E26E73C00}" type="presParOf" srcId="{FC8F17A7-382E-4A1E-B2E7-DA36B42E1581}" destId="{1B416E7A-1E06-4210-9A87-C9B7D190B309}" srcOrd="3" destOrd="0" presId="urn:microsoft.com/office/officeart/2005/8/layout/list1"/>
    <dgm:cxn modelId="{B21E35AA-BF06-4BE4-AE30-F073E6DD3E50}" type="presParOf" srcId="{FC8F17A7-382E-4A1E-B2E7-DA36B42E1581}" destId="{06690BC2-B387-4E14-8CD0-50904E7E7C3A}" srcOrd="4" destOrd="0" presId="urn:microsoft.com/office/officeart/2005/8/layout/list1"/>
    <dgm:cxn modelId="{7F53FDD7-FA49-46D7-9C0E-0DAD684D28C5}" type="presParOf" srcId="{06690BC2-B387-4E14-8CD0-50904E7E7C3A}" destId="{B6237DF0-F405-480F-9EDB-6E2180B339B1}" srcOrd="0" destOrd="0" presId="urn:microsoft.com/office/officeart/2005/8/layout/list1"/>
    <dgm:cxn modelId="{007E6EEC-2577-423D-B50A-95407B22E948}" type="presParOf" srcId="{06690BC2-B387-4E14-8CD0-50904E7E7C3A}" destId="{46DB3FC9-62E0-4C58-A7D5-27187D2C5D7D}" srcOrd="1" destOrd="0" presId="urn:microsoft.com/office/officeart/2005/8/layout/list1"/>
    <dgm:cxn modelId="{0975D8F7-15CE-4ADB-8E0B-D4AACAA66555}" type="presParOf" srcId="{FC8F17A7-382E-4A1E-B2E7-DA36B42E1581}" destId="{247B878D-BDED-49CB-B65A-A497AD500AE8}" srcOrd="5" destOrd="0" presId="urn:microsoft.com/office/officeart/2005/8/layout/list1"/>
    <dgm:cxn modelId="{F5A10345-80E0-4521-9B33-0B814FE8A5E7}" type="presParOf" srcId="{FC8F17A7-382E-4A1E-B2E7-DA36B42E1581}" destId="{4659EBC4-64D1-4B6C-92B5-9A0F3C2EF96C}" srcOrd="6" destOrd="0" presId="urn:microsoft.com/office/officeart/2005/8/layout/list1"/>
    <dgm:cxn modelId="{43A73E86-69D2-4E7D-B598-E1EB2B8A70A8}" type="presParOf" srcId="{FC8F17A7-382E-4A1E-B2E7-DA36B42E1581}" destId="{BAF59938-BB53-474B-BAD2-F883FDDD4D15}" srcOrd="7" destOrd="0" presId="urn:microsoft.com/office/officeart/2005/8/layout/list1"/>
    <dgm:cxn modelId="{C8952A27-E7E5-479C-9C1F-2047B7C95E4C}" type="presParOf" srcId="{FC8F17A7-382E-4A1E-B2E7-DA36B42E1581}" destId="{B565232D-1520-461C-A256-E2F8182B90C8}" srcOrd="8" destOrd="0" presId="urn:microsoft.com/office/officeart/2005/8/layout/list1"/>
    <dgm:cxn modelId="{FECE0C76-C36E-4E73-9C41-67F3A04D4D75}" type="presParOf" srcId="{B565232D-1520-461C-A256-E2F8182B90C8}" destId="{10B64A83-F830-4AC6-9385-513A38D55826}" srcOrd="0" destOrd="0" presId="urn:microsoft.com/office/officeart/2005/8/layout/list1"/>
    <dgm:cxn modelId="{D3343A2F-2C2B-4853-8A3A-489701562E69}" type="presParOf" srcId="{B565232D-1520-461C-A256-E2F8182B90C8}" destId="{41C2C4BE-FE64-4D2A-8759-19F25F7067C9}" srcOrd="1" destOrd="0" presId="urn:microsoft.com/office/officeart/2005/8/layout/list1"/>
    <dgm:cxn modelId="{FE00C2B8-AF94-404E-B2A9-482CE2BDB6CC}" type="presParOf" srcId="{FC8F17A7-382E-4A1E-B2E7-DA36B42E1581}" destId="{1B336EED-E3B6-45CB-AC6A-6AFFDB107DB5}" srcOrd="9" destOrd="0" presId="urn:microsoft.com/office/officeart/2005/8/layout/list1"/>
    <dgm:cxn modelId="{D9C72E5F-88DE-4982-A62D-4AB218FF75F7}" type="presParOf" srcId="{FC8F17A7-382E-4A1E-B2E7-DA36B42E1581}" destId="{30B5F34B-9541-42FB-BF55-BA19172ED350}" srcOrd="10" destOrd="0" presId="urn:microsoft.com/office/officeart/2005/8/layout/list1"/>
    <dgm:cxn modelId="{92B563B4-1B58-49C1-90A6-1E85090A3A10}" type="presParOf" srcId="{FC8F17A7-382E-4A1E-B2E7-DA36B42E1581}" destId="{BA660269-BEB7-404B-BD93-4DFE7712AA9C}" srcOrd="11" destOrd="0" presId="urn:microsoft.com/office/officeart/2005/8/layout/list1"/>
    <dgm:cxn modelId="{BC7BD958-6FB9-4245-A6CF-C15968E1A6B4}" type="presParOf" srcId="{FC8F17A7-382E-4A1E-B2E7-DA36B42E1581}" destId="{88BA583A-DC58-4047-A142-7FA2525DCFA3}" srcOrd="12" destOrd="0" presId="urn:microsoft.com/office/officeart/2005/8/layout/list1"/>
    <dgm:cxn modelId="{234988CE-278B-4807-97C2-3A0D43705F76}" type="presParOf" srcId="{88BA583A-DC58-4047-A142-7FA2525DCFA3}" destId="{AF10899B-EDEE-40FE-9C40-8DDE3B25E72C}" srcOrd="0" destOrd="0" presId="urn:microsoft.com/office/officeart/2005/8/layout/list1"/>
    <dgm:cxn modelId="{5C429B4B-C957-4C8D-A824-D925D5067F30}" type="presParOf" srcId="{88BA583A-DC58-4047-A142-7FA2525DCFA3}" destId="{F8623298-42EC-4240-A896-C3B77D6A84BE}" srcOrd="1" destOrd="0" presId="urn:microsoft.com/office/officeart/2005/8/layout/list1"/>
    <dgm:cxn modelId="{AD59F868-6CDC-43F6-A9DB-6F039D3BB374}" type="presParOf" srcId="{FC8F17A7-382E-4A1E-B2E7-DA36B42E1581}" destId="{6188435A-1102-4E5B-8D2B-58E6CD4E6435}" srcOrd="13" destOrd="0" presId="urn:microsoft.com/office/officeart/2005/8/layout/list1"/>
    <dgm:cxn modelId="{93388CF8-C480-44FB-A2BF-5BBDFEFF78D3}" type="presParOf" srcId="{FC8F17A7-382E-4A1E-B2E7-DA36B42E1581}" destId="{AA0B205A-8584-47CB-8AB6-687C2A81A3A7}" srcOrd="14" destOrd="0" presId="urn:microsoft.com/office/officeart/2005/8/layout/list1"/>
    <dgm:cxn modelId="{D00398D2-A9AF-41F4-BFEE-87D7BAFFF769}" type="presParOf" srcId="{FC8F17A7-382E-4A1E-B2E7-DA36B42E1581}" destId="{36936875-2CE6-48CC-885F-460991F03499}" srcOrd="15" destOrd="0" presId="urn:microsoft.com/office/officeart/2005/8/layout/list1"/>
    <dgm:cxn modelId="{36067C48-3BA3-49AF-9705-22587D002B7E}" type="presParOf" srcId="{FC8F17A7-382E-4A1E-B2E7-DA36B42E1581}" destId="{70BBAC2E-3F84-4F66-B9BC-F7186ACAB38F}" srcOrd="16" destOrd="0" presId="urn:microsoft.com/office/officeart/2005/8/layout/list1"/>
    <dgm:cxn modelId="{8AC0FEDD-486B-438C-9698-7F38D1A3D7FA}" type="presParOf" srcId="{70BBAC2E-3F84-4F66-B9BC-F7186ACAB38F}" destId="{63BAC6F4-37DE-4063-90F1-38293280B408}" srcOrd="0" destOrd="0" presId="urn:microsoft.com/office/officeart/2005/8/layout/list1"/>
    <dgm:cxn modelId="{32E095E0-84CC-4A71-B8E4-92C27225B054}" type="presParOf" srcId="{70BBAC2E-3F84-4F66-B9BC-F7186ACAB38F}" destId="{18DFF254-491E-49B4-A226-DB6AC9EDF287}" srcOrd="1" destOrd="0" presId="urn:microsoft.com/office/officeart/2005/8/layout/list1"/>
    <dgm:cxn modelId="{E7FF946D-12AF-4E6D-950D-4FEAAE05B498}" type="presParOf" srcId="{FC8F17A7-382E-4A1E-B2E7-DA36B42E1581}" destId="{2F621F97-3C2B-4ED3-AF8D-5D7EA9471D3C}" srcOrd="17" destOrd="0" presId="urn:microsoft.com/office/officeart/2005/8/layout/list1"/>
    <dgm:cxn modelId="{9E8CC663-A4E9-4F4C-934E-CA5CFD870710}" type="presParOf" srcId="{FC8F17A7-382E-4A1E-B2E7-DA36B42E1581}" destId="{B17DE1A4-9BC0-46D0-9740-94D09C549B59}" srcOrd="18" destOrd="0" presId="urn:microsoft.com/office/officeart/2005/8/layout/list1"/>
    <dgm:cxn modelId="{0BA5CCE2-48F8-468F-9D0F-90E0D89F4436}" type="presParOf" srcId="{FC8F17A7-382E-4A1E-B2E7-DA36B42E1581}" destId="{0649D3E9-A605-40B6-B170-BC90BB6CACA7}" srcOrd="19" destOrd="0" presId="urn:microsoft.com/office/officeart/2005/8/layout/list1"/>
    <dgm:cxn modelId="{D872537A-A206-4EA3-ACEC-0F053641E45D}" type="presParOf" srcId="{FC8F17A7-382E-4A1E-B2E7-DA36B42E1581}" destId="{5557BF4C-0B21-48C7-98F8-59E3BDB03DC7}" srcOrd="20" destOrd="0" presId="urn:microsoft.com/office/officeart/2005/8/layout/list1"/>
    <dgm:cxn modelId="{67BDD157-C16C-4272-8500-7BF51D2066DD}" type="presParOf" srcId="{5557BF4C-0B21-48C7-98F8-59E3BDB03DC7}" destId="{0A9123C9-74E1-476A-A44C-7C00851B6B18}" srcOrd="0" destOrd="0" presId="urn:microsoft.com/office/officeart/2005/8/layout/list1"/>
    <dgm:cxn modelId="{851C6F1C-E58F-4F0C-B0F1-2A4A5862C935}" type="presParOf" srcId="{5557BF4C-0B21-48C7-98F8-59E3BDB03DC7}" destId="{04BFF7BE-8A4B-43A8-811A-DA3705A638B4}" srcOrd="1" destOrd="0" presId="urn:microsoft.com/office/officeart/2005/8/layout/list1"/>
    <dgm:cxn modelId="{91BACFD3-F281-47B4-85CE-679CC5946D20}" type="presParOf" srcId="{FC8F17A7-382E-4A1E-B2E7-DA36B42E1581}" destId="{4A94990A-C322-4A85-9986-B15C0FF2B266}" srcOrd="21" destOrd="0" presId="urn:microsoft.com/office/officeart/2005/8/layout/list1"/>
    <dgm:cxn modelId="{57F8A07D-C2F2-4FF9-9AD8-69D94BC35DA4}" type="presParOf" srcId="{FC8F17A7-382E-4A1E-B2E7-DA36B42E1581}" destId="{C436068C-0248-4822-A0B2-7CB4D8C70A60}" srcOrd="22" destOrd="0" presId="urn:microsoft.com/office/officeart/2005/8/layout/list1"/>
    <dgm:cxn modelId="{87DFBA28-7A04-4937-AE03-70724F1FE99F}" type="presParOf" srcId="{FC8F17A7-382E-4A1E-B2E7-DA36B42E1581}" destId="{1E506FD5-CE60-423F-B26B-10293B47C007}" srcOrd="23" destOrd="0" presId="urn:microsoft.com/office/officeart/2005/8/layout/list1"/>
    <dgm:cxn modelId="{50BF7CB0-0BF1-4E3D-A139-97619321DBD9}" type="presParOf" srcId="{FC8F17A7-382E-4A1E-B2E7-DA36B42E1581}" destId="{1D02F6B0-EBF4-45E3-82C7-E7801560D744}" srcOrd="24" destOrd="0" presId="urn:microsoft.com/office/officeart/2005/8/layout/list1"/>
    <dgm:cxn modelId="{482E87D4-5BE3-4714-9812-B5C1F7A09588}" type="presParOf" srcId="{1D02F6B0-EBF4-45E3-82C7-E7801560D744}" destId="{FE891326-686A-4C45-B79B-1B94C9E03A2E}" srcOrd="0" destOrd="0" presId="urn:microsoft.com/office/officeart/2005/8/layout/list1"/>
    <dgm:cxn modelId="{BE6447A0-D302-4A7B-A7C8-021E1A4C8D1A}" type="presParOf" srcId="{1D02F6B0-EBF4-45E3-82C7-E7801560D744}" destId="{61C61218-148C-4255-9C90-C651A43AA30B}" srcOrd="1" destOrd="0" presId="urn:microsoft.com/office/officeart/2005/8/layout/list1"/>
    <dgm:cxn modelId="{ACE83D76-FE64-4ABE-ACC3-48C4ED4D5C76}" type="presParOf" srcId="{FC8F17A7-382E-4A1E-B2E7-DA36B42E1581}" destId="{1802013E-BF39-4EF9-9432-FA7C944D3582}" srcOrd="25" destOrd="0" presId="urn:microsoft.com/office/officeart/2005/8/layout/list1"/>
    <dgm:cxn modelId="{57CF7C0C-EE91-4109-A3A1-1EE338A12932}" type="presParOf" srcId="{FC8F17A7-382E-4A1E-B2E7-DA36B42E1581}" destId="{1BCA2504-F34B-4965-B98A-B14370556103}" srcOrd="26" destOrd="0" presId="urn:microsoft.com/office/officeart/2005/8/layout/list1"/>
    <dgm:cxn modelId="{52B9551C-F6B8-4597-AA50-98B17280862C}" type="presParOf" srcId="{FC8F17A7-382E-4A1E-B2E7-DA36B42E1581}" destId="{0FAAC69F-E085-4A39-B6CA-D9F5703A4618}" srcOrd="27" destOrd="0" presId="urn:microsoft.com/office/officeart/2005/8/layout/list1"/>
    <dgm:cxn modelId="{617BD069-3279-42B6-8617-8767C095A4E1}" type="presParOf" srcId="{FC8F17A7-382E-4A1E-B2E7-DA36B42E1581}" destId="{D8E4629F-6E0F-4A02-BADE-4218A3A65FF2}" srcOrd="28" destOrd="0" presId="urn:microsoft.com/office/officeart/2005/8/layout/list1"/>
    <dgm:cxn modelId="{8C62F69D-B8F1-47CF-9F85-528BE03EF6D6}" type="presParOf" srcId="{D8E4629F-6E0F-4A02-BADE-4218A3A65FF2}" destId="{FD05451A-4252-4BAC-BB45-636A73C8DE8B}" srcOrd="0" destOrd="0" presId="urn:microsoft.com/office/officeart/2005/8/layout/list1"/>
    <dgm:cxn modelId="{B99E2191-CFF4-435A-AA95-446CDD49B82A}" type="presParOf" srcId="{D8E4629F-6E0F-4A02-BADE-4218A3A65FF2}" destId="{FB41B348-582E-4F1B-8E8B-5AE516EA174B}" srcOrd="1" destOrd="0" presId="urn:microsoft.com/office/officeart/2005/8/layout/list1"/>
    <dgm:cxn modelId="{790A3E00-B4F0-48A1-AB43-06F5E6316E03}" type="presParOf" srcId="{FC8F17A7-382E-4A1E-B2E7-DA36B42E1581}" destId="{E7BC78D9-1A4C-4A98-B3F2-3EC605C1BE54}" srcOrd="29" destOrd="0" presId="urn:microsoft.com/office/officeart/2005/8/layout/list1"/>
    <dgm:cxn modelId="{F63F65EE-32A8-4909-BA09-A0668BAAD734}" type="presParOf" srcId="{FC8F17A7-382E-4A1E-B2E7-DA36B42E1581}" destId="{4AC2EB15-380B-4E95-A5FA-808E3B3AA859}" srcOrd="30" destOrd="0" presId="urn:microsoft.com/office/officeart/2005/8/layout/list1"/>
    <dgm:cxn modelId="{B091E556-EECA-4CB8-9968-8DB0996400FB}" type="presParOf" srcId="{FC8F17A7-382E-4A1E-B2E7-DA36B42E1581}" destId="{38C0859C-7275-408F-8247-FDFC8F7D3597}" srcOrd="31" destOrd="0" presId="urn:microsoft.com/office/officeart/2005/8/layout/list1"/>
    <dgm:cxn modelId="{2754B3D9-3B0C-4C72-AFCE-911CF182FC39}" type="presParOf" srcId="{FC8F17A7-382E-4A1E-B2E7-DA36B42E1581}" destId="{2B9B4077-7AD0-41BF-89A1-CCD579863653}" srcOrd="32" destOrd="0" presId="urn:microsoft.com/office/officeart/2005/8/layout/list1"/>
    <dgm:cxn modelId="{957F0DE5-1C74-4AAC-9B4B-878592FF9311}" type="presParOf" srcId="{2B9B4077-7AD0-41BF-89A1-CCD579863653}" destId="{194EB645-03DB-4718-8A2C-6FB775B61591}" srcOrd="0" destOrd="0" presId="urn:microsoft.com/office/officeart/2005/8/layout/list1"/>
    <dgm:cxn modelId="{95784D5A-AABE-497A-B9A3-9E527B2BFE65}" type="presParOf" srcId="{2B9B4077-7AD0-41BF-89A1-CCD579863653}" destId="{424CBD1D-1FC5-4620-B1CA-CEE3B5CF2E9C}" srcOrd="1" destOrd="0" presId="urn:microsoft.com/office/officeart/2005/8/layout/list1"/>
    <dgm:cxn modelId="{1F15A298-9EAC-4A6B-BCD9-1CE0FF992A51}" type="presParOf" srcId="{FC8F17A7-382E-4A1E-B2E7-DA36B42E1581}" destId="{930D1122-9358-4F28-86F7-9B909D1379B5}" srcOrd="33" destOrd="0" presId="urn:microsoft.com/office/officeart/2005/8/layout/list1"/>
    <dgm:cxn modelId="{B49C263A-7E3B-4DC4-B916-9B9038CBE28A}" type="presParOf" srcId="{FC8F17A7-382E-4A1E-B2E7-DA36B42E1581}" destId="{6B840818-1DBA-430E-8241-C14651C75AC3}" srcOrd="34" destOrd="0" presId="urn:microsoft.com/office/officeart/2005/8/layout/list1"/>
    <dgm:cxn modelId="{E03BC34E-77AF-4390-A83F-76669DFB9BE8}" type="presParOf" srcId="{FC8F17A7-382E-4A1E-B2E7-DA36B42E1581}" destId="{3546DACC-6EE4-495B-80ED-08D9CE3E49DC}" srcOrd="35" destOrd="0" presId="urn:microsoft.com/office/officeart/2005/8/layout/list1"/>
    <dgm:cxn modelId="{8248E913-EBA5-46FE-BFD8-2CA5DED5E88E}" type="presParOf" srcId="{FC8F17A7-382E-4A1E-B2E7-DA36B42E1581}" destId="{149E7E05-9164-4FC0-AD4D-F6106392B578}" srcOrd="36" destOrd="0" presId="urn:microsoft.com/office/officeart/2005/8/layout/list1"/>
    <dgm:cxn modelId="{DEF03438-2D0C-4CAE-BAE1-16B6925F9FC2}" type="presParOf" srcId="{149E7E05-9164-4FC0-AD4D-F6106392B578}" destId="{63C9172F-EE30-49E2-9E45-1A3F307167E0}" srcOrd="0" destOrd="0" presId="urn:microsoft.com/office/officeart/2005/8/layout/list1"/>
    <dgm:cxn modelId="{5FE64EB4-6BB6-48BD-ABAB-7684C1281D93}" type="presParOf" srcId="{149E7E05-9164-4FC0-AD4D-F6106392B578}" destId="{A2DC3E57-52E3-478D-A04E-E0C40B3A6D1E}" srcOrd="1" destOrd="0" presId="urn:microsoft.com/office/officeart/2005/8/layout/list1"/>
    <dgm:cxn modelId="{9C174482-5BEC-46E8-BA90-929C5F5C5180}" type="presParOf" srcId="{FC8F17A7-382E-4A1E-B2E7-DA36B42E1581}" destId="{DA5D1FDC-9886-44A2-80B4-CC785E870A80}" srcOrd="37" destOrd="0" presId="urn:microsoft.com/office/officeart/2005/8/layout/list1"/>
    <dgm:cxn modelId="{08AB3DF8-5A9E-449E-9DA1-707D15678CDA}" type="presParOf" srcId="{FC8F17A7-382E-4A1E-B2E7-DA36B42E1581}" destId="{8CE27BDD-A1C0-4C19-8C7C-E1EE3FF8CD56}" srcOrd="38" destOrd="0" presId="urn:microsoft.com/office/officeart/2005/8/layout/list1"/>
    <dgm:cxn modelId="{7A61A44C-2259-45CE-BFE4-A71042817C5C}" type="presParOf" srcId="{FC8F17A7-382E-4A1E-B2E7-DA36B42E1581}" destId="{C2B40191-EDD5-400F-821F-182ACFF6A277}" srcOrd="39" destOrd="0" presId="urn:microsoft.com/office/officeart/2005/8/layout/list1"/>
    <dgm:cxn modelId="{D6F1542D-1D40-453E-8674-E9BE05995386}" type="presParOf" srcId="{FC8F17A7-382E-4A1E-B2E7-DA36B42E1581}" destId="{504A7B5C-197B-45D0-8D59-56F4D5C8E46C}" srcOrd="40" destOrd="0" presId="urn:microsoft.com/office/officeart/2005/8/layout/list1"/>
    <dgm:cxn modelId="{871F21A4-5D09-49D8-9890-8867D0ED3D8E}" type="presParOf" srcId="{504A7B5C-197B-45D0-8D59-56F4D5C8E46C}" destId="{A8C8CC9A-22FC-4541-8139-B4781DD01AEA}" srcOrd="0" destOrd="0" presId="urn:microsoft.com/office/officeart/2005/8/layout/list1"/>
    <dgm:cxn modelId="{2AAB9C01-4A4F-4187-B3F2-6B09B4C1AF33}" type="presParOf" srcId="{504A7B5C-197B-45D0-8D59-56F4D5C8E46C}" destId="{47212612-2112-4EE4-AB9A-FD294A321217}" srcOrd="1" destOrd="0" presId="urn:microsoft.com/office/officeart/2005/8/layout/list1"/>
    <dgm:cxn modelId="{2611D81D-67D8-4A3E-BC9C-63AF7D63428A}" type="presParOf" srcId="{FC8F17A7-382E-4A1E-B2E7-DA36B42E1581}" destId="{D3B319EC-2AC4-4E0D-B8B8-8706C1A64A31}" srcOrd="41" destOrd="0" presId="urn:microsoft.com/office/officeart/2005/8/layout/list1"/>
    <dgm:cxn modelId="{C92DDF23-527E-45AE-ACB4-E5B07925E34E}" type="presParOf" srcId="{FC8F17A7-382E-4A1E-B2E7-DA36B42E1581}" destId="{70EE8211-D7E5-4875-B1BE-DD896F61FF39}" srcOrd="42" destOrd="0" presId="urn:microsoft.com/office/officeart/2005/8/layout/list1"/>
    <dgm:cxn modelId="{D100CBFD-08A6-4C46-A96D-7D4D8B6F414D}" type="presParOf" srcId="{FC8F17A7-382E-4A1E-B2E7-DA36B42E1581}" destId="{BA39C67A-6FB0-4B00-8EF6-F7BD7AFEC80C}" srcOrd="43" destOrd="0" presId="urn:microsoft.com/office/officeart/2005/8/layout/list1"/>
    <dgm:cxn modelId="{D7C2E0AD-B23B-4E02-B0AC-5A25A74379BB}" type="presParOf" srcId="{FC8F17A7-382E-4A1E-B2E7-DA36B42E1581}" destId="{236F3CB0-FC6A-42E7-9222-5EB9A2129B15}" srcOrd="44" destOrd="0" presId="urn:microsoft.com/office/officeart/2005/8/layout/list1"/>
    <dgm:cxn modelId="{333AFF71-34A2-43AF-AFF5-1EB27854E333}" type="presParOf" srcId="{236F3CB0-FC6A-42E7-9222-5EB9A2129B15}" destId="{CB8FA14D-F7C0-4BA7-B5FE-0AF92E1B5AEC}" srcOrd="0" destOrd="0" presId="urn:microsoft.com/office/officeart/2005/8/layout/list1"/>
    <dgm:cxn modelId="{495BDCD7-81D6-4D03-91A7-03E6771C4BE1}" type="presParOf" srcId="{236F3CB0-FC6A-42E7-9222-5EB9A2129B15}" destId="{6D3E7738-9EC1-4E56-8866-13A3F1EA0EB5}" srcOrd="1" destOrd="0" presId="urn:microsoft.com/office/officeart/2005/8/layout/list1"/>
    <dgm:cxn modelId="{B962B749-3F6E-4D09-AC0F-ACE015410256}" type="presParOf" srcId="{FC8F17A7-382E-4A1E-B2E7-DA36B42E1581}" destId="{0B3614BC-0986-4199-8F87-B76FDBA24601}" srcOrd="45" destOrd="0" presId="urn:microsoft.com/office/officeart/2005/8/layout/list1"/>
    <dgm:cxn modelId="{A5D6748F-2370-4B8B-BE31-1048B71B1B90}" type="presParOf" srcId="{FC8F17A7-382E-4A1E-B2E7-DA36B42E1581}" destId="{930056F2-6EE0-4D60-B231-6A316CE5E782}" srcOrd="46" destOrd="0" presId="urn:microsoft.com/office/officeart/2005/8/layout/list1"/>
    <dgm:cxn modelId="{2970DB41-C657-482C-B45F-8D8194D8F8D1}" type="presParOf" srcId="{FC8F17A7-382E-4A1E-B2E7-DA36B42E1581}" destId="{7804978F-5F52-4A88-8118-87B4DD2E9E40}" srcOrd="47" destOrd="0" presId="urn:microsoft.com/office/officeart/2005/8/layout/list1"/>
    <dgm:cxn modelId="{603E328A-37ED-4089-BAE5-23C355406B78}" type="presParOf" srcId="{FC8F17A7-382E-4A1E-B2E7-DA36B42E1581}" destId="{66065793-67F8-45E2-97F5-720CAC391988}" srcOrd="48" destOrd="0" presId="urn:microsoft.com/office/officeart/2005/8/layout/list1"/>
    <dgm:cxn modelId="{0F61EA49-5C70-4D29-895E-D3D5DE895695}" type="presParOf" srcId="{66065793-67F8-45E2-97F5-720CAC391988}" destId="{EBD57FE5-159F-4B83-AEF9-EA103400217F}" srcOrd="0" destOrd="0" presId="urn:microsoft.com/office/officeart/2005/8/layout/list1"/>
    <dgm:cxn modelId="{B3751DBC-E0E6-420F-9E38-6355E4B11D4D}" type="presParOf" srcId="{66065793-67F8-45E2-97F5-720CAC391988}" destId="{C9C4EDCF-0D7D-4178-80AC-3C28EDA936EA}" srcOrd="1" destOrd="0" presId="urn:microsoft.com/office/officeart/2005/8/layout/list1"/>
    <dgm:cxn modelId="{6D00C0FE-D433-4821-B5F5-E528007CA9A3}" type="presParOf" srcId="{FC8F17A7-382E-4A1E-B2E7-DA36B42E1581}" destId="{B0A39975-8ADA-4EB7-93AC-5B32CCFFA3D8}" srcOrd="49" destOrd="0" presId="urn:microsoft.com/office/officeart/2005/8/layout/list1"/>
    <dgm:cxn modelId="{C5455155-47E2-4558-BE90-728DA841F42B}" type="presParOf" srcId="{FC8F17A7-382E-4A1E-B2E7-DA36B42E1581}" destId="{18AAA3DA-65E3-4B54-856F-745A46DBA2A8}" srcOrd="50" destOrd="0" presId="urn:microsoft.com/office/officeart/2005/8/layout/list1"/>
    <dgm:cxn modelId="{98C66AFB-66A1-473C-B091-66A1D0D411E2}" type="presParOf" srcId="{FC8F17A7-382E-4A1E-B2E7-DA36B42E1581}" destId="{61137101-CB7A-4843-B2C9-5D9A72761D76}" srcOrd="51" destOrd="0" presId="urn:microsoft.com/office/officeart/2005/8/layout/list1"/>
    <dgm:cxn modelId="{B5E5583D-0849-4655-AEB3-149CE38755D3}" type="presParOf" srcId="{FC8F17A7-382E-4A1E-B2E7-DA36B42E1581}" destId="{FD56D612-0CA4-447A-8EF4-5D1FAC4FFEA3}" srcOrd="52" destOrd="0" presId="urn:microsoft.com/office/officeart/2005/8/layout/list1"/>
    <dgm:cxn modelId="{5CAA643F-C691-42EB-8359-2EA3B7EAFD2C}" type="presParOf" srcId="{FD56D612-0CA4-447A-8EF4-5D1FAC4FFEA3}" destId="{B1E43C84-89B8-494E-A5A6-627F9349E4E6}" srcOrd="0" destOrd="0" presId="urn:microsoft.com/office/officeart/2005/8/layout/list1"/>
    <dgm:cxn modelId="{B3837CCE-D01B-4578-9F05-2448300B2C3B}" type="presParOf" srcId="{FD56D612-0CA4-447A-8EF4-5D1FAC4FFEA3}" destId="{D28A992A-D756-402D-AF4A-98AAC68826A9}" srcOrd="1" destOrd="0" presId="urn:microsoft.com/office/officeart/2005/8/layout/list1"/>
    <dgm:cxn modelId="{DF8BA441-D807-4FEC-BEFC-32247A153440}" type="presParOf" srcId="{FC8F17A7-382E-4A1E-B2E7-DA36B42E1581}" destId="{941866A7-6FD7-4ED3-91E2-08BC5BCC62AD}" srcOrd="53" destOrd="0" presId="urn:microsoft.com/office/officeart/2005/8/layout/list1"/>
    <dgm:cxn modelId="{08606985-B91D-4F2E-827A-4D7E1901AF3C}" type="presParOf" srcId="{FC8F17A7-382E-4A1E-B2E7-DA36B42E1581}" destId="{E7CFED7A-E2E7-4DB2-B02D-12D73767FC9A}" srcOrd="54" destOrd="0" presId="urn:microsoft.com/office/officeart/2005/8/layout/list1"/>
    <dgm:cxn modelId="{B2C38A99-0DC1-4485-9DDB-2A370D2854A8}" type="presParOf" srcId="{FC8F17A7-382E-4A1E-B2E7-DA36B42E1581}" destId="{F644A991-153E-437A-B7C0-E0F664592780}" srcOrd="55" destOrd="0" presId="urn:microsoft.com/office/officeart/2005/8/layout/list1"/>
    <dgm:cxn modelId="{B972F56C-4A13-448F-9EA3-32E982285CC2}" type="presParOf" srcId="{FC8F17A7-382E-4A1E-B2E7-DA36B42E1581}" destId="{100D4A9F-8DD0-4AEF-81E4-E18A5C61997E}" srcOrd="56" destOrd="0" presId="urn:microsoft.com/office/officeart/2005/8/layout/list1"/>
    <dgm:cxn modelId="{B30D0F0A-F02E-4A2C-9C1E-EFBF665DD22B}" type="presParOf" srcId="{100D4A9F-8DD0-4AEF-81E4-E18A5C61997E}" destId="{0B453DFD-6C13-430D-A27F-131F95FA4CA8}" srcOrd="0" destOrd="0" presId="urn:microsoft.com/office/officeart/2005/8/layout/list1"/>
    <dgm:cxn modelId="{3C672FD1-D853-4567-A265-62DA6EC0A355}" type="presParOf" srcId="{100D4A9F-8DD0-4AEF-81E4-E18A5C61997E}" destId="{829469C0-E15E-4D2E-9CAF-90A9B365C9CD}" srcOrd="1" destOrd="0" presId="urn:microsoft.com/office/officeart/2005/8/layout/list1"/>
    <dgm:cxn modelId="{20EE9DE7-D692-44FA-A2EA-6B0BD4B5E3A6}" type="presParOf" srcId="{FC8F17A7-382E-4A1E-B2E7-DA36B42E1581}" destId="{24A7FB08-CF40-42F6-B775-A2DDFFAB4B9F}" srcOrd="57" destOrd="0" presId="urn:microsoft.com/office/officeart/2005/8/layout/list1"/>
    <dgm:cxn modelId="{C82101DF-85E9-4DD4-9C1B-E9046365D230}" type="presParOf" srcId="{FC8F17A7-382E-4A1E-B2E7-DA36B42E1581}" destId="{C6F91460-8F15-4016-A895-41FD402867C8}" srcOrd="58" destOrd="0" presId="urn:microsoft.com/office/officeart/2005/8/layout/list1"/>
    <dgm:cxn modelId="{B200E05A-E267-4965-8053-242F2D531A70}" type="presParOf" srcId="{FC8F17A7-382E-4A1E-B2E7-DA36B42E1581}" destId="{7BCB0CC1-7858-497D-8922-F9E792DD5B72}" srcOrd="59" destOrd="0" presId="urn:microsoft.com/office/officeart/2005/8/layout/list1"/>
    <dgm:cxn modelId="{33F5860C-3A2A-425D-8EDB-E9FB1CD7B635}" type="presParOf" srcId="{FC8F17A7-382E-4A1E-B2E7-DA36B42E1581}" destId="{435C3199-38BE-4D69-8B45-360EA83940B9}" srcOrd="60" destOrd="0" presId="urn:microsoft.com/office/officeart/2005/8/layout/list1"/>
    <dgm:cxn modelId="{225F50D9-A34A-4162-986A-D7FB546783D7}" type="presParOf" srcId="{435C3199-38BE-4D69-8B45-360EA83940B9}" destId="{E8FEF8F4-F88A-4857-BBB8-31D46153B273}" srcOrd="0" destOrd="0" presId="urn:microsoft.com/office/officeart/2005/8/layout/list1"/>
    <dgm:cxn modelId="{AD44A36D-5B86-4D77-BB99-6042BDE045F1}" type="presParOf" srcId="{435C3199-38BE-4D69-8B45-360EA83940B9}" destId="{329B42B8-ECD7-4885-9E08-72E31F850DA6}" srcOrd="1" destOrd="0" presId="urn:microsoft.com/office/officeart/2005/8/layout/list1"/>
    <dgm:cxn modelId="{33598685-E117-420B-AC89-309B9F2D0120}" type="presParOf" srcId="{FC8F17A7-382E-4A1E-B2E7-DA36B42E1581}" destId="{8E39B7AA-8831-40EE-B03D-716E8CF2C21A}" srcOrd="61" destOrd="0" presId="urn:microsoft.com/office/officeart/2005/8/layout/list1"/>
    <dgm:cxn modelId="{A368DA74-77FA-4495-A549-0A8FD8F001EC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EDC4CD56-D074-4AE1-BFCB-6B934C91F08E}" type="presOf" srcId="{4F249EC0-E768-4341-AFD6-A149BC3B7897}" destId="{FD05451A-4252-4BAC-BB45-636A73C8DE8B}" srcOrd="0" destOrd="0" presId="urn:microsoft.com/office/officeart/2005/8/layout/list1"/>
    <dgm:cxn modelId="{69D0232C-F0A9-48A9-B34E-FEA1A15AB32E}" type="presOf" srcId="{A6AA4029-2DA5-4CF0-99F3-5D6F6A831349}" destId="{41C2C4BE-FE64-4D2A-8759-19F25F7067C9}" srcOrd="1" destOrd="0" presId="urn:microsoft.com/office/officeart/2005/8/layout/list1"/>
    <dgm:cxn modelId="{0816C06B-A4B2-4A5E-ABEA-77E4D7AE8F6F}" type="presOf" srcId="{049F0A86-C80C-4922-98A6-14F0D8DFCDD0}" destId="{829469C0-E15E-4D2E-9CAF-90A9B365C9CD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2C2BF09E-3014-4A99-9C59-F6AA0842C2F6}" type="presOf" srcId="{0F5738F0-9D40-4958-B108-0B2ECF3C2EBD}" destId="{EBD57FE5-159F-4B83-AEF9-EA103400217F}" srcOrd="0" destOrd="0" presId="urn:microsoft.com/office/officeart/2005/8/layout/list1"/>
    <dgm:cxn modelId="{0C546B88-F8A2-49B8-AD65-8BCC5AE9B80F}" type="presOf" srcId="{0F5738F0-9D40-4958-B108-0B2ECF3C2EBD}" destId="{C9C4EDCF-0D7D-4178-80AC-3C28EDA936EA}" srcOrd="1" destOrd="0" presId="urn:microsoft.com/office/officeart/2005/8/layout/list1"/>
    <dgm:cxn modelId="{B1661147-D38E-4C84-83F7-A715DFCF7188}" type="presOf" srcId="{06DF7B84-5155-4510-A4D1-41E62DBF20AA}" destId="{AF10899B-EDEE-40FE-9C40-8DDE3B25E72C}" srcOrd="0" destOrd="0" presId="urn:microsoft.com/office/officeart/2005/8/layout/list1"/>
    <dgm:cxn modelId="{9304C2E4-F747-48AC-95A1-D00B007DB092}" type="presOf" srcId="{9A28537E-EBB5-45DA-B2FE-F991C881A5E8}" destId="{194EB645-03DB-4718-8A2C-6FB775B61591}" srcOrd="0" destOrd="0" presId="urn:microsoft.com/office/officeart/2005/8/layout/list1"/>
    <dgm:cxn modelId="{E4574EF7-545F-446B-B41F-9B25E3EA4392}" type="presOf" srcId="{470BFF4D-607E-47BE-BE6D-F308DD98CD06}" destId="{FC8F17A7-382E-4A1E-B2E7-DA36B42E1581}" srcOrd="0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29433467-972A-4EEC-9643-05A777AD8BDE}" type="presOf" srcId="{F1EBE354-C624-4FC0-9F90-4A91809A193E}" destId="{63C9172F-EE30-49E2-9E45-1A3F307167E0}" srcOrd="0" destOrd="0" presId="urn:microsoft.com/office/officeart/2005/8/layout/list1"/>
    <dgm:cxn modelId="{00663E94-344F-4E70-ACFA-F715DA0F6387}" type="presOf" srcId="{4645654A-0DC5-46B0-95ED-49F72442FADF}" destId="{63BAC6F4-37DE-4063-90F1-38293280B408}" srcOrd="0" destOrd="0" presId="urn:microsoft.com/office/officeart/2005/8/layout/list1"/>
    <dgm:cxn modelId="{17D4CFFE-1C3A-4628-9E01-645FB02388FD}" type="presOf" srcId="{8E2717DD-D037-46DD-AB7C-0D91C7CA05D2}" destId="{CB8FA14D-F7C0-4BA7-B5FE-0AF92E1B5AEC}" srcOrd="0" destOrd="0" presId="urn:microsoft.com/office/officeart/2005/8/layout/list1"/>
    <dgm:cxn modelId="{A502017A-BBE1-4F92-A217-D5CC18248673}" type="presOf" srcId="{E23C63D9-5F13-4E8F-B0BA-A4588E82099A}" destId="{A8C8CC9A-22FC-4541-8139-B4781DD01AEA}" srcOrd="0" destOrd="0" presId="urn:microsoft.com/office/officeart/2005/8/layout/list1"/>
    <dgm:cxn modelId="{2E78C852-5F8A-4391-8728-7A1189C77512}" type="presOf" srcId="{F1EBE354-C624-4FC0-9F90-4A91809A193E}" destId="{A2DC3E57-52E3-478D-A04E-E0C40B3A6D1E}" srcOrd="1" destOrd="0" presId="urn:microsoft.com/office/officeart/2005/8/layout/list1"/>
    <dgm:cxn modelId="{51910ECB-B77B-419C-A3E8-6825C1DB651D}" type="presOf" srcId="{E9D59AC3-A711-4796-B192-1D13C75A69CF}" destId="{04BFF7BE-8A4B-43A8-811A-DA3705A638B4}" srcOrd="1" destOrd="0" presId="urn:microsoft.com/office/officeart/2005/8/layout/list1"/>
    <dgm:cxn modelId="{040BA91D-C9FF-40BE-B70B-F38AA9A8CF73}" type="presOf" srcId="{3F42973D-1A6B-4BAD-B7B3-793384490701}" destId="{46DB3FC9-62E0-4C58-A7D5-27187D2C5D7D}" srcOrd="1" destOrd="0" presId="urn:microsoft.com/office/officeart/2005/8/layout/list1"/>
    <dgm:cxn modelId="{AC3A475D-DEEE-423D-80FE-8BD464012E19}" type="presOf" srcId="{517A7599-D39B-4136-B7F7-FC517C75373B}" destId="{D28A992A-D756-402D-AF4A-98AAC68826A9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6164E4D6-35DB-4854-9576-5FE848208547}" type="presOf" srcId="{517A7599-D39B-4136-B7F7-FC517C75373B}" destId="{B1E43C84-89B8-494E-A5A6-627F9349E4E6}" srcOrd="0" destOrd="0" presId="urn:microsoft.com/office/officeart/2005/8/layout/list1"/>
    <dgm:cxn modelId="{81CBDB48-BCCB-4D6A-9D0E-E440B43D05FA}" type="presOf" srcId="{9A28537E-EBB5-45DA-B2FE-F991C881A5E8}" destId="{424CBD1D-1FC5-4620-B1CA-CEE3B5CF2E9C}" srcOrd="1" destOrd="0" presId="urn:microsoft.com/office/officeart/2005/8/layout/list1"/>
    <dgm:cxn modelId="{43E88002-65AE-49F3-8387-626A95C965E5}" type="presOf" srcId="{E23C63D9-5F13-4E8F-B0BA-A4588E82099A}" destId="{47212612-2112-4EE4-AB9A-FD294A321217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2CC99A86-B75F-4680-8952-0A06991475AE}" type="presOf" srcId="{A6AA4029-2DA5-4CF0-99F3-5D6F6A831349}" destId="{10B64A83-F830-4AC6-9385-513A38D55826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154FBBEE-8BB2-4EFC-8684-5A8FAB0D8B63}" type="presOf" srcId="{8E2717DD-D037-46DD-AB7C-0D91C7CA05D2}" destId="{6D3E7738-9EC1-4E56-8866-13A3F1EA0EB5}" srcOrd="1" destOrd="0" presId="urn:microsoft.com/office/officeart/2005/8/layout/list1"/>
    <dgm:cxn modelId="{4CAEC2A7-DFAA-4814-B8E2-8BFF69823847}" type="presOf" srcId="{4F249EC0-E768-4341-AFD6-A149BC3B7897}" destId="{FB41B348-582E-4F1B-8E8B-5AE516EA174B}" srcOrd="1" destOrd="0" presId="urn:microsoft.com/office/officeart/2005/8/layout/list1"/>
    <dgm:cxn modelId="{63321D30-1E07-4FA3-9888-51363898CFF0}" type="presOf" srcId="{3F7C1AE6-D2D6-4A4C-896A-7CB304546092}" destId="{61C61218-148C-4255-9C90-C651A43AA30B}" srcOrd="1" destOrd="0" presId="urn:microsoft.com/office/officeart/2005/8/layout/list1"/>
    <dgm:cxn modelId="{2426EF42-3777-42B0-8060-34E6DA11BA40}" type="presOf" srcId="{049F0A86-C80C-4922-98A6-14F0D8DFCDD0}" destId="{0B453DFD-6C13-430D-A27F-131F95FA4CA8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15AFF490-12DE-433B-98E8-22554A8BCF09}" type="presOf" srcId="{06DF7B84-5155-4510-A4D1-41E62DBF20AA}" destId="{F8623298-42EC-4240-A896-C3B77D6A84BE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8C53A565-4FAB-4964-9C7B-6B09063D5B18}" type="presOf" srcId="{B9374BCF-7B8D-43EA-AF42-3D675A166C28}" destId="{0CB65D4D-7011-4622-ADCA-FDF1A9C6A79F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28EB21B2-60FF-4ED2-A031-C616B7D0D57B}" type="presOf" srcId="{E9D59AC3-A711-4796-B192-1D13C75A69CF}" destId="{0A9123C9-74E1-476A-A44C-7C00851B6B18}" srcOrd="0" destOrd="0" presId="urn:microsoft.com/office/officeart/2005/8/layout/list1"/>
    <dgm:cxn modelId="{2BACC54F-6E6E-4B83-852C-E9050B55010B}" type="presOf" srcId="{4645654A-0DC5-46B0-95ED-49F72442FADF}" destId="{18DFF254-491E-49B4-A226-DB6AC9EDF287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46F37006-BE93-4422-9516-1EF8AF08E5FC}" type="presOf" srcId="{3F42973D-1A6B-4BAD-B7B3-793384490701}" destId="{B6237DF0-F405-480F-9EDB-6E2180B339B1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A077CFEB-7297-459F-9C17-4DFC5C8DF73D}" type="presOf" srcId="{B9374BCF-7B8D-43EA-AF42-3D675A166C28}" destId="{2F3F69BC-F4CD-4461-9478-6693505E9CAD}" srcOrd="0" destOrd="0" presId="urn:microsoft.com/office/officeart/2005/8/layout/list1"/>
    <dgm:cxn modelId="{745B0C4B-F0B9-4E5B-8F1B-4503866EF97A}" type="presOf" srcId="{3F7C1AE6-D2D6-4A4C-896A-7CB304546092}" destId="{FE891326-686A-4C45-B79B-1B94C9E03A2E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7303435E-04CC-4CC0-A772-53470887C30E}" type="presParOf" srcId="{FC8F17A7-382E-4A1E-B2E7-DA36B42E1581}" destId="{A4AFC699-C35E-460D-A64E-55750FEB5D2F}" srcOrd="0" destOrd="0" presId="urn:microsoft.com/office/officeart/2005/8/layout/list1"/>
    <dgm:cxn modelId="{1BF80543-A0A5-4943-9EC4-4B166BDCC6A6}" type="presParOf" srcId="{A4AFC699-C35E-460D-A64E-55750FEB5D2F}" destId="{2F3F69BC-F4CD-4461-9478-6693505E9CAD}" srcOrd="0" destOrd="0" presId="urn:microsoft.com/office/officeart/2005/8/layout/list1"/>
    <dgm:cxn modelId="{BBB5443E-C504-4BF1-A894-5072DCAC2A0B}" type="presParOf" srcId="{A4AFC699-C35E-460D-A64E-55750FEB5D2F}" destId="{0CB65D4D-7011-4622-ADCA-FDF1A9C6A79F}" srcOrd="1" destOrd="0" presId="urn:microsoft.com/office/officeart/2005/8/layout/list1"/>
    <dgm:cxn modelId="{BF9D28D9-C370-4ED2-B3FC-12F54A8EB82C}" type="presParOf" srcId="{FC8F17A7-382E-4A1E-B2E7-DA36B42E1581}" destId="{0E61AAD7-843C-4A61-9057-1D4B1E6EB38A}" srcOrd="1" destOrd="0" presId="urn:microsoft.com/office/officeart/2005/8/layout/list1"/>
    <dgm:cxn modelId="{3D112A22-A7FF-4198-BCB0-6B8F366C516C}" type="presParOf" srcId="{FC8F17A7-382E-4A1E-B2E7-DA36B42E1581}" destId="{4C2768E2-ED89-431A-A486-281CC5329D11}" srcOrd="2" destOrd="0" presId="urn:microsoft.com/office/officeart/2005/8/layout/list1"/>
    <dgm:cxn modelId="{1E53E364-551A-45B9-B2E2-D6426BED6588}" type="presParOf" srcId="{FC8F17A7-382E-4A1E-B2E7-DA36B42E1581}" destId="{1B416E7A-1E06-4210-9A87-C9B7D190B309}" srcOrd="3" destOrd="0" presId="urn:microsoft.com/office/officeart/2005/8/layout/list1"/>
    <dgm:cxn modelId="{0FEEACF4-C1CF-4CDD-8583-C7B0873731D1}" type="presParOf" srcId="{FC8F17A7-382E-4A1E-B2E7-DA36B42E1581}" destId="{06690BC2-B387-4E14-8CD0-50904E7E7C3A}" srcOrd="4" destOrd="0" presId="urn:microsoft.com/office/officeart/2005/8/layout/list1"/>
    <dgm:cxn modelId="{7716B6FE-B10F-4AE8-A353-2E1442543BB6}" type="presParOf" srcId="{06690BC2-B387-4E14-8CD0-50904E7E7C3A}" destId="{B6237DF0-F405-480F-9EDB-6E2180B339B1}" srcOrd="0" destOrd="0" presId="urn:microsoft.com/office/officeart/2005/8/layout/list1"/>
    <dgm:cxn modelId="{E5D4E9E4-EE47-4D9C-B8B6-81A0E36E58FE}" type="presParOf" srcId="{06690BC2-B387-4E14-8CD0-50904E7E7C3A}" destId="{46DB3FC9-62E0-4C58-A7D5-27187D2C5D7D}" srcOrd="1" destOrd="0" presId="urn:microsoft.com/office/officeart/2005/8/layout/list1"/>
    <dgm:cxn modelId="{777D05D4-3077-4EAA-983B-D8AD708B4E20}" type="presParOf" srcId="{FC8F17A7-382E-4A1E-B2E7-DA36B42E1581}" destId="{247B878D-BDED-49CB-B65A-A497AD500AE8}" srcOrd="5" destOrd="0" presId="urn:microsoft.com/office/officeart/2005/8/layout/list1"/>
    <dgm:cxn modelId="{74397327-16AB-4B48-9416-B3F697AC7A8B}" type="presParOf" srcId="{FC8F17A7-382E-4A1E-B2E7-DA36B42E1581}" destId="{4659EBC4-64D1-4B6C-92B5-9A0F3C2EF96C}" srcOrd="6" destOrd="0" presId="urn:microsoft.com/office/officeart/2005/8/layout/list1"/>
    <dgm:cxn modelId="{2F37404D-5FD6-4E23-A2CD-9CE24176ABE4}" type="presParOf" srcId="{FC8F17A7-382E-4A1E-B2E7-DA36B42E1581}" destId="{BAF59938-BB53-474B-BAD2-F883FDDD4D15}" srcOrd="7" destOrd="0" presId="urn:microsoft.com/office/officeart/2005/8/layout/list1"/>
    <dgm:cxn modelId="{56FC2188-6929-4F05-A032-16F3E9434AAA}" type="presParOf" srcId="{FC8F17A7-382E-4A1E-B2E7-DA36B42E1581}" destId="{B565232D-1520-461C-A256-E2F8182B90C8}" srcOrd="8" destOrd="0" presId="urn:microsoft.com/office/officeart/2005/8/layout/list1"/>
    <dgm:cxn modelId="{C1FF3004-42AC-4A69-B3DF-8A9FAF6295ED}" type="presParOf" srcId="{B565232D-1520-461C-A256-E2F8182B90C8}" destId="{10B64A83-F830-4AC6-9385-513A38D55826}" srcOrd="0" destOrd="0" presId="urn:microsoft.com/office/officeart/2005/8/layout/list1"/>
    <dgm:cxn modelId="{1318D98E-302F-4D4D-9C99-9AE528FA7B72}" type="presParOf" srcId="{B565232D-1520-461C-A256-E2F8182B90C8}" destId="{41C2C4BE-FE64-4D2A-8759-19F25F7067C9}" srcOrd="1" destOrd="0" presId="urn:microsoft.com/office/officeart/2005/8/layout/list1"/>
    <dgm:cxn modelId="{055ED34D-7021-4157-ADF8-91BAB6D0FABB}" type="presParOf" srcId="{FC8F17A7-382E-4A1E-B2E7-DA36B42E1581}" destId="{1B336EED-E3B6-45CB-AC6A-6AFFDB107DB5}" srcOrd="9" destOrd="0" presId="urn:microsoft.com/office/officeart/2005/8/layout/list1"/>
    <dgm:cxn modelId="{5FE1A169-0FD0-4744-B3D2-F40AE8F10041}" type="presParOf" srcId="{FC8F17A7-382E-4A1E-B2E7-DA36B42E1581}" destId="{30B5F34B-9541-42FB-BF55-BA19172ED350}" srcOrd="10" destOrd="0" presId="urn:microsoft.com/office/officeart/2005/8/layout/list1"/>
    <dgm:cxn modelId="{F2342FD5-F01E-4BFE-A469-6CEC607CB2E6}" type="presParOf" srcId="{FC8F17A7-382E-4A1E-B2E7-DA36B42E1581}" destId="{BA660269-BEB7-404B-BD93-4DFE7712AA9C}" srcOrd="11" destOrd="0" presId="urn:microsoft.com/office/officeart/2005/8/layout/list1"/>
    <dgm:cxn modelId="{E146D113-154A-47D9-9B5D-B58D01A15B00}" type="presParOf" srcId="{FC8F17A7-382E-4A1E-B2E7-DA36B42E1581}" destId="{88BA583A-DC58-4047-A142-7FA2525DCFA3}" srcOrd="12" destOrd="0" presId="urn:microsoft.com/office/officeart/2005/8/layout/list1"/>
    <dgm:cxn modelId="{12304C50-7DB0-4107-8C89-5C44002F12E3}" type="presParOf" srcId="{88BA583A-DC58-4047-A142-7FA2525DCFA3}" destId="{AF10899B-EDEE-40FE-9C40-8DDE3B25E72C}" srcOrd="0" destOrd="0" presId="urn:microsoft.com/office/officeart/2005/8/layout/list1"/>
    <dgm:cxn modelId="{929540D9-370E-49D5-9349-985A0BA580BA}" type="presParOf" srcId="{88BA583A-DC58-4047-A142-7FA2525DCFA3}" destId="{F8623298-42EC-4240-A896-C3B77D6A84BE}" srcOrd="1" destOrd="0" presId="urn:microsoft.com/office/officeart/2005/8/layout/list1"/>
    <dgm:cxn modelId="{66D13A3D-18B8-4740-B46C-AD94F428166A}" type="presParOf" srcId="{FC8F17A7-382E-4A1E-B2E7-DA36B42E1581}" destId="{6188435A-1102-4E5B-8D2B-58E6CD4E6435}" srcOrd="13" destOrd="0" presId="urn:microsoft.com/office/officeart/2005/8/layout/list1"/>
    <dgm:cxn modelId="{9DF67A31-C86B-40C2-845A-0865F08E9111}" type="presParOf" srcId="{FC8F17A7-382E-4A1E-B2E7-DA36B42E1581}" destId="{AA0B205A-8584-47CB-8AB6-687C2A81A3A7}" srcOrd="14" destOrd="0" presId="urn:microsoft.com/office/officeart/2005/8/layout/list1"/>
    <dgm:cxn modelId="{5B96AEDA-E766-4551-8B4C-713E22BB27AA}" type="presParOf" srcId="{FC8F17A7-382E-4A1E-B2E7-DA36B42E1581}" destId="{36936875-2CE6-48CC-885F-460991F03499}" srcOrd="15" destOrd="0" presId="urn:microsoft.com/office/officeart/2005/8/layout/list1"/>
    <dgm:cxn modelId="{800725A5-7966-4C0C-92B8-DBADEA5BB41B}" type="presParOf" srcId="{FC8F17A7-382E-4A1E-B2E7-DA36B42E1581}" destId="{70BBAC2E-3F84-4F66-B9BC-F7186ACAB38F}" srcOrd="16" destOrd="0" presId="urn:microsoft.com/office/officeart/2005/8/layout/list1"/>
    <dgm:cxn modelId="{15BA27E5-9CB7-433A-963D-0353DE6CA60E}" type="presParOf" srcId="{70BBAC2E-3F84-4F66-B9BC-F7186ACAB38F}" destId="{63BAC6F4-37DE-4063-90F1-38293280B408}" srcOrd="0" destOrd="0" presId="urn:microsoft.com/office/officeart/2005/8/layout/list1"/>
    <dgm:cxn modelId="{EFA10EEE-7ABF-4208-A523-3DEE7F286CA2}" type="presParOf" srcId="{70BBAC2E-3F84-4F66-B9BC-F7186ACAB38F}" destId="{18DFF254-491E-49B4-A226-DB6AC9EDF287}" srcOrd="1" destOrd="0" presId="urn:microsoft.com/office/officeart/2005/8/layout/list1"/>
    <dgm:cxn modelId="{59D5D955-350B-4AB4-B571-A6823DFA8177}" type="presParOf" srcId="{FC8F17A7-382E-4A1E-B2E7-DA36B42E1581}" destId="{2F621F97-3C2B-4ED3-AF8D-5D7EA9471D3C}" srcOrd="17" destOrd="0" presId="urn:microsoft.com/office/officeart/2005/8/layout/list1"/>
    <dgm:cxn modelId="{BA44C53D-ECA7-434D-8435-609C60C37ECD}" type="presParOf" srcId="{FC8F17A7-382E-4A1E-B2E7-DA36B42E1581}" destId="{B17DE1A4-9BC0-46D0-9740-94D09C549B59}" srcOrd="18" destOrd="0" presId="urn:microsoft.com/office/officeart/2005/8/layout/list1"/>
    <dgm:cxn modelId="{AAC01BBF-AB90-42D4-9CE9-BCE3812CE6A0}" type="presParOf" srcId="{FC8F17A7-382E-4A1E-B2E7-DA36B42E1581}" destId="{0649D3E9-A605-40B6-B170-BC90BB6CACA7}" srcOrd="19" destOrd="0" presId="urn:microsoft.com/office/officeart/2005/8/layout/list1"/>
    <dgm:cxn modelId="{6B7BEBD6-78AB-4261-BAE1-4964CFAF3F9F}" type="presParOf" srcId="{FC8F17A7-382E-4A1E-B2E7-DA36B42E1581}" destId="{5557BF4C-0B21-48C7-98F8-59E3BDB03DC7}" srcOrd="20" destOrd="0" presId="urn:microsoft.com/office/officeart/2005/8/layout/list1"/>
    <dgm:cxn modelId="{C37DC00A-85D6-4684-B411-F76757818B87}" type="presParOf" srcId="{5557BF4C-0B21-48C7-98F8-59E3BDB03DC7}" destId="{0A9123C9-74E1-476A-A44C-7C00851B6B18}" srcOrd="0" destOrd="0" presId="urn:microsoft.com/office/officeart/2005/8/layout/list1"/>
    <dgm:cxn modelId="{755C941A-57AF-41CC-83BA-30F9FCFC221B}" type="presParOf" srcId="{5557BF4C-0B21-48C7-98F8-59E3BDB03DC7}" destId="{04BFF7BE-8A4B-43A8-811A-DA3705A638B4}" srcOrd="1" destOrd="0" presId="urn:microsoft.com/office/officeart/2005/8/layout/list1"/>
    <dgm:cxn modelId="{2BD0606C-29AB-4347-B5C5-19CCA028AF34}" type="presParOf" srcId="{FC8F17A7-382E-4A1E-B2E7-DA36B42E1581}" destId="{4A94990A-C322-4A85-9986-B15C0FF2B266}" srcOrd="21" destOrd="0" presId="urn:microsoft.com/office/officeart/2005/8/layout/list1"/>
    <dgm:cxn modelId="{93F1C35F-A1C0-4539-8D2F-FE4F9375C685}" type="presParOf" srcId="{FC8F17A7-382E-4A1E-B2E7-DA36B42E1581}" destId="{C436068C-0248-4822-A0B2-7CB4D8C70A60}" srcOrd="22" destOrd="0" presId="urn:microsoft.com/office/officeart/2005/8/layout/list1"/>
    <dgm:cxn modelId="{7A15F3E0-7243-4611-869C-149CAD89C526}" type="presParOf" srcId="{FC8F17A7-382E-4A1E-B2E7-DA36B42E1581}" destId="{1E506FD5-CE60-423F-B26B-10293B47C007}" srcOrd="23" destOrd="0" presId="urn:microsoft.com/office/officeart/2005/8/layout/list1"/>
    <dgm:cxn modelId="{EA87E28F-3A9F-4171-BEB1-3A11EFE58D91}" type="presParOf" srcId="{FC8F17A7-382E-4A1E-B2E7-DA36B42E1581}" destId="{1D02F6B0-EBF4-45E3-82C7-E7801560D744}" srcOrd="24" destOrd="0" presId="urn:microsoft.com/office/officeart/2005/8/layout/list1"/>
    <dgm:cxn modelId="{1B92EFCA-33D6-4D1C-958E-D5D18D6DAEEC}" type="presParOf" srcId="{1D02F6B0-EBF4-45E3-82C7-E7801560D744}" destId="{FE891326-686A-4C45-B79B-1B94C9E03A2E}" srcOrd="0" destOrd="0" presId="urn:microsoft.com/office/officeart/2005/8/layout/list1"/>
    <dgm:cxn modelId="{87F42FF3-AF81-4A01-92A7-89ADE30B8C56}" type="presParOf" srcId="{1D02F6B0-EBF4-45E3-82C7-E7801560D744}" destId="{61C61218-148C-4255-9C90-C651A43AA30B}" srcOrd="1" destOrd="0" presId="urn:microsoft.com/office/officeart/2005/8/layout/list1"/>
    <dgm:cxn modelId="{36C77B3C-C52F-434B-8B4B-CE8114878003}" type="presParOf" srcId="{FC8F17A7-382E-4A1E-B2E7-DA36B42E1581}" destId="{1802013E-BF39-4EF9-9432-FA7C944D3582}" srcOrd="25" destOrd="0" presId="urn:microsoft.com/office/officeart/2005/8/layout/list1"/>
    <dgm:cxn modelId="{6E68B922-3C05-4D06-A21E-DCCFE93A8036}" type="presParOf" srcId="{FC8F17A7-382E-4A1E-B2E7-DA36B42E1581}" destId="{1BCA2504-F34B-4965-B98A-B14370556103}" srcOrd="26" destOrd="0" presId="urn:microsoft.com/office/officeart/2005/8/layout/list1"/>
    <dgm:cxn modelId="{DA066255-14E1-42DD-BC53-671FD65E504B}" type="presParOf" srcId="{FC8F17A7-382E-4A1E-B2E7-DA36B42E1581}" destId="{0FAAC69F-E085-4A39-B6CA-D9F5703A4618}" srcOrd="27" destOrd="0" presId="urn:microsoft.com/office/officeart/2005/8/layout/list1"/>
    <dgm:cxn modelId="{6D935EA4-AC99-4ECE-98E1-5219E7F9966D}" type="presParOf" srcId="{FC8F17A7-382E-4A1E-B2E7-DA36B42E1581}" destId="{D8E4629F-6E0F-4A02-BADE-4218A3A65FF2}" srcOrd="28" destOrd="0" presId="urn:microsoft.com/office/officeart/2005/8/layout/list1"/>
    <dgm:cxn modelId="{3CD0ADC9-EBEF-43C6-A01F-35350CF60CE0}" type="presParOf" srcId="{D8E4629F-6E0F-4A02-BADE-4218A3A65FF2}" destId="{FD05451A-4252-4BAC-BB45-636A73C8DE8B}" srcOrd="0" destOrd="0" presId="urn:microsoft.com/office/officeart/2005/8/layout/list1"/>
    <dgm:cxn modelId="{CD3E8AB6-C931-4905-B6B2-6BC0F2E8A96A}" type="presParOf" srcId="{D8E4629F-6E0F-4A02-BADE-4218A3A65FF2}" destId="{FB41B348-582E-4F1B-8E8B-5AE516EA174B}" srcOrd="1" destOrd="0" presId="urn:microsoft.com/office/officeart/2005/8/layout/list1"/>
    <dgm:cxn modelId="{6BCE5A67-0223-4C6F-96E7-A2BF13F69FD3}" type="presParOf" srcId="{FC8F17A7-382E-4A1E-B2E7-DA36B42E1581}" destId="{E7BC78D9-1A4C-4A98-B3F2-3EC605C1BE54}" srcOrd="29" destOrd="0" presId="urn:microsoft.com/office/officeart/2005/8/layout/list1"/>
    <dgm:cxn modelId="{2CA5A427-2FE7-4F0C-8E79-BCD8DBBF6202}" type="presParOf" srcId="{FC8F17A7-382E-4A1E-B2E7-DA36B42E1581}" destId="{4AC2EB15-380B-4E95-A5FA-808E3B3AA859}" srcOrd="30" destOrd="0" presId="urn:microsoft.com/office/officeart/2005/8/layout/list1"/>
    <dgm:cxn modelId="{1B843563-8279-4DB6-BE70-52C0F9678EE5}" type="presParOf" srcId="{FC8F17A7-382E-4A1E-B2E7-DA36B42E1581}" destId="{38C0859C-7275-408F-8247-FDFC8F7D3597}" srcOrd="31" destOrd="0" presId="urn:microsoft.com/office/officeart/2005/8/layout/list1"/>
    <dgm:cxn modelId="{7A77693D-CC31-49C9-AB3C-04A55EBA4F24}" type="presParOf" srcId="{FC8F17A7-382E-4A1E-B2E7-DA36B42E1581}" destId="{2B9B4077-7AD0-41BF-89A1-CCD579863653}" srcOrd="32" destOrd="0" presId="urn:microsoft.com/office/officeart/2005/8/layout/list1"/>
    <dgm:cxn modelId="{A0475F3E-0C4D-487D-9947-A09EE5889CD9}" type="presParOf" srcId="{2B9B4077-7AD0-41BF-89A1-CCD579863653}" destId="{194EB645-03DB-4718-8A2C-6FB775B61591}" srcOrd="0" destOrd="0" presId="urn:microsoft.com/office/officeart/2005/8/layout/list1"/>
    <dgm:cxn modelId="{51119462-E681-4D61-A314-17D79D5F2759}" type="presParOf" srcId="{2B9B4077-7AD0-41BF-89A1-CCD579863653}" destId="{424CBD1D-1FC5-4620-B1CA-CEE3B5CF2E9C}" srcOrd="1" destOrd="0" presId="urn:microsoft.com/office/officeart/2005/8/layout/list1"/>
    <dgm:cxn modelId="{3D1091C0-2104-4A1A-99DD-DE028AE3DE92}" type="presParOf" srcId="{FC8F17A7-382E-4A1E-B2E7-DA36B42E1581}" destId="{930D1122-9358-4F28-86F7-9B909D1379B5}" srcOrd="33" destOrd="0" presId="urn:microsoft.com/office/officeart/2005/8/layout/list1"/>
    <dgm:cxn modelId="{0905580B-DADE-4ECA-B26F-E0D52D6113C4}" type="presParOf" srcId="{FC8F17A7-382E-4A1E-B2E7-DA36B42E1581}" destId="{6B840818-1DBA-430E-8241-C14651C75AC3}" srcOrd="34" destOrd="0" presId="urn:microsoft.com/office/officeart/2005/8/layout/list1"/>
    <dgm:cxn modelId="{9E741FA4-8283-4B4E-8E1B-C6CCEB77A579}" type="presParOf" srcId="{FC8F17A7-382E-4A1E-B2E7-DA36B42E1581}" destId="{3546DACC-6EE4-495B-80ED-08D9CE3E49DC}" srcOrd="35" destOrd="0" presId="urn:microsoft.com/office/officeart/2005/8/layout/list1"/>
    <dgm:cxn modelId="{8F38934A-9E7C-40DD-B410-67E98A005625}" type="presParOf" srcId="{FC8F17A7-382E-4A1E-B2E7-DA36B42E1581}" destId="{149E7E05-9164-4FC0-AD4D-F6106392B578}" srcOrd="36" destOrd="0" presId="urn:microsoft.com/office/officeart/2005/8/layout/list1"/>
    <dgm:cxn modelId="{E938444B-ED27-46A1-95C9-33DB080073E7}" type="presParOf" srcId="{149E7E05-9164-4FC0-AD4D-F6106392B578}" destId="{63C9172F-EE30-49E2-9E45-1A3F307167E0}" srcOrd="0" destOrd="0" presId="urn:microsoft.com/office/officeart/2005/8/layout/list1"/>
    <dgm:cxn modelId="{EE4915EE-FDD9-4684-94B1-5493E66CFFB3}" type="presParOf" srcId="{149E7E05-9164-4FC0-AD4D-F6106392B578}" destId="{A2DC3E57-52E3-478D-A04E-E0C40B3A6D1E}" srcOrd="1" destOrd="0" presId="urn:microsoft.com/office/officeart/2005/8/layout/list1"/>
    <dgm:cxn modelId="{F486B2BE-2389-41B7-B052-E8700CDB3987}" type="presParOf" srcId="{FC8F17A7-382E-4A1E-B2E7-DA36B42E1581}" destId="{DA5D1FDC-9886-44A2-80B4-CC785E870A80}" srcOrd="37" destOrd="0" presId="urn:microsoft.com/office/officeart/2005/8/layout/list1"/>
    <dgm:cxn modelId="{E1C56F62-3392-4664-B360-56A5AE2AF7BE}" type="presParOf" srcId="{FC8F17A7-382E-4A1E-B2E7-DA36B42E1581}" destId="{8CE27BDD-A1C0-4C19-8C7C-E1EE3FF8CD56}" srcOrd="38" destOrd="0" presId="urn:microsoft.com/office/officeart/2005/8/layout/list1"/>
    <dgm:cxn modelId="{9C1E1F73-2CCB-4F65-A5B3-1CEF99DC4EDF}" type="presParOf" srcId="{FC8F17A7-382E-4A1E-B2E7-DA36B42E1581}" destId="{C2B40191-EDD5-400F-821F-182ACFF6A277}" srcOrd="39" destOrd="0" presId="urn:microsoft.com/office/officeart/2005/8/layout/list1"/>
    <dgm:cxn modelId="{2F9664DA-F54E-46C5-B733-23E93008D1CF}" type="presParOf" srcId="{FC8F17A7-382E-4A1E-B2E7-DA36B42E1581}" destId="{504A7B5C-197B-45D0-8D59-56F4D5C8E46C}" srcOrd="40" destOrd="0" presId="urn:microsoft.com/office/officeart/2005/8/layout/list1"/>
    <dgm:cxn modelId="{6C81E9A6-76D1-4182-A468-B0774255B809}" type="presParOf" srcId="{504A7B5C-197B-45D0-8D59-56F4D5C8E46C}" destId="{A8C8CC9A-22FC-4541-8139-B4781DD01AEA}" srcOrd="0" destOrd="0" presId="urn:microsoft.com/office/officeart/2005/8/layout/list1"/>
    <dgm:cxn modelId="{7588E9BF-069E-4696-9480-38F972D2AF1C}" type="presParOf" srcId="{504A7B5C-197B-45D0-8D59-56F4D5C8E46C}" destId="{47212612-2112-4EE4-AB9A-FD294A321217}" srcOrd="1" destOrd="0" presId="urn:microsoft.com/office/officeart/2005/8/layout/list1"/>
    <dgm:cxn modelId="{9C7DD66A-3D95-496E-B176-3D379AD6DD74}" type="presParOf" srcId="{FC8F17A7-382E-4A1E-B2E7-DA36B42E1581}" destId="{D3B319EC-2AC4-4E0D-B8B8-8706C1A64A31}" srcOrd="41" destOrd="0" presId="urn:microsoft.com/office/officeart/2005/8/layout/list1"/>
    <dgm:cxn modelId="{181AFD3C-C22D-4EB2-8789-7C14ED5F080B}" type="presParOf" srcId="{FC8F17A7-382E-4A1E-B2E7-DA36B42E1581}" destId="{70EE8211-D7E5-4875-B1BE-DD896F61FF39}" srcOrd="42" destOrd="0" presId="urn:microsoft.com/office/officeart/2005/8/layout/list1"/>
    <dgm:cxn modelId="{DD37E0BF-3935-4E14-BFA1-E4ACCF8BE9BF}" type="presParOf" srcId="{FC8F17A7-382E-4A1E-B2E7-DA36B42E1581}" destId="{BA39C67A-6FB0-4B00-8EF6-F7BD7AFEC80C}" srcOrd="43" destOrd="0" presId="urn:microsoft.com/office/officeart/2005/8/layout/list1"/>
    <dgm:cxn modelId="{24209052-7235-4685-B1C3-025B5CF051FB}" type="presParOf" srcId="{FC8F17A7-382E-4A1E-B2E7-DA36B42E1581}" destId="{236F3CB0-FC6A-42E7-9222-5EB9A2129B15}" srcOrd="44" destOrd="0" presId="urn:microsoft.com/office/officeart/2005/8/layout/list1"/>
    <dgm:cxn modelId="{1F607A4D-8B28-462C-9750-3E618A3A4662}" type="presParOf" srcId="{236F3CB0-FC6A-42E7-9222-5EB9A2129B15}" destId="{CB8FA14D-F7C0-4BA7-B5FE-0AF92E1B5AEC}" srcOrd="0" destOrd="0" presId="urn:microsoft.com/office/officeart/2005/8/layout/list1"/>
    <dgm:cxn modelId="{75E35B70-4353-41B1-9E3F-C3B1933FF697}" type="presParOf" srcId="{236F3CB0-FC6A-42E7-9222-5EB9A2129B15}" destId="{6D3E7738-9EC1-4E56-8866-13A3F1EA0EB5}" srcOrd="1" destOrd="0" presId="urn:microsoft.com/office/officeart/2005/8/layout/list1"/>
    <dgm:cxn modelId="{763CBA3D-C7A0-4407-B57C-300E4502B572}" type="presParOf" srcId="{FC8F17A7-382E-4A1E-B2E7-DA36B42E1581}" destId="{0B3614BC-0986-4199-8F87-B76FDBA24601}" srcOrd="45" destOrd="0" presId="urn:microsoft.com/office/officeart/2005/8/layout/list1"/>
    <dgm:cxn modelId="{2514D9B5-025A-4344-B168-0756445DDFB4}" type="presParOf" srcId="{FC8F17A7-382E-4A1E-B2E7-DA36B42E1581}" destId="{930056F2-6EE0-4D60-B231-6A316CE5E782}" srcOrd="46" destOrd="0" presId="urn:microsoft.com/office/officeart/2005/8/layout/list1"/>
    <dgm:cxn modelId="{C71D591E-2B9C-4800-A14F-9B1D8B2A8CF0}" type="presParOf" srcId="{FC8F17A7-382E-4A1E-B2E7-DA36B42E1581}" destId="{7804978F-5F52-4A88-8118-87B4DD2E9E40}" srcOrd="47" destOrd="0" presId="urn:microsoft.com/office/officeart/2005/8/layout/list1"/>
    <dgm:cxn modelId="{155ACDCD-0223-4B39-9936-E6FDC0FEC9E0}" type="presParOf" srcId="{FC8F17A7-382E-4A1E-B2E7-DA36B42E1581}" destId="{66065793-67F8-45E2-97F5-720CAC391988}" srcOrd="48" destOrd="0" presId="urn:microsoft.com/office/officeart/2005/8/layout/list1"/>
    <dgm:cxn modelId="{9D1DD11F-B170-4B03-8C93-DC1181BAB96B}" type="presParOf" srcId="{66065793-67F8-45E2-97F5-720CAC391988}" destId="{EBD57FE5-159F-4B83-AEF9-EA103400217F}" srcOrd="0" destOrd="0" presId="urn:microsoft.com/office/officeart/2005/8/layout/list1"/>
    <dgm:cxn modelId="{DC757AEE-0997-4E16-9B0D-51C7A962E7C9}" type="presParOf" srcId="{66065793-67F8-45E2-97F5-720CAC391988}" destId="{C9C4EDCF-0D7D-4178-80AC-3C28EDA936EA}" srcOrd="1" destOrd="0" presId="urn:microsoft.com/office/officeart/2005/8/layout/list1"/>
    <dgm:cxn modelId="{F3B456F1-F70F-470B-8C04-17FCCBF2A488}" type="presParOf" srcId="{FC8F17A7-382E-4A1E-B2E7-DA36B42E1581}" destId="{B0A39975-8ADA-4EB7-93AC-5B32CCFFA3D8}" srcOrd="49" destOrd="0" presId="urn:microsoft.com/office/officeart/2005/8/layout/list1"/>
    <dgm:cxn modelId="{B6F6C557-90A8-4805-A6D9-2DC34ED4AFE5}" type="presParOf" srcId="{FC8F17A7-382E-4A1E-B2E7-DA36B42E1581}" destId="{18AAA3DA-65E3-4B54-856F-745A46DBA2A8}" srcOrd="50" destOrd="0" presId="urn:microsoft.com/office/officeart/2005/8/layout/list1"/>
    <dgm:cxn modelId="{65B19872-51D1-435F-BE49-8CD0DA91A694}" type="presParOf" srcId="{FC8F17A7-382E-4A1E-B2E7-DA36B42E1581}" destId="{61137101-CB7A-4843-B2C9-5D9A72761D76}" srcOrd="51" destOrd="0" presId="urn:microsoft.com/office/officeart/2005/8/layout/list1"/>
    <dgm:cxn modelId="{54F644A0-7126-4F2E-9A8D-421934025805}" type="presParOf" srcId="{FC8F17A7-382E-4A1E-B2E7-DA36B42E1581}" destId="{FD56D612-0CA4-447A-8EF4-5D1FAC4FFEA3}" srcOrd="52" destOrd="0" presId="urn:microsoft.com/office/officeart/2005/8/layout/list1"/>
    <dgm:cxn modelId="{8B890D41-A79D-4E11-905F-11496D3D79EB}" type="presParOf" srcId="{FD56D612-0CA4-447A-8EF4-5D1FAC4FFEA3}" destId="{B1E43C84-89B8-494E-A5A6-627F9349E4E6}" srcOrd="0" destOrd="0" presId="urn:microsoft.com/office/officeart/2005/8/layout/list1"/>
    <dgm:cxn modelId="{F1DCCE63-B52F-43D4-AB8F-E141D6F56EC4}" type="presParOf" srcId="{FD56D612-0CA4-447A-8EF4-5D1FAC4FFEA3}" destId="{D28A992A-D756-402D-AF4A-98AAC68826A9}" srcOrd="1" destOrd="0" presId="urn:microsoft.com/office/officeart/2005/8/layout/list1"/>
    <dgm:cxn modelId="{E6AA8C75-656A-4109-BEDD-881F221A5994}" type="presParOf" srcId="{FC8F17A7-382E-4A1E-B2E7-DA36B42E1581}" destId="{941866A7-6FD7-4ED3-91E2-08BC5BCC62AD}" srcOrd="53" destOrd="0" presId="urn:microsoft.com/office/officeart/2005/8/layout/list1"/>
    <dgm:cxn modelId="{F1F8AB48-6FD1-42CD-9620-EDE06EF80653}" type="presParOf" srcId="{FC8F17A7-382E-4A1E-B2E7-DA36B42E1581}" destId="{E7CFED7A-E2E7-4DB2-B02D-12D73767FC9A}" srcOrd="54" destOrd="0" presId="urn:microsoft.com/office/officeart/2005/8/layout/list1"/>
    <dgm:cxn modelId="{5C23474C-D56E-4CA0-BE90-42C6579650EB}" type="presParOf" srcId="{FC8F17A7-382E-4A1E-B2E7-DA36B42E1581}" destId="{F644A991-153E-437A-B7C0-E0F664592780}" srcOrd="55" destOrd="0" presId="urn:microsoft.com/office/officeart/2005/8/layout/list1"/>
    <dgm:cxn modelId="{B568E1D0-BDC7-49E2-8B10-BC6524410B49}" type="presParOf" srcId="{FC8F17A7-382E-4A1E-B2E7-DA36B42E1581}" destId="{100D4A9F-8DD0-4AEF-81E4-E18A5C61997E}" srcOrd="56" destOrd="0" presId="urn:microsoft.com/office/officeart/2005/8/layout/list1"/>
    <dgm:cxn modelId="{66FAA4FA-8B89-4796-A7DD-2C64FAB35D6E}" type="presParOf" srcId="{100D4A9F-8DD0-4AEF-81E4-E18A5C61997E}" destId="{0B453DFD-6C13-430D-A27F-131F95FA4CA8}" srcOrd="0" destOrd="0" presId="urn:microsoft.com/office/officeart/2005/8/layout/list1"/>
    <dgm:cxn modelId="{1386BBFC-AB0C-4D0A-9F3D-1EFDBDE996BA}" type="presParOf" srcId="{100D4A9F-8DD0-4AEF-81E4-E18A5C61997E}" destId="{829469C0-E15E-4D2E-9CAF-90A9B365C9CD}" srcOrd="1" destOrd="0" presId="urn:microsoft.com/office/officeart/2005/8/layout/list1"/>
    <dgm:cxn modelId="{7B0DB72D-60A0-4352-A8D0-7B9A47C02C26}" type="presParOf" srcId="{FC8F17A7-382E-4A1E-B2E7-DA36B42E1581}" destId="{24A7FB08-CF40-42F6-B775-A2DDFFAB4B9F}" srcOrd="57" destOrd="0" presId="urn:microsoft.com/office/officeart/2005/8/layout/list1"/>
    <dgm:cxn modelId="{5D714387-75D3-4C97-8B91-65AF380F8535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B534276B-EEDD-41E3-94D3-830F54BC8155}" type="presOf" srcId="{06DF7B84-5155-4510-A4D1-41E62DBF20AA}" destId="{F8623298-42EC-4240-A896-C3B77D6A84BE}" srcOrd="1" destOrd="0" presId="urn:microsoft.com/office/officeart/2005/8/layout/list1"/>
    <dgm:cxn modelId="{69D3D029-DE6F-4671-A3AD-987E69CF5479}" type="presOf" srcId="{8E2717DD-D037-46DD-AB7C-0D91C7CA05D2}" destId="{CB8FA14D-F7C0-4BA7-B5FE-0AF92E1B5AEC}" srcOrd="0" destOrd="0" presId="urn:microsoft.com/office/officeart/2005/8/layout/list1"/>
    <dgm:cxn modelId="{1B47CA81-4E62-45A5-B0C5-583ECF51DB01}" type="presOf" srcId="{F1EBE354-C624-4FC0-9F90-4A91809A193E}" destId="{A2DC3E57-52E3-478D-A04E-E0C40B3A6D1E}" srcOrd="1" destOrd="0" presId="urn:microsoft.com/office/officeart/2005/8/layout/list1"/>
    <dgm:cxn modelId="{EFCE6DEF-6D88-49B4-9A43-FEC6AAEA0FBF}" type="presOf" srcId="{470BFF4D-607E-47BE-BE6D-F308DD98CD06}" destId="{FC8F17A7-382E-4A1E-B2E7-DA36B42E1581}" srcOrd="0" destOrd="0" presId="urn:microsoft.com/office/officeart/2005/8/layout/list1"/>
    <dgm:cxn modelId="{634F2D2D-09FD-4002-9B64-C75062511F3D}" type="presOf" srcId="{06DF7B84-5155-4510-A4D1-41E62DBF20AA}" destId="{AF10899B-EDEE-40FE-9C40-8DDE3B25E72C}" srcOrd="0" destOrd="0" presId="urn:microsoft.com/office/officeart/2005/8/layout/list1"/>
    <dgm:cxn modelId="{7F3D482F-97CD-489D-BC8E-E30E255AFA97}" type="presOf" srcId="{4F249EC0-E768-4341-AFD6-A149BC3B7897}" destId="{FD05451A-4252-4BAC-BB45-636A73C8DE8B}" srcOrd="0" destOrd="0" presId="urn:microsoft.com/office/officeart/2005/8/layout/list1"/>
    <dgm:cxn modelId="{E64C2674-F12E-4582-9244-92E4C9B14D2A}" type="presOf" srcId="{3F7C1AE6-D2D6-4A4C-896A-7CB304546092}" destId="{61C61218-148C-4255-9C90-C651A43AA30B}" srcOrd="1" destOrd="0" presId="urn:microsoft.com/office/officeart/2005/8/layout/list1"/>
    <dgm:cxn modelId="{F619AF7F-2524-4DC1-BE17-3A996D92599F}" type="presOf" srcId="{A6AA4029-2DA5-4CF0-99F3-5D6F6A831349}" destId="{41C2C4BE-FE64-4D2A-8759-19F25F7067C9}" srcOrd="1" destOrd="0" presId="urn:microsoft.com/office/officeart/2005/8/layout/list1"/>
    <dgm:cxn modelId="{4CEE44B4-5A61-4AAF-A7DF-3965476F58D5}" type="presOf" srcId="{F1EBE354-C624-4FC0-9F90-4A91809A193E}" destId="{63C9172F-EE30-49E2-9E45-1A3F307167E0}" srcOrd="0" destOrd="0" presId="urn:microsoft.com/office/officeart/2005/8/layout/list1"/>
    <dgm:cxn modelId="{91C2EC99-41AF-4FCB-AF02-88E87A1A62CF}" type="presOf" srcId="{517A7599-D39B-4136-B7F7-FC517C75373B}" destId="{B1E43C84-89B8-494E-A5A6-627F9349E4E6}" srcOrd="0" destOrd="0" presId="urn:microsoft.com/office/officeart/2005/8/layout/list1"/>
    <dgm:cxn modelId="{19CDE896-9E75-4D18-A6A4-D2E7907E8803}" type="presOf" srcId="{B9374BCF-7B8D-43EA-AF42-3D675A166C28}" destId="{0CB65D4D-7011-4622-ADCA-FDF1A9C6A79F}" srcOrd="1" destOrd="0" presId="urn:microsoft.com/office/officeart/2005/8/layout/list1"/>
    <dgm:cxn modelId="{27B25A0A-412A-4612-BACF-62A00CB0946F}" type="presOf" srcId="{9A28537E-EBB5-45DA-B2FE-F991C881A5E8}" destId="{424CBD1D-1FC5-4620-B1CA-CEE3B5CF2E9C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25EF3A63-5185-48DE-AB25-7E59C5C29C8F}" type="presOf" srcId="{4645654A-0DC5-46B0-95ED-49F72442FADF}" destId="{18DFF254-491E-49B4-A226-DB6AC9EDF287}" srcOrd="1" destOrd="0" presId="urn:microsoft.com/office/officeart/2005/8/layout/list1"/>
    <dgm:cxn modelId="{6F3AB75A-8AB0-4EA7-B45C-5C4C59F8E910}" type="presOf" srcId="{3F42973D-1A6B-4BAD-B7B3-793384490701}" destId="{46DB3FC9-62E0-4C58-A7D5-27187D2C5D7D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741FF684-7659-4183-8366-4531FF0A9427}" type="presOf" srcId="{4F249EC0-E768-4341-AFD6-A149BC3B7897}" destId="{FB41B348-582E-4F1B-8E8B-5AE516EA174B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E8660770-36BA-4FFA-9D05-991929A8F674}" type="presOf" srcId="{049F0A86-C80C-4922-98A6-14F0D8DFCDD0}" destId="{829469C0-E15E-4D2E-9CAF-90A9B365C9CD}" srcOrd="1" destOrd="0" presId="urn:microsoft.com/office/officeart/2005/8/layout/list1"/>
    <dgm:cxn modelId="{6451D260-8EB1-42EA-A9B7-D3D5FA49511D}" type="presOf" srcId="{0F5738F0-9D40-4958-B108-0B2ECF3C2EBD}" destId="{C9C4EDCF-0D7D-4178-80AC-3C28EDA936EA}" srcOrd="1" destOrd="0" presId="urn:microsoft.com/office/officeart/2005/8/layout/list1"/>
    <dgm:cxn modelId="{7BBD97A0-DC24-4E06-9E87-D17715ABA56D}" type="presOf" srcId="{A6AA4029-2DA5-4CF0-99F3-5D6F6A831349}" destId="{10B64A83-F830-4AC6-9385-513A38D55826}" srcOrd="0" destOrd="0" presId="urn:microsoft.com/office/officeart/2005/8/layout/list1"/>
    <dgm:cxn modelId="{A06C1011-8BF5-43E1-BAD8-486133D18745}" type="presOf" srcId="{049F0A86-C80C-4922-98A6-14F0D8DFCDD0}" destId="{0B453DFD-6C13-430D-A27F-131F95FA4CA8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CA232442-C552-4378-A364-06F2AA13ED5C}" type="presOf" srcId="{3F42973D-1A6B-4BAD-B7B3-793384490701}" destId="{B6237DF0-F405-480F-9EDB-6E2180B339B1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C05CC42C-068A-4747-911C-9E16A91FD1F5}" type="presOf" srcId="{8E2717DD-D037-46DD-AB7C-0D91C7CA05D2}" destId="{6D3E7738-9EC1-4E56-8866-13A3F1EA0EB5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CF9B8AFB-C3B6-47F3-95EF-FBDC9A1F0CA7}" type="presOf" srcId="{B9374BCF-7B8D-43EA-AF42-3D675A166C28}" destId="{2F3F69BC-F4CD-4461-9478-6693505E9CAD}" srcOrd="0" destOrd="0" presId="urn:microsoft.com/office/officeart/2005/8/layout/list1"/>
    <dgm:cxn modelId="{01939D3A-EA3B-46D3-AD83-DC2C602A1DC2}" type="presOf" srcId="{4645654A-0DC5-46B0-95ED-49F72442FADF}" destId="{63BAC6F4-37DE-4063-90F1-38293280B408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CDE9EC4C-C665-426C-9C61-B7202DC09510}" type="presOf" srcId="{E23C63D9-5F13-4E8F-B0BA-A4588E82099A}" destId="{47212612-2112-4EE4-AB9A-FD294A321217}" srcOrd="1" destOrd="0" presId="urn:microsoft.com/office/officeart/2005/8/layout/list1"/>
    <dgm:cxn modelId="{447EDA0C-EC28-4610-94F2-AC696E25E823}" type="presOf" srcId="{64FCE72A-1FB1-4987-BA60-D350EF43FDF1}" destId="{E8FEF8F4-F88A-4857-BBB8-31D46153B273}" srcOrd="0" destOrd="0" presId="urn:microsoft.com/office/officeart/2005/8/layout/list1"/>
    <dgm:cxn modelId="{645911D6-AEE7-4F72-B676-9BBA143A2DAB}" type="presOf" srcId="{9A28537E-EBB5-45DA-B2FE-F991C881A5E8}" destId="{194EB645-03DB-4718-8A2C-6FB775B61591}" srcOrd="0" destOrd="0" presId="urn:microsoft.com/office/officeart/2005/8/layout/list1"/>
    <dgm:cxn modelId="{97CCA1AE-3A12-44D9-9585-AB5FE1697C08}" type="presOf" srcId="{0F5738F0-9D40-4958-B108-0B2ECF3C2EBD}" destId="{EBD57FE5-159F-4B83-AEF9-EA103400217F}" srcOrd="0" destOrd="0" presId="urn:microsoft.com/office/officeart/2005/8/layout/list1"/>
    <dgm:cxn modelId="{E12ABAB7-E006-4324-ABE7-605FF2B3DFB6}" type="presOf" srcId="{E9D59AC3-A711-4796-B192-1D13C75A69CF}" destId="{04BFF7BE-8A4B-43A8-811A-DA3705A638B4}" srcOrd="1" destOrd="0" presId="urn:microsoft.com/office/officeart/2005/8/layout/list1"/>
    <dgm:cxn modelId="{095D19B9-3223-4C12-9650-712E5A0227A3}" type="presOf" srcId="{E9D59AC3-A711-4796-B192-1D13C75A69CF}" destId="{0A9123C9-74E1-476A-A44C-7C00851B6B18}" srcOrd="0" destOrd="0" presId="urn:microsoft.com/office/officeart/2005/8/layout/list1"/>
    <dgm:cxn modelId="{79B67B9D-7A07-4EDB-B71C-89FEFF82B67E}" type="presOf" srcId="{517A7599-D39B-4136-B7F7-FC517C75373B}" destId="{D28A992A-D756-402D-AF4A-98AAC68826A9}" srcOrd="1" destOrd="0" presId="urn:microsoft.com/office/officeart/2005/8/layout/list1"/>
    <dgm:cxn modelId="{36C84ACA-56C5-4927-BFF5-FAF200ABA9C6}" type="presOf" srcId="{E23C63D9-5F13-4E8F-B0BA-A4588E82099A}" destId="{A8C8CC9A-22FC-4541-8139-B4781DD01AEA}" srcOrd="0" destOrd="0" presId="urn:microsoft.com/office/officeart/2005/8/layout/list1"/>
    <dgm:cxn modelId="{FB82BDA5-3F6A-4F86-831E-C76166CD0234}" type="presOf" srcId="{64FCE72A-1FB1-4987-BA60-D350EF43FDF1}" destId="{329B42B8-ECD7-4885-9E08-72E31F850DA6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123E7EED-480D-4763-A95F-C4E95AF70BC8}" type="presOf" srcId="{3F7C1AE6-D2D6-4A4C-896A-7CB304546092}" destId="{FE891326-686A-4C45-B79B-1B94C9E03A2E}" srcOrd="0" destOrd="0" presId="urn:microsoft.com/office/officeart/2005/8/layout/list1"/>
    <dgm:cxn modelId="{2E1ED57C-256B-47E9-864E-4DC21CC5458F}" type="presParOf" srcId="{FC8F17A7-382E-4A1E-B2E7-DA36B42E1581}" destId="{A4AFC699-C35E-460D-A64E-55750FEB5D2F}" srcOrd="0" destOrd="0" presId="urn:microsoft.com/office/officeart/2005/8/layout/list1"/>
    <dgm:cxn modelId="{30DDA72B-F457-4724-A376-40AAEA95005C}" type="presParOf" srcId="{A4AFC699-C35E-460D-A64E-55750FEB5D2F}" destId="{2F3F69BC-F4CD-4461-9478-6693505E9CAD}" srcOrd="0" destOrd="0" presId="urn:microsoft.com/office/officeart/2005/8/layout/list1"/>
    <dgm:cxn modelId="{8AB9F2EC-2911-4599-883E-3896B35378DC}" type="presParOf" srcId="{A4AFC699-C35E-460D-A64E-55750FEB5D2F}" destId="{0CB65D4D-7011-4622-ADCA-FDF1A9C6A79F}" srcOrd="1" destOrd="0" presId="urn:microsoft.com/office/officeart/2005/8/layout/list1"/>
    <dgm:cxn modelId="{4D671B2B-094D-4768-9F22-68E9426A72CB}" type="presParOf" srcId="{FC8F17A7-382E-4A1E-B2E7-DA36B42E1581}" destId="{0E61AAD7-843C-4A61-9057-1D4B1E6EB38A}" srcOrd="1" destOrd="0" presId="urn:microsoft.com/office/officeart/2005/8/layout/list1"/>
    <dgm:cxn modelId="{B704F745-6DA1-4711-A0FB-F25AFBB95717}" type="presParOf" srcId="{FC8F17A7-382E-4A1E-B2E7-DA36B42E1581}" destId="{4C2768E2-ED89-431A-A486-281CC5329D11}" srcOrd="2" destOrd="0" presId="urn:microsoft.com/office/officeart/2005/8/layout/list1"/>
    <dgm:cxn modelId="{181E1261-C655-4CC8-BA1A-CDA60F647B54}" type="presParOf" srcId="{FC8F17A7-382E-4A1E-B2E7-DA36B42E1581}" destId="{1B416E7A-1E06-4210-9A87-C9B7D190B309}" srcOrd="3" destOrd="0" presId="urn:microsoft.com/office/officeart/2005/8/layout/list1"/>
    <dgm:cxn modelId="{D3755B06-EDBD-4CA2-B573-03FFC88B6012}" type="presParOf" srcId="{FC8F17A7-382E-4A1E-B2E7-DA36B42E1581}" destId="{06690BC2-B387-4E14-8CD0-50904E7E7C3A}" srcOrd="4" destOrd="0" presId="urn:microsoft.com/office/officeart/2005/8/layout/list1"/>
    <dgm:cxn modelId="{8D2F8D3F-4B05-4195-A00B-067FBB2D956A}" type="presParOf" srcId="{06690BC2-B387-4E14-8CD0-50904E7E7C3A}" destId="{B6237DF0-F405-480F-9EDB-6E2180B339B1}" srcOrd="0" destOrd="0" presId="urn:microsoft.com/office/officeart/2005/8/layout/list1"/>
    <dgm:cxn modelId="{6E2AA0BD-A058-46DA-B893-656B977F8FEA}" type="presParOf" srcId="{06690BC2-B387-4E14-8CD0-50904E7E7C3A}" destId="{46DB3FC9-62E0-4C58-A7D5-27187D2C5D7D}" srcOrd="1" destOrd="0" presId="urn:microsoft.com/office/officeart/2005/8/layout/list1"/>
    <dgm:cxn modelId="{6149F68A-6699-4045-A238-5A073D1BD022}" type="presParOf" srcId="{FC8F17A7-382E-4A1E-B2E7-DA36B42E1581}" destId="{247B878D-BDED-49CB-B65A-A497AD500AE8}" srcOrd="5" destOrd="0" presId="urn:microsoft.com/office/officeart/2005/8/layout/list1"/>
    <dgm:cxn modelId="{42D3774E-6F89-4021-9AD8-4D6FDCB02864}" type="presParOf" srcId="{FC8F17A7-382E-4A1E-B2E7-DA36B42E1581}" destId="{4659EBC4-64D1-4B6C-92B5-9A0F3C2EF96C}" srcOrd="6" destOrd="0" presId="urn:microsoft.com/office/officeart/2005/8/layout/list1"/>
    <dgm:cxn modelId="{07B2AF3F-8E9C-4410-B762-B368C0B4B378}" type="presParOf" srcId="{FC8F17A7-382E-4A1E-B2E7-DA36B42E1581}" destId="{BAF59938-BB53-474B-BAD2-F883FDDD4D15}" srcOrd="7" destOrd="0" presId="urn:microsoft.com/office/officeart/2005/8/layout/list1"/>
    <dgm:cxn modelId="{9235E237-AFED-400D-B517-D9A0E7609984}" type="presParOf" srcId="{FC8F17A7-382E-4A1E-B2E7-DA36B42E1581}" destId="{B565232D-1520-461C-A256-E2F8182B90C8}" srcOrd="8" destOrd="0" presId="urn:microsoft.com/office/officeart/2005/8/layout/list1"/>
    <dgm:cxn modelId="{56E29466-C80B-4B24-AA72-5D4FF2F59533}" type="presParOf" srcId="{B565232D-1520-461C-A256-E2F8182B90C8}" destId="{10B64A83-F830-4AC6-9385-513A38D55826}" srcOrd="0" destOrd="0" presId="urn:microsoft.com/office/officeart/2005/8/layout/list1"/>
    <dgm:cxn modelId="{4001CE7C-A4D1-4F1D-9C58-3C68C95E7E63}" type="presParOf" srcId="{B565232D-1520-461C-A256-E2F8182B90C8}" destId="{41C2C4BE-FE64-4D2A-8759-19F25F7067C9}" srcOrd="1" destOrd="0" presId="urn:microsoft.com/office/officeart/2005/8/layout/list1"/>
    <dgm:cxn modelId="{BB5E69C4-98D3-4A3D-B7A9-B501B6712CA8}" type="presParOf" srcId="{FC8F17A7-382E-4A1E-B2E7-DA36B42E1581}" destId="{1B336EED-E3B6-45CB-AC6A-6AFFDB107DB5}" srcOrd="9" destOrd="0" presId="urn:microsoft.com/office/officeart/2005/8/layout/list1"/>
    <dgm:cxn modelId="{D5561B62-36A7-4FA9-9043-0FE5803A5A26}" type="presParOf" srcId="{FC8F17A7-382E-4A1E-B2E7-DA36B42E1581}" destId="{30B5F34B-9541-42FB-BF55-BA19172ED350}" srcOrd="10" destOrd="0" presId="urn:microsoft.com/office/officeart/2005/8/layout/list1"/>
    <dgm:cxn modelId="{75FDBC2B-99A8-40CB-9145-6A5497B6F48D}" type="presParOf" srcId="{FC8F17A7-382E-4A1E-B2E7-DA36B42E1581}" destId="{BA660269-BEB7-404B-BD93-4DFE7712AA9C}" srcOrd="11" destOrd="0" presId="urn:microsoft.com/office/officeart/2005/8/layout/list1"/>
    <dgm:cxn modelId="{D924064C-0F5F-4613-872A-AA6C497D3F13}" type="presParOf" srcId="{FC8F17A7-382E-4A1E-B2E7-DA36B42E1581}" destId="{88BA583A-DC58-4047-A142-7FA2525DCFA3}" srcOrd="12" destOrd="0" presId="urn:microsoft.com/office/officeart/2005/8/layout/list1"/>
    <dgm:cxn modelId="{2DE16433-715A-4274-9055-E75045AB5A69}" type="presParOf" srcId="{88BA583A-DC58-4047-A142-7FA2525DCFA3}" destId="{AF10899B-EDEE-40FE-9C40-8DDE3B25E72C}" srcOrd="0" destOrd="0" presId="urn:microsoft.com/office/officeart/2005/8/layout/list1"/>
    <dgm:cxn modelId="{D3FCE33F-77C3-4092-A37B-FAF3CE9FECD9}" type="presParOf" srcId="{88BA583A-DC58-4047-A142-7FA2525DCFA3}" destId="{F8623298-42EC-4240-A896-C3B77D6A84BE}" srcOrd="1" destOrd="0" presId="urn:microsoft.com/office/officeart/2005/8/layout/list1"/>
    <dgm:cxn modelId="{474B7EC1-70B5-4E04-A8D4-9FD06DE13E3B}" type="presParOf" srcId="{FC8F17A7-382E-4A1E-B2E7-DA36B42E1581}" destId="{6188435A-1102-4E5B-8D2B-58E6CD4E6435}" srcOrd="13" destOrd="0" presId="urn:microsoft.com/office/officeart/2005/8/layout/list1"/>
    <dgm:cxn modelId="{83417230-28DC-444B-8328-40702E669F3F}" type="presParOf" srcId="{FC8F17A7-382E-4A1E-B2E7-DA36B42E1581}" destId="{AA0B205A-8584-47CB-8AB6-687C2A81A3A7}" srcOrd="14" destOrd="0" presId="urn:microsoft.com/office/officeart/2005/8/layout/list1"/>
    <dgm:cxn modelId="{EA03C86F-5B97-455D-99AB-CFBA1DB595D9}" type="presParOf" srcId="{FC8F17A7-382E-4A1E-B2E7-DA36B42E1581}" destId="{36936875-2CE6-48CC-885F-460991F03499}" srcOrd="15" destOrd="0" presId="urn:microsoft.com/office/officeart/2005/8/layout/list1"/>
    <dgm:cxn modelId="{C0C9F6E8-C3B4-41B7-95F3-0BB85FB7C3E2}" type="presParOf" srcId="{FC8F17A7-382E-4A1E-B2E7-DA36B42E1581}" destId="{70BBAC2E-3F84-4F66-B9BC-F7186ACAB38F}" srcOrd="16" destOrd="0" presId="urn:microsoft.com/office/officeart/2005/8/layout/list1"/>
    <dgm:cxn modelId="{B2027C80-FA34-4E4A-92A4-27C357EE7CC5}" type="presParOf" srcId="{70BBAC2E-3F84-4F66-B9BC-F7186ACAB38F}" destId="{63BAC6F4-37DE-4063-90F1-38293280B408}" srcOrd="0" destOrd="0" presId="urn:microsoft.com/office/officeart/2005/8/layout/list1"/>
    <dgm:cxn modelId="{4CD3920F-BCF6-4F09-BB92-0B893BD0D506}" type="presParOf" srcId="{70BBAC2E-3F84-4F66-B9BC-F7186ACAB38F}" destId="{18DFF254-491E-49B4-A226-DB6AC9EDF287}" srcOrd="1" destOrd="0" presId="urn:microsoft.com/office/officeart/2005/8/layout/list1"/>
    <dgm:cxn modelId="{A267EA07-9F09-42B4-8063-DD6742ABECA6}" type="presParOf" srcId="{FC8F17A7-382E-4A1E-B2E7-DA36B42E1581}" destId="{2F621F97-3C2B-4ED3-AF8D-5D7EA9471D3C}" srcOrd="17" destOrd="0" presId="urn:microsoft.com/office/officeart/2005/8/layout/list1"/>
    <dgm:cxn modelId="{F7BFB2FD-F910-42DD-BE86-974A5398CA6B}" type="presParOf" srcId="{FC8F17A7-382E-4A1E-B2E7-DA36B42E1581}" destId="{B17DE1A4-9BC0-46D0-9740-94D09C549B59}" srcOrd="18" destOrd="0" presId="urn:microsoft.com/office/officeart/2005/8/layout/list1"/>
    <dgm:cxn modelId="{929702EA-53B9-4114-B96D-B47AA19DB593}" type="presParOf" srcId="{FC8F17A7-382E-4A1E-B2E7-DA36B42E1581}" destId="{0649D3E9-A605-40B6-B170-BC90BB6CACA7}" srcOrd="19" destOrd="0" presId="urn:microsoft.com/office/officeart/2005/8/layout/list1"/>
    <dgm:cxn modelId="{C11D6E56-C14B-4267-9729-71E0979E21B0}" type="presParOf" srcId="{FC8F17A7-382E-4A1E-B2E7-DA36B42E1581}" destId="{5557BF4C-0B21-48C7-98F8-59E3BDB03DC7}" srcOrd="20" destOrd="0" presId="urn:microsoft.com/office/officeart/2005/8/layout/list1"/>
    <dgm:cxn modelId="{6EC2A304-E82F-4ADD-8237-DBA0918E3E4E}" type="presParOf" srcId="{5557BF4C-0B21-48C7-98F8-59E3BDB03DC7}" destId="{0A9123C9-74E1-476A-A44C-7C00851B6B18}" srcOrd="0" destOrd="0" presId="urn:microsoft.com/office/officeart/2005/8/layout/list1"/>
    <dgm:cxn modelId="{02BA9649-16AF-4A03-BCB8-9CE36C4E5D6A}" type="presParOf" srcId="{5557BF4C-0B21-48C7-98F8-59E3BDB03DC7}" destId="{04BFF7BE-8A4B-43A8-811A-DA3705A638B4}" srcOrd="1" destOrd="0" presId="urn:microsoft.com/office/officeart/2005/8/layout/list1"/>
    <dgm:cxn modelId="{0AA37EDD-4778-4FA5-84C7-7F8CDFE09DC3}" type="presParOf" srcId="{FC8F17A7-382E-4A1E-B2E7-DA36B42E1581}" destId="{4A94990A-C322-4A85-9986-B15C0FF2B266}" srcOrd="21" destOrd="0" presId="urn:microsoft.com/office/officeart/2005/8/layout/list1"/>
    <dgm:cxn modelId="{4C777A79-A05C-4293-A24A-495DE9A3BBAA}" type="presParOf" srcId="{FC8F17A7-382E-4A1E-B2E7-DA36B42E1581}" destId="{C436068C-0248-4822-A0B2-7CB4D8C70A60}" srcOrd="22" destOrd="0" presId="urn:microsoft.com/office/officeart/2005/8/layout/list1"/>
    <dgm:cxn modelId="{E07AB448-2AAA-418D-B2A4-8833B7557926}" type="presParOf" srcId="{FC8F17A7-382E-4A1E-B2E7-DA36B42E1581}" destId="{1E506FD5-CE60-423F-B26B-10293B47C007}" srcOrd="23" destOrd="0" presId="urn:microsoft.com/office/officeart/2005/8/layout/list1"/>
    <dgm:cxn modelId="{E6419CE6-CF32-434A-95F5-E156D12CE5D3}" type="presParOf" srcId="{FC8F17A7-382E-4A1E-B2E7-DA36B42E1581}" destId="{1D02F6B0-EBF4-45E3-82C7-E7801560D744}" srcOrd="24" destOrd="0" presId="urn:microsoft.com/office/officeart/2005/8/layout/list1"/>
    <dgm:cxn modelId="{15A32DB9-4E80-4B72-B22C-8166C905FE48}" type="presParOf" srcId="{1D02F6B0-EBF4-45E3-82C7-E7801560D744}" destId="{FE891326-686A-4C45-B79B-1B94C9E03A2E}" srcOrd="0" destOrd="0" presId="urn:microsoft.com/office/officeart/2005/8/layout/list1"/>
    <dgm:cxn modelId="{680E0630-2775-4DA9-9A2D-9765380A2E93}" type="presParOf" srcId="{1D02F6B0-EBF4-45E3-82C7-E7801560D744}" destId="{61C61218-148C-4255-9C90-C651A43AA30B}" srcOrd="1" destOrd="0" presId="urn:microsoft.com/office/officeart/2005/8/layout/list1"/>
    <dgm:cxn modelId="{E23DD71A-D075-4DC0-B0E4-674EA2328B8F}" type="presParOf" srcId="{FC8F17A7-382E-4A1E-B2E7-DA36B42E1581}" destId="{1802013E-BF39-4EF9-9432-FA7C944D3582}" srcOrd="25" destOrd="0" presId="urn:microsoft.com/office/officeart/2005/8/layout/list1"/>
    <dgm:cxn modelId="{D39E9150-9663-403C-ACF5-ECD5B451278A}" type="presParOf" srcId="{FC8F17A7-382E-4A1E-B2E7-DA36B42E1581}" destId="{1BCA2504-F34B-4965-B98A-B14370556103}" srcOrd="26" destOrd="0" presId="urn:microsoft.com/office/officeart/2005/8/layout/list1"/>
    <dgm:cxn modelId="{3EA8FA1C-2F35-471E-9CCA-BAE4FDCA8C15}" type="presParOf" srcId="{FC8F17A7-382E-4A1E-B2E7-DA36B42E1581}" destId="{0FAAC69F-E085-4A39-B6CA-D9F5703A4618}" srcOrd="27" destOrd="0" presId="urn:microsoft.com/office/officeart/2005/8/layout/list1"/>
    <dgm:cxn modelId="{B3A4327A-19C9-44C6-84A2-67F48E6AE5B5}" type="presParOf" srcId="{FC8F17A7-382E-4A1E-B2E7-DA36B42E1581}" destId="{D8E4629F-6E0F-4A02-BADE-4218A3A65FF2}" srcOrd="28" destOrd="0" presId="urn:microsoft.com/office/officeart/2005/8/layout/list1"/>
    <dgm:cxn modelId="{29A44A0B-8D67-4984-8E4C-6F87959C1B16}" type="presParOf" srcId="{D8E4629F-6E0F-4A02-BADE-4218A3A65FF2}" destId="{FD05451A-4252-4BAC-BB45-636A73C8DE8B}" srcOrd="0" destOrd="0" presId="urn:microsoft.com/office/officeart/2005/8/layout/list1"/>
    <dgm:cxn modelId="{D2026BD1-345A-4CCC-A7E0-666BE796FF74}" type="presParOf" srcId="{D8E4629F-6E0F-4A02-BADE-4218A3A65FF2}" destId="{FB41B348-582E-4F1B-8E8B-5AE516EA174B}" srcOrd="1" destOrd="0" presId="urn:microsoft.com/office/officeart/2005/8/layout/list1"/>
    <dgm:cxn modelId="{658796E5-5FD8-454E-8846-B07D2229AE96}" type="presParOf" srcId="{FC8F17A7-382E-4A1E-B2E7-DA36B42E1581}" destId="{E7BC78D9-1A4C-4A98-B3F2-3EC605C1BE54}" srcOrd="29" destOrd="0" presId="urn:microsoft.com/office/officeart/2005/8/layout/list1"/>
    <dgm:cxn modelId="{E697B125-A37B-408D-8BA1-903A8E92B8E7}" type="presParOf" srcId="{FC8F17A7-382E-4A1E-B2E7-DA36B42E1581}" destId="{4AC2EB15-380B-4E95-A5FA-808E3B3AA859}" srcOrd="30" destOrd="0" presId="urn:microsoft.com/office/officeart/2005/8/layout/list1"/>
    <dgm:cxn modelId="{438F8930-1689-4B0D-AD83-F81AC3BFD2C7}" type="presParOf" srcId="{FC8F17A7-382E-4A1E-B2E7-DA36B42E1581}" destId="{38C0859C-7275-408F-8247-FDFC8F7D3597}" srcOrd="31" destOrd="0" presId="urn:microsoft.com/office/officeart/2005/8/layout/list1"/>
    <dgm:cxn modelId="{2A918FD4-1F1E-4F08-B9C5-846255E469FD}" type="presParOf" srcId="{FC8F17A7-382E-4A1E-B2E7-DA36B42E1581}" destId="{2B9B4077-7AD0-41BF-89A1-CCD579863653}" srcOrd="32" destOrd="0" presId="urn:microsoft.com/office/officeart/2005/8/layout/list1"/>
    <dgm:cxn modelId="{F5B8A842-22E1-472D-A184-28A5F25D285A}" type="presParOf" srcId="{2B9B4077-7AD0-41BF-89A1-CCD579863653}" destId="{194EB645-03DB-4718-8A2C-6FB775B61591}" srcOrd="0" destOrd="0" presId="urn:microsoft.com/office/officeart/2005/8/layout/list1"/>
    <dgm:cxn modelId="{8A002895-62F3-450F-934F-6861E26CA66B}" type="presParOf" srcId="{2B9B4077-7AD0-41BF-89A1-CCD579863653}" destId="{424CBD1D-1FC5-4620-B1CA-CEE3B5CF2E9C}" srcOrd="1" destOrd="0" presId="urn:microsoft.com/office/officeart/2005/8/layout/list1"/>
    <dgm:cxn modelId="{05B35899-B319-42EB-98C4-86865BA8463A}" type="presParOf" srcId="{FC8F17A7-382E-4A1E-B2E7-DA36B42E1581}" destId="{930D1122-9358-4F28-86F7-9B909D1379B5}" srcOrd="33" destOrd="0" presId="urn:microsoft.com/office/officeart/2005/8/layout/list1"/>
    <dgm:cxn modelId="{BF7057D7-E220-4B85-B1EA-10ADDEA4EE48}" type="presParOf" srcId="{FC8F17A7-382E-4A1E-B2E7-DA36B42E1581}" destId="{6B840818-1DBA-430E-8241-C14651C75AC3}" srcOrd="34" destOrd="0" presId="urn:microsoft.com/office/officeart/2005/8/layout/list1"/>
    <dgm:cxn modelId="{AE7951C1-4A7A-4416-8AF4-84BFDE77C867}" type="presParOf" srcId="{FC8F17A7-382E-4A1E-B2E7-DA36B42E1581}" destId="{3546DACC-6EE4-495B-80ED-08D9CE3E49DC}" srcOrd="35" destOrd="0" presId="urn:microsoft.com/office/officeart/2005/8/layout/list1"/>
    <dgm:cxn modelId="{2679D0D3-5E8B-4355-BCD5-263C549ADEF0}" type="presParOf" srcId="{FC8F17A7-382E-4A1E-B2E7-DA36B42E1581}" destId="{149E7E05-9164-4FC0-AD4D-F6106392B578}" srcOrd="36" destOrd="0" presId="urn:microsoft.com/office/officeart/2005/8/layout/list1"/>
    <dgm:cxn modelId="{F4B2E3B0-3858-4246-9831-43F0FC46FB59}" type="presParOf" srcId="{149E7E05-9164-4FC0-AD4D-F6106392B578}" destId="{63C9172F-EE30-49E2-9E45-1A3F307167E0}" srcOrd="0" destOrd="0" presId="urn:microsoft.com/office/officeart/2005/8/layout/list1"/>
    <dgm:cxn modelId="{26BD2C07-3EEB-455F-8936-878B23272A70}" type="presParOf" srcId="{149E7E05-9164-4FC0-AD4D-F6106392B578}" destId="{A2DC3E57-52E3-478D-A04E-E0C40B3A6D1E}" srcOrd="1" destOrd="0" presId="urn:microsoft.com/office/officeart/2005/8/layout/list1"/>
    <dgm:cxn modelId="{B9F1C28E-76EB-4BF3-915D-52157B478E03}" type="presParOf" srcId="{FC8F17A7-382E-4A1E-B2E7-DA36B42E1581}" destId="{DA5D1FDC-9886-44A2-80B4-CC785E870A80}" srcOrd="37" destOrd="0" presId="urn:microsoft.com/office/officeart/2005/8/layout/list1"/>
    <dgm:cxn modelId="{3D5FB0D2-529A-44A3-BDC0-68E98F0B57C3}" type="presParOf" srcId="{FC8F17A7-382E-4A1E-B2E7-DA36B42E1581}" destId="{8CE27BDD-A1C0-4C19-8C7C-E1EE3FF8CD56}" srcOrd="38" destOrd="0" presId="urn:microsoft.com/office/officeart/2005/8/layout/list1"/>
    <dgm:cxn modelId="{E8CE91A9-197B-4359-8A56-65617C84A303}" type="presParOf" srcId="{FC8F17A7-382E-4A1E-B2E7-DA36B42E1581}" destId="{C2B40191-EDD5-400F-821F-182ACFF6A277}" srcOrd="39" destOrd="0" presId="urn:microsoft.com/office/officeart/2005/8/layout/list1"/>
    <dgm:cxn modelId="{35543F05-1FAC-41CF-B745-58082CDF9862}" type="presParOf" srcId="{FC8F17A7-382E-4A1E-B2E7-DA36B42E1581}" destId="{504A7B5C-197B-45D0-8D59-56F4D5C8E46C}" srcOrd="40" destOrd="0" presId="urn:microsoft.com/office/officeart/2005/8/layout/list1"/>
    <dgm:cxn modelId="{C7CFD5F9-7393-489A-82F4-CCE2075D3D75}" type="presParOf" srcId="{504A7B5C-197B-45D0-8D59-56F4D5C8E46C}" destId="{A8C8CC9A-22FC-4541-8139-B4781DD01AEA}" srcOrd="0" destOrd="0" presId="urn:microsoft.com/office/officeart/2005/8/layout/list1"/>
    <dgm:cxn modelId="{A0ED54A5-9ACC-441F-A610-8EAA49C54170}" type="presParOf" srcId="{504A7B5C-197B-45D0-8D59-56F4D5C8E46C}" destId="{47212612-2112-4EE4-AB9A-FD294A321217}" srcOrd="1" destOrd="0" presId="urn:microsoft.com/office/officeart/2005/8/layout/list1"/>
    <dgm:cxn modelId="{040386AF-EFB4-4BBB-AF4F-E0E99DA6F8D7}" type="presParOf" srcId="{FC8F17A7-382E-4A1E-B2E7-DA36B42E1581}" destId="{D3B319EC-2AC4-4E0D-B8B8-8706C1A64A31}" srcOrd="41" destOrd="0" presId="urn:microsoft.com/office/officeart/2005/8/layout/list1"/>
    <dgm:cxn modelId="{366D75B7-3E58-472E-8E42-1DF942C4D15A}" type="presParOf" srcId="{FC8F17A7-382E-4A1E-B2E7-DA36B42E1581}" destId="{70EE8211-D7E5-4875-B1BE-DD896F61FF39}" srcOrd="42" destOrd="0" presId="urn:microsoft.com/office/officeart/2005/8/layout/list1"/>
    <dgm:cxn modelId="{1F3E4C37-FBAD-4A85-A5E6-65F48B9C21D8}" type="presParOf" srcId="{FC8F17A7-382E-4A1E-B2E7-DA36B42E1581}" destId="{BA39C67A-6FB0-4B00-8EF6-F7BD7AFEC80C}" srcOrd="43" destOrd="0" presId="urn:microsoft.com/office/officeart/2005/8/layout/list1"/>
    <dgm:cxn modelId="{79B5B295-BC15-480D-9AB4-6EBB490AFB8D}" type="presParOf" srcId="{FC8F17A7-382E-4A1E-B2E7-DA36B42E1581}" destId="{236F3CB0-FC6A-42E7-9222-5EB9A2129B15}" srcOrd="44" destOrd="0" presId="urn:microsoft.com/office/officeart/2005/8/layout/list1"/>
    <dgm:cxn modelId="{14571F48-0019-4CF4-9390-75C2FE09F8EF}" type="presParOf" srcId="{236F3CB0-FC6A-42E7-9222-5EB9A2129B15}" destId="{CB8FA14D-F7C0-4BA7-B5FE-0AF92E1B5AEC}" srcOrd="0" destOrd="0" presId="urn:microsoft.com/office/officeart/2005/8/layout/list1"/>
    <dgm:cxn modelId="{52A65728-6594-4F74-AA3B-97B137960602}" type="presParOf" srcId="{236F3CB0-FC6A-42E7-9222-5EB9A2129B15}" destId="{6D3E7738-9EC1-4E56-8866-13A3F1EA0EB5}" srcOrd="1" destOrd="0" presId="urn:microsoft.com/office/officeart/2005/8/layout/list1"/>
    <dgm:cxn modelId="{4097F38C-E70B-46BC-AD5E-2EB700BDC1A1}" type="presParOf" srcId="{FC8F17A7-382E-4A1E-B2E7-DA36B42E1581}" destId="{0B3614BC-0986-4199-8F87-B76FDBA24601}" srcOrd="45" destOrd="0" presId="urn:microsoft.com/office/officeart/2005/8/layout/list1"/>
    <dgm:cxn modelId="{102385FC-6D2F-40E8-9D18-67BF3D078996}" type="presParOf" srcId="{FC8F17A7-382E-4A1E-B2E7-DA36B42E1581}" destId="{930056F2-6EE0-4D60-B231-6A316CE5E782}" srcOrd="46" destOrd="0" presId="urn:microsoft.com/office/officeart/2005/8/layout/list1"/>
    <dgm:cxn modelId="{6C7B1FBE-AC7F-46F7-BB64-D757440DBBE0}" type="presParOf" srcId="{FC8F17A7-382E-4A1E-B2E7-DA36B42E1581}" destId="{7804978F-5F52-4A88-8118-87B4DD2E9E40}" srcOrd="47" destOrd="0" presId="urn:microsoft.com/office/officeart/2005/8/layout/list1"/>
    <dgm:cxn modelId="{8EC783B0-D6C2-4863-983D-A43E5D885A2A}" type="presParOf" srcId="{FC8F17A7-382E-4A1E-B2E7-DA36B42E1581}" destId="{66065793-67F8-45E2-97F5-720CAC391988}" srcOrd="48" destOrd="0" presId="urn:microsoft.com/office/officeart/2005/8/layout/list1"/>
    <dgm:cxn modelId="{498FCFED-89F5-453E-A2F3-10259A0D64F2}" type="presParOf" srcId="{66065793-67F8-45E2-97F5-720CAC391988}" destId="{EBD57FE5-159F-4B83-AEF9-EA103400217F}" srcOrd="0" destOrd="0" presId="urn:microsoft.com/office/officeart/2005/8/layout/list1"/>
    <dgm:cxn modelId="{06FC2367-B47B-4D8C-8473-644BD8A8B916}" type="presParOf" srcId="{66065793-67F8-45E2-97F5-720CAC391988}" destId="{C9C4EDCF-0D7D-4178-80AC-3C28EDA936EA}" srcOrd="1" destOrd="0" presId="urn:microsoft.com/office/officeart/2005/8/layout/list1"/>
    <dgm:cxn modelId="{E7C641D1-6D7F-4B8F-8D8E-65B33BE18E68}" type="presParOf" srcId="{FC8F17A7-382E-4A1E-B2E7-DA36B42E1581}" destId="{B0A39975-8ADA-4EB7-93AC-5B32CCFFA3D8}" srcOrd="49" destOrd="0" presId="urn:microsoft.com/office/officeart/2005/8/layout/list1"/>
    <dgm:cxn modelId="{19D5D4B9-3ABE-433A-8A75-1A9CD6F838DC}" type="presParOf" srcId="{FC8F17A7-382E-4A1E-B2E7-DA36B42E1581}" destId="{18AAA3DA-65E3-4B54-856F-745A46DBA2A8}" srcOrd="50" destOrd="0" presId="urn:microsoft.com/office/officeart/2005/8/layout/list1"/>
    <dgm:cxn modelId="{E52B3179-39C4-4687-AA77-CFA08F8EA119}" type="presParOf" srcId="{FC8F17A7-382E-4A1E-B2E7-DA36B42E1581}" destId="{61137101-CB7A-4843-B2C9-5D9A72761D76}" srcOrd="51" destOrd="0" presId="urn:microsoft.com/office/officeart/2005/8/layout/list1"/>
    <dgm:cxn modelId="{08AA8C9C-0C7E-46A6-A100-96BE061D7C54}" type="presParOf" srcId="{FC8F17A7-382E-4A1E-B2E7-DA36B42E1581}" destId="{FD56D612-0CA4-447A-8EF4-5D1FAC4FFEA3}" srcOrd="52" destOrd="0" presId="urn:microsoft.com/office/officeart/2005/8/layout/list1"/>
    <dgm:cxn modelId="{DE5EDFA0-E531-4B72-979A-2C53BB1A9FB3}" type="presParOf" srcId="{FD56D612-0CA4-447A-8EF4-5D1FAC4FFEA3}" destId="{B1E43C84-89B8-494E-A5A6-627F9349E4E6}" srcOrd="0" destOrd="0" presId="urn:microsoft.com/office/officeart/2005/8/layout/list1"/>
    <dgm:cxn modelId="{7E011F76-7EEF-4412-A743-A44ABEC37F0B}" type="presParOf" srcId="{FD56D612-0CA4-447A-8EF4-5D1FAC4FFEA3}" destId="{D28A992A-D756-402D-AF4A-98AAC68826A9}" srcOrd="1" destOrd="0" presId="urn:microsoft.com/office/officeart/2005/8/layout/list1"/>
    <dgm:cxn modelId="{1B08B0A8-EA07-4907-92C6-6FC64710A00E}" type="presParOf" srcId="{FC8F17A7-382E-4A1E-B2E7-DA36B42E1581}" destId="{941866A7-6FD7-4ED3-91E2-08BC5BCC62AD}" srcOrd="53" destOrd="0" presId="urn:microsoft.com/office/officeart/2005/8/layout/list1"/>
    <dgm:cxn modelId="{49D18AF2-A3F1-43E1-B318-4AD482AB5E87}" type="presParOf" srcId="{FC8F17A7-382E-4A1E-B2E7-DA36B42E1581}" destId="{E7CFED7A-E2E7-4DB2-B02D-12D73767FC9A}" srcOrd="54" destOrd="0" presId="urn:microsoft.com/office/officeart/2005/8/layout/list1"/>
    <dgm:cxn modelId="{93DE4B9D-2E5B-4784-AD25-655C4EEF6B5E}" type="presParOf" srcId="{FC8F17A7-382E-4A1E-B2E7-DA36B42E1581}" destId="{F644A991-153E-437A-B7C0-E0F664592780}" srcOrd="55" destOrd="0" presId="urn:microsoft.com/office/officeart/2005/8/layout/list1"/>
    <dgm:cxn modelId="{BD6F8AA7-970F-44C3-B84D-3A18737A4E44}" type="presParOf" srcId="{FC8F17A7-382E-4A1E-B2E7-DA36B42E1581}" destId="{100D4A9F-8DD0-4AEF-81E4-E18A5C61997E}" srcOrd="56" destOrd="0" presId="urn:microsoft.com/office/officeart/2005/8/layout/list1"/>
    <dgm:cxn modelId="{AC03AD8E-B8DA-4142-8E6A-C11C7A3D45A6}" type="presParOf" srcId="{100D4A9F-8DD0-4AEF-81E4-E18A5C61997E}" destId="{0B453DFD-6C13-430D-A27F-131F95FA4CA8}" srcOrd="0" destOrd="0" presId="urn:microsoft.com/office/officeart/2005/8/layout/list1"/>
    <dgm:cxn modelId="{EF3A2193-5D73-46DF-A72A-DB3C4139E8E3}" type="presParOf" srcId="{100D4A9F-8DD0-4AEF-81E4-E18A5C61997E}" destId="{829469C0-E15E-4D2E-9CAF-90A9B365C9CD}" srcOrd="1" destOrd="0" presId="urn:microsoft.com/office/officeart/2005/8/layout/list1"/>
    <dgm:cxn modelId="{0A081C21-B987-46A4-9B59-955D3AC0F2E3}" type="presParOf" srcId="{FC8F17A7-382E-4A1E-B2E7-DA36B42E1581}" destId="{24A7FB08-CF40-42F6-B775-A2DDFFAB4B9F}" srcOrd="57" destOrd="0" presId="urn:microsoft.com/office/officeart/2005/8/layout/list1"/>
    <dgm:cxn modelId="{F4CBEDE5-28E6-43DA-AFEC-CE6AAF0E53AE}" type="presParOf" srcId="{FC8F17A7-382E-4A1E-B2E7-DA36B42E1581}" destId="{C6F91460-8F15-4016-A895-41FD402867C8}" srcOrd="58" destOrd="0" presId="urn:microsoft.com/office/officeart/2005/8/layout/list1"/>
    <dgm:cxn modelId="{DB022E20-2EC9-4036-BF52-A0EBB2AAF156}" type="presParOf" srcId="{FC8F17A7-382E-4A1E-B2E7-DA36B42E1581}" destId="{7BCB0CC1-7858-497D-8922-F9E792DD5B72}" srcOrd="59" destOrd="0" presId="urn:microsoft.com/office/officeart/2005/8/layout/list1"/>
    <dgm:cxn modelId="{B1C074FC-4E3A-48A4-98F9-0BA42BB17E83}" type="presParOf" srcId="{FC8F17A7-382E-4A1E-B2E7-DA36B42E1581}" destId="{435C3199-38BE-4D69-8B45-360EA83940B9}" srcOrd="60" destOrd="0" presId="urn:microsoft.com/office/officeart/2005/8/layout/list1"/>
    <dgm:cxn modelId="{8B996743-F78D-4715-9EFA-F75C5FFA3761}" type="presParOf" srcId="{435C3199-38BE-4D69-8B45-360EA83940B9}" destId="{E8FEF8F4-F88A-4857-BBB8-31D46153B273}" srcOrd="0" destOrd="0" presId="urn:microsoft.com/office/officeart/2005/8/layout/list1"/>
    <dgm:cxn modelId="{773CABED-4267-4C0B-A816-3EC8871C46EE}" type="presParOf" srcId="{435C3199-38BE-4D69-8B45-360EA83940B9}" destId="{329B42B8-ECD7-4885-9E08-72E31F850DA6}" srcOrd="1" destOrd="0" presId="urn:microsoft.com/office/officeart/2005/8/layout/list1"/>
    <dgm:cxn modelId="{E19D6FE9-9A44-41E7-879E-B36461C26C92}" type="presParOf" srcId="{FC8F17A7-382E-4A1E-B2E7-DA36B42E1581}" destId="{8E39B7AA-8831-40EE-B03D-716E8CF2C21A}" srcOrd="61" destOrd="0" presId="urn:microsoft.com/office/officeart/2005/8/layout/list1"/>
    <dgm:cxn modelId="{BCF7437F-5F60-4890-8E25-090DC40A397C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474D937F-7220-4A3A-94F3-E345E00E868F}" type="presOf" srcId="{E9D59AC3-A711-4796-B192-1D13C75A69CF}" destId="{0A9123C9-74E1-476A-A44C-7C00851B6B18}" srcOrd="0" destOrd="0" presId="urn:microsoft.com/office/officeart/2005/8/layout/list1"/>
    <dgm:cxn modelId="{432B2608-F238-4E22-828D-515291E9638D}" type="presOf" srcId="{9A28537E-EBB5-45DA-B2FE-F991C881A5E8}" destId="{194EB645-03DB-4718-8A2C-6FB775B61591}" srcOrd="0" destOrd="0" presId="urn:microsoft.com/office/officeart/2005/8/layout/list1"/>
    <dgm:cxn modelId="{95479FE4-34DC-47CE-BAAE-183D829C5E90}" type="presOf" srcId="{F1EBE354-C624-4FC0-9F90-4A91809A193E}" destId="{63C9172F-EE30-49E2-9E45-1A3F307167E0}" srcOrd="0" destOrd="0" presId="urn:microsoft.com/office/officeart/2005/8/layout/list1"/>
    <dgm:cxn modelId="{988DCF5E-FCBF-484D-8D4D-0CDAB03D22A0}" type="presOf" srcId="{B9374BCF-7B8D-43EA-AF42-3D675A166C28}" destId="{0CB65D4D-7011-4622-ADCA-FDF1A9C6A79F}" srcOrd="1" destOrd="0" presId="urn:microsoft.com/office/officeart/2005/8/layout/list1"/>
    <dgm:cxn modelId="{5612C09A-A247-44F8-BD8A-1C19BBA0558C}" type="presOf" srcId="{3F42973D-1A6B-4BAD-B7B3-793384490701}" destId="{B6237DF0-F405-480F-9EDB-6E2180B339B1}" srcOrd="0" destOrd="0" presId="urn:microsoft.com/office/officeart/2005/8/layout/list1"/>
    <dgm:cxn modelId="{97E38624-2D08-47EE-9349-63C0ECD15CB2}" type="presOf" srcId="{8E2717DD-D037-46DD-AB7C-0D91C7CA05D2}" destId="{6D3E7738-9EC1-4E56-8866-13A3F1EA0EB5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0B278D83-A3DF-49AC-84E8-8DE1D43CD664}" type="presOf" srcId="{517A7599-D39B-4136-B7F7-FC517C75373B}" destId="{B1E43C84-89B8-494E-A5A6-627F9349E4E6}" srcOrd="0" destOrd="0" presId="urn:microsoft.com/office/officeart/2005/8/layout/list1"/>
    <dgm:cxn modelId="{2CB8F34C-64E2-426E-BFB4-4797E778E2EA}" type="presOf" srcId="{06DF7B84-5155-4510-A4D1-41E62DBF20AA}" destId="{F8623298-42EC-4240-A896-C3B77D6A84BE}" srcOrd="1" destOrd="0" presId="urn:microsoft.com/office/officeart/2005/8/layout/list1"/>
    <dgm:cxn modelId="{4015918A-520E-47A3-9F3D-89A8E88FFF54}" type="presOf" srcId="{A6AA4029-2DA5-4CF0-99F3-5D6F6A831349}" destId="{10B64A83-F830-4AC6-9385-513A38D55826}" srcOrd="0" destOrd="0" presId="urn:microsoft.com/office/officeart/2005/8/layout/list1"/>
    <dgm:cxn modelId="{E4B215D3-440C-48E4-9181-16C082538AA8}" type="presOf" srcId="{B9374BCF-7B8D-43EA-AF42-3D675A166C28}" destId="{2F3F69BC-F4CD-4461-9478-6693505E9CAD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FEE099B1-05E7-483E-B7F5-6AC78CB0BB9A}" type="presOf" srcId="{4F249EC0-E768-4341-AFD6-A149BC3B7897}" destId="{FD05451A-4252-4BAC-BB45-636A73C8DE8B}" srcOrd="0" destOrd="0" presId="urn:microsoft.com/office/officeart/2005/8/layout/list1"/>
    <dgm:cxn modelId="{F1523ED2-8547-4946-8597-FEB2C88CC099}" type="presOf" srcId="{E9D59AC3-A711-4796-B192-1D13C75A69CF}" destId="{04BFF7BE-8A4B-43A8-811A-DA3705A638B4}" srcOrd="1" destOrd="0" presId="urn:microsoft.com/office/officeart/2005/8/layout/list1"/>
    <dgm:cxn modelId="{C52E3534-22E5-4250-B13C-46E8525B46DB}" type="presOf" srcId="{F1EBE354-C624-4FC0-9F90-4A91809A193E}" destId="{A2DC3E57-52E3-478D-A04E-E0C40B3A6D1E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77045414-7AB3-4528-9BDD-4627EF0A6FF3}" type="presOf" srcId="{049F0A86-C80C-4922-98A6-14F0D8DFCDD0}" destId="{0B453DFD-6C13-430D-A27F-131F95FA4CA8}" srcOrd="0" destOrd="0" presId="urn:microsoft.com/office/officeart/2005/8/layout/list1"/>
    <dgm:cxn modelId="{F5EA8E14-E266-4225-8821-800E08C5E691}" type="presOf" srcId="{06DF7B84-5155-4510-A4D1-41E62DBF20AA}" destId="{AF10899B-EDEE-40FE-9C40-8DDE3B25E72C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0DFC222C-5220-4F44-9414-8FD1E2831DDB}" type="presOf" srcId="{3F7C1AE6-D2D6-4A4C-896A-7CB304546092}" destId="{FE891326-686A-4C45-B79B-1B94C9E03A2E}" srcOrd="0" destOrd="0" presId="urn:microsoft.com/office/officeart/2005/8/layout/list1"/>
    <dgm:cxn modelId="{0A5DC8C7-A73A-4736-A0BD-FA9227F1BF43}" type="presOf" srcId="{0F5738F0-9D40-4958-B108-0B2ECF3C2EBD}" destId="{C9C4EDCF-0D7D-4178-80AC-3C28EDA936EA}" srcOrd="1" destOrd="0" presId="urn:microsoft.com/office/officeart/2005/8/layout/list1"/>
    <dgm:cxn modelId="{45FA6506-E711-4274-BE11-23D3FA9812D3}" type="presOf" srcId="{049F0A86-C80C-4922-98A6-14F0D8DFCDD0}" destId="{829469C0-E15E-4D2E-9CAF-90A9B365C9CD}" srcOrd="1" destOrd="0" presId="urn:microsoft.com/office/officeart/2005/8/layout/list1"/>
    <dgm:cxn modelId="{BA2533EB-435E-406C-8447-B4C87CD4075E}" type="presOf" srcId="{4645654A-0DC5-46B0-95ED-49F72442FADF}" destId="{63BAC6F4-37DE-4063-90F1-38293280B408}" srcOrd="0" destOrd="0" presId="urn:microsoft.com/office/officeart/2005/8/layout/list1"/>
    <dgm:cxn modelId="{00ED0BF9-0504-412A-9174-7A3E00F7564E}" type="presOf" srcId="{517A7599-D39B-4136-B7F7-FC517C75373B}" destId="{D28A992A-D756-402D-AF4A-98AAC68826A9}" srcOrd="1" destOrd="0" presId="urn:microsoft.com/office/officeart/2005/8/layout/list1"/>
    <dgm:cxn modelId="{9BE27943-2E2C-42E9-AE6A-89E05E6D7C33}" type="presOf" srcId="{4F249EC0-E768-4341-AFD6-A149BC3B7897}" destId="{FB41B348-582E-4F1B-8E8B-5AE516EA174B}" srcOrd="1" destOrd="0" presId="urn:microsoft.com/office/officeart/2005/8/layout/list1"/>
    <dgm:cxn modelId="{8329B5EE-276E-4B6A-97F6-A72DB98D19A5}" type="presOf" srcId="{E23C63D9-5F13-4E8F-B0BA-A4588E82099A}" destId="{A8C8CC9A-22FC-4541-8139-B4781DD01AEA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8CCF9C27-529C-46AD-B616-95584EDF7C7E}" type="presOf" srcId="{8E2717DD-D037-46DD-AB7C-0D91C7CA05D2}" destId="{CB8FA14D-F7C0-4BA7-B5FE-0AF92E1B5AEC}" srcOrd="0" destOrd="0" presId="urn:microsoft.com/office/officeart/2005/8/layout/list1"/>
    <dgm:cxn modelId="{CA9FD716-6B9F-42DC-A141-727F2B0D1F1F}" type="presOf" srcId="{E23C63D9-5F13-4E8F-B0BA-A4588E82099A}" destId="{47212612-2112-4EE4-AB9A-FD294A321217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54812108-2A67-4553-BFA9-0A9A52D68152}" type="presOf" srcId="{9A28537E-EBB5-45DA-B2FE-F991C881A5E8}" destId="{424CBD1D-1FC5-4620-B1CA-CEE3B5CF2E9C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AE6604F7-4A2B-4E17-BD06-D4F115E4E30D}" type="presOf" srcId="{4645654A-0DC5-46B0-95ED-49F72442FADF}" destId="{18DFF254-491E-49B4-A226-DB6AC9EDF287}" srcOrd="1" destOrd="0" presId="urn:microsoft.com/office/officeart/2005/8/layout/list1"/>
    <dgm:cxn modelId="{907C7FAF-F6BA-47D4-A290-42F88EC5276F}" type="presOf" srcId="{A6AA4029-2DA5-4CF0-99F3-5D6F6A831349}" destId="{41C2C4BE-FE64-4D2A-8759-19F25F7067C9}" srcOrd="1" destOrd="0" presId="urn:microsoft.com/office/officeart/2005/8/layout/list1"/>
    <dgm:cxn modelId="{A5F2B8FD-80E6-436E-93C2-4AF4888BBD1B}" type="presOf" srcId="{470BFF4D-607E-47BE-BE6D-F308DD98CD06}" destId="{FC8F17A7-382E-4A1E-B2E7-DA36B42E1581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BDDEE4EB-3A39-47CC-B314-F05464DDCC9C}" type="presOf" srcId="{3F42973D-1A6B-4BAD-B7B3-793384490701}" destId="{46DB3FC9-62E0-4C58-A7D5-27187D2C5D7D}" srcOrd="1" destOrd="0" presId="urn:microsoft.com/office/officeart/2005/8/layout/list1"/>
    <dgm:cxn modelId="{10FF4879-2180-4CB3-91F6-688F18042CC9}" type="presOf" srcId="{3F7C1AE6-D2D6-4A4C-896A-7CB304546092}" destId="{61C61218-148C-4255-9C90-C651A43AA30B}" srcOrd="1" destOrd="0" presId="urn:microsoft.com/office/officeart/2005/8/layout/list1"/>
    <dgm:cxn modelId="{4FD34095-54EC-49F6-919A-05FDD7E78EA9}" type="presOf" srcId="{0F5738F0-9D40-4958-B108-0B2ECF3C2EBD}" destId="{EBD57FE5-159F-4B83-AEF9-EA103400217F}" srcOrd="0" destOrd="0" presId="urn:microsoft.com/office/officeart/2005/8/layout/list1"/>
    <dgm:cxn modelId="{ACC941A7-E7F3-4533-9591-3F0B2BFF09A3}" type="presParOf" srcId="{FC8F17A7-382E-4A1E-B2E7-DA36B42E1581}" destId="{A4AFC699-C35E-460D-A64E-55750FEB5D2F}" srcOrd="0" destOrd="0" presId="urn:microsoft.com/office/officeart/2005/8/layout/list1"/>
    <dgm:cxn modelId="{0E01768C-91BC-4279-9898-F142447EDC39}" type="presParOf" srcId="{A4AFC699-C35E-460D-A64E-55750FEB5D2F}" destId="{2F3F69BC-F4CD-4461-9478-6693505E9CAD}" srcOrd="0" destOrd="0" presId="urn:microsoft.com/office/officeart/2005/8/layout/list1"/>
    <dgm:cxn modelId="{68F3AD67-E8CF-4338-8BCF-09AA06FFE93A}" type="presParOf" srcId="{A4AFC699-C35E-460D-A64E-55750FEB5D2F}" destId="{0CB65D4D-7011-4622-ADCA-FDF1A9C6A79F}" srcOrd="1" destOrd="0" presId="urn:microsoft.com/office/officeart/2005/8/layout/list1"/>
    <dgm:cxn modelId="{9032058C-0876-4416-8678-B5C239A4B9CB}" type="presParOf" srcId="{FC8F17A7-382E-4A1E-B2E7-DA36B42E1581}" destId="{0E61AAD7-843C-4A61-9057-1D4B1E6EB38A}" srcOrd="1" destOrd="0" presId="urn:microsoft.com/office/officeart/2005/8/layout/list1"/>
    <dgm:cxn modelId="{1E3F3D56-6E9B-484B-90A4-6637020C2DF4}" type="presParOf" srcId="{FC8F17A7-382E-4A1E-B2E7-DA36B42E1581}" destId="{4C2768E2-ED89-431A-A486-281CC5329D11}" srcOrd="2" destOrd="0" presId="urn:microsoft.com/office/officeart/2005/8/layout/list1"/>
    <dgm:cxn modelId="{F79DFFB5-A2EF-4F62-AA4A-7A537DFECC79}" type="presParOf" srcId="{FC8F17A7-382E-4A1E-B2E7-DA36B42E1581}" destId="{1B416E7A-1E06-4210-9A87-C9B7D190B309}" srcOrd="3" destOrd="0" presId="urn:microsoft.com/office/officeart/2005/8/layout/list1"/>
    <dgm:cxn modelId="{B51C8534-DCBE-418F-AB00-1E54259F530E}" type="presParOf" srcId="{FC8F17A7-382E-4A1E-B2E7-DA36B42E1581}" destId="{06690BC2-B387-4E14-8CD0-50904E7E7C3A}" srcOrd="4" destOrd="0" presId="urn:microsoft.com/office/officeart/2005/8/layout/list1"/>
    <dgm:cxn modelId="{65D9B437-09D2-44B0-875C-F05678CA1338}" type="presParOf" srcId="{06690BC2-B387-4E14-8CD0-50904E7E7C3A}" destId="{B6237DF0-F405-480F-9EDB-6E2180B339B1}" srcOrd="0" destOrd="0" presId="urn:microsoft.com/office/officeart/2005/8/layout/list1"/>
    <dgm:cxn modelId="{07C3D769-9519-4265-B73B-8825C32AD086}" type="presParOf" srcId="{06690BC2-B387-4E14-8CD0-50904E7E7C3A}" destId="{46DB3FC9-62E0-4C58-A7D5-27187D2C5D7D}" srcOrd="1" destOrd="0" presId="urn:microsoft.com/office/officeart/2005/8/layout/list1"/>
    <dgm:cxn modelId="{A6295CF5-8FD8-41A4-A818-58D581140D2F}" type="presParOf" srcId="{FC8F17A7-382E-4A1E-B2E7-DA36B42E1581}" destId="{247B878D-BDED-49CB-B65A-A497AD500AE8}" srcOrd="5" destOrd="0" presId="urn:microsoft.com/office/officeart/2005/8/layout/list1"/>
    <dgm:cxn modelId="{6F5764B3-B883-4922-861F-2187B40366D9}" type="presParOf" srcId="{FC8F17A7-382E-4A1E-B2E7-DA36B42E1581}" destId="{4659EBC4-64D1-4B6C-92B5-9A0F3C2EF96C}" srcOrd="6" destOrd="0" presId="urn:microsoft.com/office/officeart/2005/8/layout/list1"/>
    <dgm:cxn modelId="{24967C75-1C59-4665-977C-67E01D57FB38}" type="presParOf" srcId="{FC8F17A7-382E-4A1E-B2E7-DA36B42E1581}" destId="{BAF59938-BB53-474B-BAD2-F883FDDD4D15}" srcOrd="7" destOrd="0" presId="urn:microsoft.com/office/officeart/2005/8/layout/list1"/>
    <dgm:cxn modelId="{F8E54C15-3AF9-467B-818E-2475A5C33405}" type="presParOf" srcId="{FC8F17A7-382E-4A1E-B2E7-DA36B42E1581}" destId="{B565232D-1520-461C-A256-E2F8182B90C8}" srcOrd="8" destOrd="0" presId="urn:microsoft.com/office/officeart/2005/8/layout/list1"/>
    <dgm:cxn modelId="{32AB1BCD-5FED-4984-8315-2479969C5656}" type="presParOf" srcId="{B565232D-1520-461C-A256-E2F8182B90C8}" destId="{10B64A83-F830-4AC6-9385-513A38D55826}" srcOrd="0" destOrd="0" presId="urn:microsoft.com/office/officeart/2005/8/layout/list1"/>
    <dgm:cxn modelId="{336386B2-E80C-4B82-9D8A-D30CAC9D0107}" type="presParOf" srcId="{B565232D-1520-461C-A256-E2F8182B90C8}" destId="{41C2C4BE-FE64-4D2A-8759-19F25F7067C9}" srcOrd="1" destOrd="0" presId="urn:microsoft.com/office/officeart/2005/8/layout/list1"/>
    <dgm:cxn modelId="{411AD99F-E598-410E-8169-9166B66F2C35}" type="presParOf" srcId="{FC8F17A7-382E-4A1E-B2E7-DA36B42E1581}" destId="{1B336EED-E3B6-45CB-AC6A-6AFFDB107DB5}" srcOrd="9" destOrd="0" presId="urn:microsoft.com/office/officeart/2005/8/layout/list1"/>
    <dgm:cxn modelId="{506D8784-01BB-40D3-8A72-E804475A43EC}" type="presParOf" srcId="{FC8F17A7-382E-4A1E-B2E7-DA36B42E1581}" destId="{30B5F34B-9541-42FB-BF55-BA19172ED350}" srcOrd="10" destOrd="0" presId="urn:microsoft.com/office/officeart/2005/8/layout/list1"/>
    <dgm:cxn modelId="{514E4E00-38BD-4179-8016-2401B77D0826}" type="presParOf" srcId="{FC8F17A7-382E-4A1E-B2E7-DA36B42E1581}" destId="{BA660269-BEB7-404B-BD93-4DFE7712AA9C}" srcOrd="11" destOrd="0" presId="urn:microsoft.com/office/officeart/2005/8/layout/list1"/>
    <dgm:cxn modelId="{2A130D40-3899-4E4C-BBA5-2C78C8CD741A}" type="presParOf" srcId="{FC8F17A7-382E-4A1E-B2E7-DA36B42E1581}" destId="{88BA583A-DC58-4047-A142-7FA2525DCFA3}" srcOrd="12" destOrd="0" presId="urn:microsoft.com/office/officeart/2005/8/layout/list1"/>
    <dgm:cxn modelId="{BB5780B3-5EA1-4596-8DCB-2380B1A041B0}" type="presParOf" srcId="{88BA583A-DC58-4047-A142-7FA2525DCFA3}" destId="{AF10899B-EDEE-40FE-9C40-8DDE3B25E72C}" srcOrd="0" destOrd="0" presId="urn:microsoft.com/office/officeart/2005/8/layout/list1"/>
    <dgm:cxn modelId="{1EAD8CCC-7427-4801-9DC9-2DC8A0463E54}" type="presParOf" srcId="{88BA583A-DC58-4047-A142-7FA2525DCFA3}" destId="{F8623298-42EC-4240-A896-C3B77D6A84BE}" srcOrd="1" destOrd="0" presId="urn:microsoft.com/office/officeart/2005/8/layout/list1"/>
    <dgm:cxn modelId="{8B9D55A5-8CC4-49C8-9F8D-C85AC6DC445E}" type="presParOf" srcId="{FC8F17A7-382E-4A1E-B2E7-DA36B42E1581}" destId="{6188435A-1102-4E5B-8D2B-58E6CD4E6435}" srcOrd="13" destOrd="0" presId="urn:microsoft.com/office/officeart/2005/8/layout/list1"/>
    <dgm:cxn modelId="{66DF748F-93AC-4A37-A338-DF837D13AC3F}" type="presParOf" srcId="{FC8F17A7-382E-4A1E-B2E7-DA36B42E1581}" destId="{AA0B205A-8584-47CB-8AB6-687C2A81A3A7}" srcOrd="14" destOrd="0" presId="urn:microsoft.com/office/officeart/2005/8/layout/list1"/>
    <dgm:cxn modelId="{D0586FE0-083F-4911-A14E-D6F6FB2DA59E}" type="presParOf" srcId="{FC8F17A7-382E-4A1E-B2E7-DA36B42E1581}" destId="{36936875-2CE6-48CC-885F-460991F03499}" srcOrd="15" destOrd="0" presId="urn:microsoft.com/office/officeart/2005/8/layout/list1"/>
    <dgm:cxn modelId="{35F6AE81-047B-42D3-BB18-0A2FBC68998D}" type="presParOf" srcId="{FC8F17A7-382E-4A1E-B2E7-DA36B42E1581}" destId="{70BBAC2E-3F84-4F66-B9BC-F7186ACAB38F}" srcOrd="16" destOrd="0" presId="urn:microsoft.com/office/officeart/2005/8/layout/list1"/>
    <dgm:cxn modelId="{6AE5850C-B157-4D52-82E1-0EF9206BF584}" type="presParOf" srcId="{70BBAC2E-3F84-4F66-B9BC-F7186ACAB38F}" destId="{63BAC6F4-37DE-4063-90F1-38293280B408}" srcOrd="0" destOrd="0" presId="urn:microsoft.com/office/officeart/2005/8/layout/list1"/>
    <dgm:cxn modelId="{66B12263-0BDA-4107-A260-BD334490A78B}" type="presParOf" srcId="{70BBAC2E-3F84-4F66-B9BC-F7186ACAB38F}" destId="{18DFF254-491E-49B4-A226-DB6AC9EDF287}" srcOrd="1" destOrd="0" presId="urn:microsoft.com/office/officeart/2005/8/layout/list1"/>
    <dgm:cxn modelId="{BC01F0BB-E339-4AFD-A93E-85A11AE56EE0}" type="presParOf" srcId="{FC8F17A7-382E-4A1E-B2E7-DA36B42E1581}" destId="{2F621F97-3C2B-4ED3-AF8D-5D7EA9471D3C}" srcOrd="17" destOrd="0" presId="urn:microsoft.com/office/officeart/2005/8/layout/list1"/>
    <dgm:cxn modelId="{F0281BEF-4D0D-47E4-B878-BACF1E5C7AA7}" type="presParOf" srcId="{FC8F17A7-382E-4A1E-B2E7-DA36B42E1581}" destId="{B17DE1A4-9BC0-46D0-9740-94D09C549B59}" srcOrd="18" destOrd="0" presId="urn:microsoft.com/office/officeart/2005/8/layout/list1"/>
    <dgm:cxn modelId="{DE423463-9A93-4909-9957-035B675582CD}" type="presParOf" srcId="{FC8F17A7-382E-4A1E-B2E7-DA36B42E1581}" destId="{0649D3E9-A605-40B6-B170-BC90BB6CACA7}" srcOrd="19" destOrd="0" presId="urn:microsoft.com/office/officeart/2005/8/layout/list1"/>
    <dgm:cxn modelId="{7B3FE86D-44E7-4244-973A-8BD31B6BD8C6}" type="presParOf" srcId="{FC8F17A7-382E-4A1E-B2E7-DA36B42E1581}" destId="{5557BF4C-0B21-48C7-98F8-59E3BDB03DC7}" srcOrd="20" destOrd="0" presId="urn:microsoft.com/office/officeart/2005/8/layout/list1"/>
    <dgm:cxn modelId="{8550AB5F-65FF-4195-B927-C5A864FF83C5}" type="presParOf" srcId="{5557BF4C-0B21-48C7-98F8-59E3BDB03DC7}" destId="{0A9123C9-74E1-476A-A44C-7C00851B6B18}" srcOrd="0" destOrd="0" presId="urn:microsoft.com/office/officeart/2005/8/layout/list1"/>
    <dgm:cxn modelId="{94690A72-10A8-4C99-A738-5D84792DAE62}" type="presParOf" srcId="{5557BF4C-0B21-48C7-98F8-59E3BDB03DC7}" destId="{04BFF7BE-8A4B-43A8-811A-DA3705A638B4}" srcOrd="1" destOrd="0" presId="urn:microsoft.com/office/officeart/2005/8/layout/list1"/>
    <dgm:cxn modelId="{B252DB94-079B-4BAA-96ED-669CE2F8FDE4}" type="presParOf" srcId="{FC8F17A7-382E-4A1E-B2E7-DA36B42E1581}" destId="{4A94990A-C322-4A85-9986-B15C0FF2B266}" srcOrd="21" destOrd="0" presId="urn:microsoft.com/office/officeart/2005/8/layout/list1"/>
    <dgm:cxn modelId="{940825EC-DA49-49AF-B72D-BBC4477890AB}" type="presParOf" srcId="{FC8F17A7-382E-4A1E-B2E7-DA36B42E1581}" destId="{C436068C-0248-4822-A0B2-7CB4D8C70A60}" srcOrd="22" destOrd="0" presId="urn:microsoft.com/office/officeart/2005/8/layout/list1"/>
    <dgm:cxn modelId="{5B03182D-F25D-46DD-A660-467472B89BD8}" type="presParOf" srcId="{FC8F17A7-382E-4A1E-B2E7-DA36B42E1581}" destId="{1E506FD5-CE60-423F-B26B-10293B47C007}" srcOrd="23" destOrd="0" presId="urn:microsoft.com/office/officeart/2005/8/layout/list1"/>
    <dgm:cxn modelId="{DAF342FB-8B87-4A1E-8B31-18238200CB9E}" type="presParOf" srcId="{FC8F17A7-382E-4A1E-B2E7-DA36B42E1581}" destId="{1D02F6B0-EBF4-45E3-82C7-E7801560D744}" srcOrd="24" destOrd="0" presId="urn:microsoft.com/office/officeart/2005/8/layout/list1"/>
    <dgm:cxn modelId="{875E05C2-7420-4762-989D-9539982BE40A}" type="presParOf" srcId="{1D02F6B0-EBF4-45E3-82C7-E7801560D744}" destId="{FE891326-686A-4C45-B79B-1B94C9E03A2E}" srcOrd="0" destOrd="0" presId="urn:microsoft.com/office/officeart/2005/8/layout/list1"/>
    <dgm:cxn modelId="{9AFA8807-5E7D-47A6-8811-335B5C30C728}" type="presParOf" srcId="{1D02F6B0-EBF4-45E3-82C7-E7801560D744}" destId="{61C61218-148C-4255-9C90-C651A43AA30B}" srcOrd="1" destOrd="0" presId="urn:microsoft.com/office/officeart/2005/8/layout/list1"/>
    <dgm:cxn modelId="{EF750118-4D9C-4760-A124-9669D0F7880A}" type="presParOf" srcId="{FC8F17A7-382E-4A1E-B2E7-DA36B42E1581}" destId="{1802013E-BF39-4EF9-9432-FA7C944D3582}" srcOrd="25" destOrd="0" presId="urn:microsoft.com/office/officeart/2005/8/layout/list1"/>
    <dgm:cxn modelId="{2866D7D7-6AB4-4070-91A6-135415AF375D}" type="presParOf" srcId="{FC8F17A7-382E-4A1E-B2E7-DA36B42E1581}" destId="{1BCA2504-F34B-4965-B98A-B14370556103}" srcOrd="26" destOrd="0" presId="urn:microsoft.com/office/officeart/2005/8/layout/list1"/>
    <dgm:cxn modelId="{D5823345-6EB3-492A-B12F-A51E51B268F9}" type="presParOf" srcId="{FC8F17A7-382E-4A1E-B2E7-DA36B42E1581}" destId="{0FAAC69F-E085-4A39-B6CA-D9F5703A4618}" srcOrd="27" destOrd="0" presId="urn:microsoft.com/office/officeart/2005/8/layout/list1"/>
    <dgm:cxn modelId="{F3EA089D-BFAA-4D66-8BB9-933BDDFB2320}" type="presParOf" srcId="{FC8F17A7-382E-4A1E-B2E7-DA36B42E1581}" destId="{D8E4629F-6E0F-4A02-BADE-4218A3A65FF2}" srcOrd="28" destOrd="0" presId="urn:microsoft.com/office/officeart/2005/8/layout/list1"/>
    <dgm:cxn modelId="{E1EE5760-A143-4BB6-B019-F331E7C368F0}" type="presParOf" srcId="{D8E4629F-6E0F-4A02-BADE-4218A3A65FF2}" destId="{FD05451A-4252-4BAC-BB45-636A73C8DE8B}" srcOrd="0" destOrd="0" presId="urn:microsoft.com/office/officeart/2005/8/layout/list1"/>
    <dgm:cxn modelId="{E6CD4EE1-A8A7-4F8A-9FFE-B7716F3A9FBB}" type="presParOf" srcId="{D8E4629F-6E0F-4A02-BADE-4218A3A65FF2}" destId="{FB41B348-582E-4F1B-8E8B-5AE516EA174B}" srcOrd="1" destOrd="0" presId="urn:microsoft.com/office/officeart/2005/8/layout/list1"/>
    <dgm:cxn modelId="{B15EE588-1F49-43D3-8BA7-3D1F92FFC913}" type="presParOf" srcId="{FC8F17A7-382E-4A1E-B2E7-DA36B42E1581}" destId="{E7BC78D9-1A4C-4A98-B3F2-3EC605C1BE54}" srcOrd="29" destOrd="0" presId="urn:microsoft.com/office/officeart/2005/8/layout/list1"/>
    <dgm:cxn modelId="{AA006C31-1FB3-485D-922A-94B822DC4DBA}" type="presParOf" srcId="{FC8F17A7-382E-4A1E-B2E7-DA36B42E1581}" destId="{4AC2EB15-380B-4E95-A5FA-808E3B3AA859}" srcOrd="30" destOrd="0" presId="urn:microsoft.com/office/officeart/2005/8/layout/list1"/>
    <dgm:cxn modelId="{10CCA11F-E69F-4734-A124-F5C72DC499CA}" type="presParOf" srcId="{FC8F17A7-382E-4A1E-B2E7-DA36B42E1581}" destId="{38C0859C-7275-408F-8247-FDFC8F7D3597}" srcOrd="31" destOrd="0" presId="urn:microsoft.com/office/officeart/2005/8/layout/list1"/>
    <dgm:cxn modelId="{50EC80AA-8E42-4075-8976-E638D8092DD3}" type="presParOf" srcId="{FC8F17A7-382E-4A1E-B2E7-DA36B42E1581}" destId="{2B9B4077-7AD0-41BF-89A1-CCD579863653}" srcOrd="32" destOrd="0" presId="urn:microsoft.com/office/officeart/2005/8/layout/list1"/>
    <dgm:cxn modelId="{C07863E8-D3C6-4CC4-87ED-768DD63B5BCA}" type="presParOf" srcId="{2B9B4077-7AD0-41BF-89A1-CCD579863653}" destId="{194EB645-03DB-4718-8A2C-6FB775B61591}" srcOrd="0" destOrd="0" presId="urn:microsoft.com/office/officeart/2005/8/layout/list1"/>
    <dgm:cxn modelId="{F4F8D093-804C-4477-A371-0A04353541EB}" type="presParOf" srcId="{2B9B4077-7AD0-41BF-89A1-CCD579863653}" destId="{424CBD1D-1FC5-4620-B1CA-CEE3B5CF2E9C}" srcOrd="1" destOrd="0" presId="urn:microsoft.com/office/officeart/2005/8/layout/list1"/>
    <dgm:cxn modelId="{94EDF664-417F-45B4-BE6B-A55799E845C0}" type="presParOf" srcId="{FC8F17A7-382E-4A1E-B2E7-DA36B42E1581}" destId="{930D1122-9358-4F28-86F7-9B909D1379B5}" srcOrd="33" destOrd="0" presId="urn:microsoft.com/office/officeart/2005/8/layout/list1"/>
    <dgm:cxn modelId="{845B0DC1-0C0F-4C59-B7AE-65703FAB0549}" type="presParOf" srcId="{FC8F17A7-382E-4A1E-B2E7-DA36B42E1581}" destId="{6B840818-1DBA-430E-8241-C14651C75AC3}" srcOrd="34" destOrd="0" presId="urn:microsoft.com/office/officeart/2005/8/layout/list1"/>
    <dgm:cxn modelId="{CBC5F4FA-8605-49C0-A8AC-5DCA9EBCCF01}" type="presParOf" srcId="{FC8F17A7-382E-4A1E-B2E7-DA36B42E1581}" destId="{3546DACC-6EE4-495B-80ED-08D9CE3E49DC}" srcOrd="35" destOrd="0" presId="urn:microsoft.com/office/officeart/2005/8/layout/list1"/>
    <dgm:cxn modelId="{CBEA2896-2FB0-422A-A4A7-8EA25455E6FF}" type="presParOf" srcId="{FC8F17A7-382E-4A1E-B2E7-DA36B42E1581}" destId="{149E7E05-9164-4FC0-AD4D-F6106392B578}" srcOrd="36" destOrd="0" presId="urn:microsoft.com/office/officeart/2005/8/layout/list1"/>
    <dgm:cxn modelId="{37DEFD6A-5239-4F1B-ACBB-ADD797622474}" type="presParOf" srcId="{149E7E05-9164-4FC0-AD4D-F6106392B578}" destId="{63C9172F-EE30-49E2-9E45-1A3F307167E0}" srcOrd="0" destOrd="0" presId="urn:microsoft.com/office/officeart/2005/8/layout/list1"/>
    <dgm:cxn modelId="{5D6AB2AB-4C72-4AE0-BB05-A2E2E19F578F}" type="presParOf" srcId="{149E7E05-9164-4FC0-AD4D-F6106392B578}" destId="{A2DC3E57-52E3-478D-A04E-E0C40B3A6D1E}" srcOrd="1" destOrd="0" presId="urn:microsoft.com/office/officeart/2005/8/layout/list1"/>
    <dgm:cxn modelId="{C48CB8B8-3979-481D-9220-3366F9D190B0}" type="presParOf" srcId="{FC8F17A7-382E-4A1E-B2E7-DA36B42E1581}" destId="{DA5D1FDC-9886-44A2-80B4-CC785E870A80}" srcOrd="37" destOrd="0" presId="urn:microsoft.com/office/officeart/2005/8/layout/list1"/>
    <dgm:cxn modelId="{D5BBF79E-FBCE-48A2-9FF3-6F45A0E0B49A}" type="presParOf" srcId="{FC8F17A7-382E-4A1E-B2E7-DA36B42E1581}" destId="{8CE27BDD-A1C0-4C19-8C7C-E1EE3FF8CD56}" srcOrd="38" destOrd="0" presId="urn:microsoft.com/office/officeart/2005/8/layout/list1"/>
    <dgm:cxn modelId="{3C5A70C0-A778-4832-A06E-42D024FA355F}" type="presParOf" srcId="{FC8F17A7-382E-4A1E-B2E7-DA36B42E1581}" destId="{C2B40191-EDD5-400F-821F-182ACFF6A277}" srcOrd="39" destOrd="0" presId="urn:microsoft.com/office/officeart/2005/8/layout/list1"/>
    <dgm:cxn modelId="{CF66AB7C-E40F-4A63-88C2-69DAFF319141}" type="presParOf" srcId="{FC8F17A7-382E-4A1E-B2E7-DA36B42E1581}" destId="{504A7B5C-197B-45D0-8D59-56F4D5C8E46C}" srcOrd="40" destOrd="0" presId="urn:microsoft.com/office/officeart/2005/8/layout/list1"/>
    <dgm:cxn modelId="{77015952-3B05-40E6-9E1F-0EDE7703FFD4}" type="presParOf" srcId="{504A7B5C-197B-45D0-8D59-56F4D5C8E46C}" destId="{A8C8CC9A-22FC-4541-8139-B4781DD01AEA}" srcOrd="0" destOrd="0" presId="urn:microsoft.com/office/officeart/2005/8/layout/list1"/>
    <dgm:cxn modelId="{7B79458C-6202-4968-B794-E3E4F2A7FE78}" type="presParOf" srcId="{504A7B5C-197B-45D0-8D59-56F4D5C8E46C}" destId="{47212612-2112-4EE4-AB9A-FD294A321217}" srcOrd="1" destOrd="0" presId="urn:microsoft.com/office/officeart/2005/8/layout/list1"/>
    <dgm:cxn modelId="{6BBEE4D1-32B5-4E88-A04E-88A264477101}" type="presParOf" srcId="{FC8F17A7-382E-4A1E-B2E7-DA36B42E1581}" destId="{D3B319EC-2AC4-4E0D-B8B8-8706C1A64A31}" srcOrd="41" destOrd="0" presId="urn:microsoft.com/office/officeart/2005/8/layout/list1"/>
    <dgm:cxn modelId="{54386963-2DD8-4F8D-A59A-FCD0A5D37775}" type="presParOf" srcId="{FC8F17A7-382E-4A1E-B2E7-DA36B42E1581}" destId="{70EE8211-D7E5-4875-B1BE-DD896F61FF39}" srcOrd="42" destOrd="0" presId="urn:microsoft.com/office/officeart/2005/8/layout/list1"/>
    <dgm:cxn modelId="{A1C0D872-4307-43F0-8639-279EAD93CFED}" type="presParOf" srcId="{FC8F17A7-382E-4A1E-B2E7-DA36B42E1581}" destId="{BA39C67A-6FB0-4B00-8EF6-F7BD7AFEC80C}" srcOrd="43" destOrd="0" presId="urn:microsoft.com/office/officeart/2005/8/layout/list1"/>
    <dgm:cxn modelId="{0825F9BF-3ABE-4A0B-9862-9E6C250F0D70}" type="presParOf" srcId="{FC8F17A7-382E-4A1E-B2E7-DA36B42E1581}" destId="{236F3CB0-FC6A-42E7-9222-5EB9A2129B15}" srcOrd="44" destOrd="0" presId="urn:microsoft.com/office/officeart/2005/8/layout/list1"/>
    <dgm:cxn modelId="{284D265A-5B29-4736-BF0A-11745EAE2D44}" type="presParOf" srcId="{236F3CB0-FC6A-42E7-9222-5EB9A2129B15}" destId="{CB8FA14D-F7C0-4BA7-B5FE-0AF92E1B5AEC}" srcOrd="0" destOrd="0" presId="urn:microsoft.com/office/officeart/2005/8/layout/list1"/>
    <dgm:cxn modelId="{C1218D9F-2D86-4A1A-AD70-D6EBFAD80573}" type="presParOf" srcId="{236F3CB0-FC6A-42E7-9222-5EB9A2129B15}" destId="{6D3E7738-9EC1-4E56-8866-13A3F1EA0EB5}" srcOrd="1" destOrd="0" presId="urn:microsoft.com/office/officeart/2005/8/layout/list1"/>
    <dgm:cxn modelId="{C1DC9BDD-C490-434C-9DA8-9771FDEEC0CD}" type="presParOf" srcId="{FC8F17A7-382E-4A1E-B2E7-DA36B42E1581}" destId="{0B3614BC-0986-4199-8F87-B76FDBA24601}" srcOrd="45" destOrd="0" presId="urn:microsoft.com/office/officeart/2005/8/layout/list1"/>
    <dgm:cxn modelId="{6F72AAD9-035C-425B-9B31-1C24E890C7A3}" type="presParOf" srcId="{FC8F17A7-382E-4A1E-B2E7-DA36B42E1581}" destId="{930056F2-6EE0-4D60-B231-6A316CE5E782}" srcOrd="46" destOrd="0" presId="urn:microsoft.com/office/officeart/2005/8/layout/list1"/>
    <dgm:cxn modelId="{5349CD1E-E2D3-4735-BC34-FE4677B10702}" type="presParOf" srcId="{FC8F17A7-382E-4A1E-B2E7-DA36B42E1581}" destId="{7804978F-5F52-4A88-8118-87B4DD2E9E40}" srcOrd="47" destOrd="0" presId="urn:microsoft.com/office/officeart/2005/8/layout/list1"/>
    <dgm:cxn modelId="{7189279E-3025-4F3F-8C37-F1327B982E4D}" type="presParOf" srcId="{FC8F17A7-382E-4A1E-B2E7-DA36B42E1581}" destId="{66065793-67F8-45E2-97F5-720CAC391988}" srcOrd="48" destOrd="0" presId="urn:microsoft.com/office/officeart/2005/8/layout/list1"/>
    <dgm:cxn modelId="{232358C1-5BC5-4177-A0AD-A1758EDF4AA6}" type="presParOf" srcId="{66065793-67F8-45E2-97F5-720CAC391988}" destId="{EBD57FE5-159F-4B83-AEF9-EA103400217F}" srcOrd="0" destOrd="0" presId="urn:microsoft.com/office/officeart/2005/8/layout/list1"/>
    <dgm:cxn modelId="{C8885379-D22E-4273-9617-72A7E3128684}" type="presParOf" srcId="{66065793-67F8-45E2-97F5-720CAC391988}" destId="{C9C4EDCF-0D7D-4178-80AC-3C28EDA936EA}" srcOrd="1" destOrd="0" presId="urn:microsoft.com/office/officeart/2005/8/layout/list1"/>
    <dgm:cxn modelId="{214166C8-6900-480B-AF3C-2CD13D2F8F81}" type="presParOf" srcId="{FC8F17A7-382E-4A1E-B2E7-DA36B42E1581}" destId="{B0A39975-8ADA-4EB7-93AC-5B32CCFFA3D8}" srcOrd="49" destOrd="0" presId="urn:microsoft.com/office/officeart/2005/8/layout/list1"/>
    <dgm:cxn modelId="{55046C37-C6E2-4070-BAFF-027A4B1A5540}" type="presParOf" srcId="{FC8F17A7-382E-4A1E-B2E7-DA36B42E1581}" destId="{18AAA3DA-65E3-4B54-856F-745A46DBA2A8}" srcOrd="50" destOrd="0" presId="urn:microsoft.com/office/officeart/2005/8/layout/list1"/>
    <dgm:cxn modelId="{C50E2293-CCED-41CD-8C86-EBA3524208AE}" type="presParOf" srcId="{FC8F17A7-382E-4A1E-B2E7-DA36B42E1581}" destId="{61137101-CB7A-4843-B2C9-5D9A72761D76}" srcOrd="51" destOrd="0" presId="urn:microsoft.com/office/officeart/2005/8/layout/list1"/>
    <dgm:cxn modelId="{E3B8EF9A-D07B-4314-87A1-4DDD383F7CAB}" type="presParOf" srcId="{FC8F17A7-382E-4A1E-B2E7-DA36B42E1581}" destId="{FD56D612-0CA4-447A-8EF4-5D1FAC4FFEA3}" srcOrd="52" destOrd="0" presId="urn:microsoft.com/office/officeart/2005/8/layout/list1"/>
    <dgm:cxn modelId="{AD9B080C-0DB6-4634-83BF-BF79934D8959}" type="presParOf" srcId="{FD56D612-0CA4-447A-8EF4-5D1FAC4FFEA3}" destId="{B1E43C84-89B8-494E-A5A6-627F9349E4E6}" srcOrd="0" destOrd="0" presId="urn:microsoft.com/office/officeart/2005/8/layout/list1"/>
    <dgm:cxn modelId="{676921B1-87D1-415B-9356-44337DCCB80E}" type="presParOf" srcId="{FD56D612-0CA4-447A-8EF4-5D1FAC4FFEA3}" destId="{D28A992A-D756-402D-AF4A-98AAC68826A9}" srcOrd="1" destOrd="0" presId="urn:microsoft.com/office/officeart/2005/8/layout/list1"/>
    <dgm:cxn modelId="{E94C2006-7CDC-458F-9389-10C2819C8A07}" type="presParOf" srcId="{FC8F17A7-382E-4A1E-B2E7-DA36B42E1581}" destId="{941866A7-6FD7-4ED3-91E2-08BC5BCC62AD}" srcOrd="53" destOrd="0" presId="urn:microsoft.com/office/officeart/2005/8/layout/list1"/>
    <dgm:cxn modelId="{6980AE3E-24AF-47C5-84EB-ED30C29BF885}" type="presParOf" srcId="{FC8F17A7-382E-4A1E-B2E7-DA36B42E1581}" destId="{E7CFED7A-E2E7-4DB2-B02D-12D73767FC9A}" srcOrd="54" destOrd="0" presId="urn:microsoft.com/office/officeart/2005/8/layout/list1"/>
    <dgm:cxn modelId="{D610265C-14D8-424C-8492-3A2E95E7412A}" type="presParOf" srcId="{FC8F17A7-382E-4A1E-B2E7-DA36B42E1581}" destId="{F644A991-153E-437A-B7C0-E0F664592780}" srcOrd="55" destOrd="0" presId="urn:microsoft.com/office/officeart/2005/8/layout/list1"/>
    <dgm:cxn modelId="{CCF7B12F-9775-497C-A945-46022F768E1D}" type="presParOf" srcId="{FC8F17A7-382E-4A1E-B2E7-DA36B42E1581}" destId="{100D4A9F-8DD0-4AEF-81E4-E18A5C61997E}" srcOrd="56" destOrd="0" presId="urn:microsoft.com/office/officeart/2005/8/layout/list1"/>
    <dgm:cxn modelId="{FC75D6E8-AD33-4ED1-A29D-5B405678E801}" type="presParOf" srcId="{100D4A9F-8DD0-4AEF-81E4-E18A5C61997E}" destId="{0B453DFD-6C13-430D-A27F-131F95FA4CA8}" srcOrd="0" destOrd="0" presId="urn:microsoft.com/office/officeart/2005/8/layout/list1"/>
    <dgm:cxn modelId="{0B58999A-40FC-4736-9A05-FB5036E1DDB3}" type="presParOf" srcId="{100D4A9F-8DD0-4AEF-81E4-E18A5C61997E}" destId="{829469C0-E15E-4D2E-9CAF-90A9B365C9CD}" srcOrd="1" destOrd="0" presId="urn:microsoft.com/office/officeart/2005/8/layout/list1"/>
    <dgm:cxn modelId="{FD74D49F-3710-4244-98C3-F4F336820265}" type="presParOf" srcId="{FC8F17A7-382E-4A1E-B2E7-DA36B42E1581}" destId="{24A7FB08-CF40-42F6-B775-A2DDFFAB4B9F}" srcOrd="57" destOrd="0" presId="urn:microsoft.com/office/officeart/2005/8/layout/list1"/>
    <dgm:cxn modelId="{0BE9924A-87B2-4510-BE77-79C95FF0CA1E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6DE82F2C-A892-4133-B114-1B7D20AF597D}" type="presOf" srcId="{64FCE72A-1FB1-4987-BA60-D350EF43FDF1}" destId="{E8FEF8F4-F88A-4857-BBB8-31D46153B273}" srcOrd="0" destOrd="0" presId="urn:microsoft.com/office/officeart/2005/8/layout/list1"/>
    <dgm:cxn modelId="{CD4FCA04-0D0D-4E4D-85A0-AC670C1085F6}" type="presOf" srcId="{3F42973D-1A6B-4BAD-B7B3-793384490701}" destId="{B6237DF0-F405-480F-9EDB-6E2180B339B1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BC5FAB0E-DF2B-4767-8F8B-1C0483636866}" type="presOf" srcId="{517A7599-D39B-4136-B7F7-FC517C75373B}" destId="{B1E43C84-89B8-494E-A5A6-627F9349E4E6}" srcOrd="0" destOrd="0" presId="urn:microsoft.com/office/officeart/2005/8/layout/list1"/>
    <dgm:cxn modelId="{ECFE01EF-67DC-48D4-99F4-B835A425DA30}" type="presOf" srcId="{4F249EC0-E768-4341-AFD6-A149BC3B7897}" destId="{FB41B348-582E-4F1B-8E8B-5AE516EA174B}" srcOrd="1" destOrd="0" presId="urn:microsoft.com/office/officeart/2005/8/layout/list1"/>
    <dgm:cxn modelId="{48DCE0B8-CA3A-4E72-AF64-54790933D90F}" type="presOf" srcId="{E23C63D9-5F13-4E8F-B0BA-A4588E82099A}" destId="{A8C8CC9A-22FC-4541-8139-B4781DD01AEA}" srcOrd="0" destOrd="0" presId="urn:microsoft.com/office/officeart/2005/8/layout/list1"/>
    <dgm:cxn modelId="{0B63C59D-4DFF-4F47-86F1-E4D8D4046046}" type="presOf" srcId="{E9D59AC3-A711-4796-B192-1D13C75A69CF}" destId="{04BFF7BE-8A4B-43A8-811A-DA3705A638B4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2615CFCB-FD99-4165-B525-7B300ADD5A58}" type="presOf" srcId="{3F7C1AE6-D2D6-4A4C-896A-7CB304546092}" destId="{61C61218-148C-4255-9C90-C651A43AA30B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C8231CA1-7643-4444-89D8-DD9C8B51C304}" type="presOf" srcId="{F1EBE354-C624-4FC0-9F90-4A91809A193E}" destId="{63C9172F-EE30-49E2-9E45-1A3F307167E0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DC2F9433-A760-4C96-B881-6AA57FD2ACB0}" type="presOf" srcId="{06DF7B84-5155-4510-A4D1-41E62DBF20AA}" destId="{AF10899B-EDEE-40FE-9C40-8DDE3B25E72C}" srcOrd="0" destOrd="0" presId="urn:microsoft.com/office/officeart/2005/8/layout/list1"/>
    <dgm:cxn modelId="{EAC236DE-8976-42EC-AFFB-E556772107F5}" type="presOf" srcId="{049F0A86-C80C-4922-98A6-14F0D8DFCDD0}" destId="{0B453DFD-6C13-430D-A27F-131F95FA4CA8}" srcOrd="0" destOrd="0" presId="urn:microsoft.com/office/officeart/2005/8/layout/list1"/>
    <dgm:cxn modelId="{A767FD43-BE78-4910-9729-73500A9DA1EB}" type="presOf" srcId="{8E2717DD-D037-46DD-AB7C-0D91C7CA05D2}" destId="{6D3E7738-9EC1-4E56-8866-13A3F1EA0EB5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3B1E3A3D-FD61-45C5-9F21-077DA1B50176}" type="presOf" srcId="{049F0A86-C80C-4922-98A6-14F0D8DFCDD0}" destId="{829469C0-E15E-4D2E-9CAF-90A9B365C9CD}" srcOrd="1" destOrd="0" presId="urn:microsoft.com/office/officeart/2005/8/layout/list1"/>
    <dgm:cxn modelId="{D269A717-496C-405F-A8BD-44B72038FC5F}" type="presOf" srcId="{3F42973D-1A6B-4BAD-B7B3-793384490701}" destId="{46DB3FC9-62E0-4C58-A7D5-27187D2C5D7D}" srcOrd="1" destOrd="0" presId="urn:microsoft.com/office/officeart/2005/8/layout/list1"/>
    <dgm:cxn modelId="{0A3235C6-264A-4882-A9C2-AA26B1E058ED}" type="presOf" srcId="{E9D59AC3-A711-4796-B192-1D13C75A69CF}" destId="{0A9123C9-74E1-476A-A44C-7C00851B6B18}" srcOrd="0" destOrd="0" presId="urn:microsoft.com/office/officeart/2005/8/layout/list1"/>
    <dgm:cxn modelId="{8AC04445-F594-43E1-92D4-75209E9C4DC2}" type="presOf" srcId="{3F7C1AE6-D2D6-4A4C-896A-7CB304546092}" destId="{FE891326-686A-4C45-B79B-1B94C9E03A2E}" srcOrd="0" destOrd="0" presId="urn:microsoft.com/office/officeart/2005/8/layout/list1"/>
    <dgm:cxn modelId="{3AD36678-5658-461A-8294-27AA9869B743}" type="presOf" srcId="{4645654A-0DC5-46B0-95ED-49F72442FADF}" destId="{63BAC6F4-37DE-4063-90F1-38293280B408}" srcOrd="0" destOrd="0" presId="urn:microsoft.com/office/officeart/2005/8/layout/list1"/>
    <dgm:cxn modelId="{0BEBCABB-F373-45C5-99D4-DC5CAF93A789}" type="presOf" srcId="{06DF7B84-5155-4510-A4D1-41E62DBF20AA}" destId="{F8623298-42EC-4240-A896-C3B77D6A84BE}" srcOrd="1" destOrd="0" presId="urn:microsoft.com/office/officeart/2005/8/layout/list1"/>
    <dgm:cxn modelId="{0E448AAA-B3E2-4551-A210-67B5BAC503DF}" type="presOf" srcId="{B9374BCF-7B8D-43EA-AF42-3D675A166C28}" destId="{2F3F69BC-F4CD-4461-9478-6693505E9CAD}" srcOrd="0" destOrd="0" presId="urn:microsoft.com/office/officeart/2005/8/layout/list1"/>
    <dgm:cxn modelId="{26565E1E-85B0-4B84-A2FF-1A099BE2C4A3}" type="presOf" srcId="{4645654A-0DC5-46B0-95ED-49F72442FADF}" destId="{18DFF254-491E-49B4-A226-DB6AC9EDF287}" srcOrd="1" destOrd="0" presId="urn:microsoft.com/office/officeart/2005/8/layout/list1"/>
    <dgm:cxn modelId="{7FE3934E-F903-4EC3-A32D-7E59DB841228}" type="presOf" srcId="{A6AA4029-2DA5-4CF0-99F3-5D6F6A831349}" destId="{41C2C4BE-FE64-4D2A-8759-19F25F7067C9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72A654EC-EEBB-4E0B-9775-DEEABE93A4D1}" type="presOf" srcId="{B9374BCF-7B8D-43EA-AF42-3D675A166C28}" destId="{0CB65D4D-7011-4622-ADCA-FDF1A9C6A79F}" srcOrd="1" destOrd="0" presId="urn:microsoft.com/office/officeart/2005/8/layout/list1"/>
    <dgm:cxn modelId="{A5D5858D-8ECF-4596-8F3B-4F7F9F496A7D}" type="presOf" srcId="{E23C63D9-5F13-4E8F-B0BA-A4588E82099A}" destId="{47212612-2112-4EE4-AB9A-FD294A321217}" srcOrd="1" destOrd="0" presId="urn:microsoft.com/office/officeart/2005/8/layout/list1"/>
    <dgm:cxn modelId="{93BB61BD-7AD0-4343-A5E4-DA9289C1D230}" type="presOf" srcId="{9A28537E-EBB5-45DA-B2FE-F991C881A5E8}" destId="{424CBD1D-1FC5-4620-B1CA-CEE3B5CF2E9C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00618235-4AB0-4B33-B908-FF14873893F1}" type="presOf" srcId="{0F5738F0-9D40-4958-B108-0B2ECF3C2EBD}" destId="{EBD57FE5-159F-4B83-AEF9-EA103400217F}" srcOrd="0" destOrd="0" presId="urn:microsoft.com/office/officeart/2005/8/layout/list1"/>
    <dgm:cxn modelId="{345232CB-7732-4637-9866-01D74BB8F9BE}" type="presOf" srcId="{A6AA4029-2DA5-4CF0-99F3-5D6F6A831349}" destId="{10B64A83-F830-4AC6-9385-513A38D55826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1FF04514-BDFF-4848-8A43-BAB8B3D441EA}" type="presOf" srcId="{9A28537E-EBB5-45DA-B2FE-F991C881A5E8}" destId="{194EB645-03DB-4718-8A2C-6FB775B61591}" srcOrd="0" destOrd="0" presId="urn:microsoft.com/office/officeart/2005/8/layout/list1"/>
    <dgm:cxn modelId="{0CFCD462-AEE0-48F3-A3D4-98AEAEF8664D}" type="presOf" srcId="{4F249EC0-E768-4341-AFD6-A149BC3B7897}" destId="{FD05451A-4252-4BAC-BB45-636A73C8DE8B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DFE6F30B-75E0-4025-ABA7-064CF672E3A6}" type="presOf" srcId="{64FCE72A-1FB1-4987-BA60-D350EF43FDF1}" destId="{329B42B8-ECD7-4885-9E08-72E31F850DA6}" srcOrd="1" destOrd="0" presId="urn:microsoft.com/office/officeart/2005/8/layout/list1"/>
    <dgm:cxn modelId="{41A1E69C-85F7-46F5-B77D-9D806EA06D45}" type="presOf" srcId="{470BFF4D-607E-47BE-BE6D-F308DD98CD06}" destId="{FC8F17A7-382E-4A1E-B2E7-DA36B42E1581}" srcOrd="0" destOrd="0" presId="urn:microsoft.com/office/officeart/2005/8/layout/list1"/>
    <dgm:cxn modelId="{90530CB0-54AC-405C-BD7E-8CD0EC852467}" type="presOf" srcId="{517A7599-D39B-4136-B7F7-FC517C75373B}" destId="{D28A992A-D756-402D-AF4A-98AAC68826A9}" srcOrd="1" destOrd="0" presId="urn:microsoft.com/office/officeart/2005/8/layout/list1"/>
    <dgm:cxn modelId="{3DE1B90D-FA56-4F65-8B79-BEC466D88547}" type="presOf" srcId="{0F5738F0-9D40-4958-B108-0B2ECF3C2EBD}" destId="{C9C4EDCF-0D7D-4178-80AC-3C28EDA936EA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E801080-6DD0-4B31-B517-6289F7C5386C}" type="presOf" srcId="{8E2717DD-D037-46DD-AB7C-0D91C7CA05D2}" destId="{CB8FA14D-F7C0-4BA7-B5FE-0AF92E1B5AEC}" srcOrd="0" destOrd="0" presId="urn:microsoft.com/office/officeart/2005/8/layout/list1"/>
    <dgm:cxn modelId="{0041C6DA-0584-4A06-ACF9-393D8A3B4144}" type="presOf" srcId="{F1EBE354-C624-4FC0-9F90-4A91809A193E}" destId="{A2DC3E57-52E3-478D-A04E-E0C40B3A6D1E}" srcOrd="1" destOrd="0" presId="urn:microsoft.com/office/officeart/2005/8/layout/list1"/>
    <dgm:cxn modelId="{E2B33F3E-29F4-43AB-B46E-8D6DB3A40FBD}" type="presParOf" srcId="{FC8F17A7-382E-4A1E-B2E7-DA36B42E1581}" destId="{A4AFC699-C35E-460D-A64E-55750FEB5D2F}" srcOrd="0" destOrd="0" presId="urn:microsoft.com/office/officeart/2005/8/layout/list1"/>
    <dgm:cxn modelId="{B5183E9A-510A-4877-B50A-0B7CEB6AB419}" type="presParOf" srcId="{A4AFC699-C35E-460D-A64E-55750FEB5D2F}" destId="{2F3F69BC-F4CD-4461-9478-6693505E9CAD}" srcOrd="0" destOrd="0" presId="urn:microsoft.com/office/officeart/2005/8/layout/list1"/>
    <dgm:cxn modelId="{5D817668-51CB-472F-AC30-EEECAA49AE6A}" type="presParOf" srcId="{A4AFC699-C35E-460D-A64E-55750FEB5D2F}" destId="{0CB65D4D-7011-4622-ADCA-FDF1A9C6A79F}" srcOrd="1" destOrd="0" presId="urn:microsoft.com/office/officeart/2005/8/layout/list1"/>
    <dgm:cxn modelId="{91016A38-B16D-46B8-977F-2E1854279299}" type="presParOf" srcId="{FC8F17A7-382E-4A1E-B2E7-DA36B42E1581}" destId="{0E61AAD7-843C-4A61-9057-1D4B1E6EB38A}" srcOrd="1" destOrd="0" presId="urn:microsoft.com/office/officeart/2005/8/layout/list1"/>
    <dgm:cxn modelId="{216A82EF-7EB5-4539-ABD3-B8A4599BDAF2}" type="presParOf" srcId="{FC8F17A7-382E-4A1E-B2E7-DA36B42E1581}" destId="{4C2768E2-ED89-431A-A486-281CC5329D11}" srcOrd="2" destOrd="0" presId="urn:microsoft.com/office/officeart/2005/8/layout/list1"/>
    <dgm:cxn modelId="{19D497F1-E946-475A-BDDD-2864505AB97C}" type="presParOf" srcId="{FC8F17A7-382E-4A1E-B2E7-DA36B42E1581}" destId="{1B416E7A-1E06-4210-9A87-C9B7D190B309}" srcOrd="3" destOrd="0" presId="urn:microsoft.com/office/officeart/2005/8/layout/list1"/>
    <dgm:cxn modelId="{56F897EC-996D-40A2-9FC7-9D5C71EF058F}" type="presParOf" srcId="{FC8F17A7-382E-4A1E-B2E7-DA36B42E1581}" destId="{06690BC2-B387-4E14-8CD0-50904E7E7C3A}" srcOrd="4" destOrd="0" presId="urn:microsoft.com/office/officeart/2005/8/layout/list1"/>
    <dgm:cxn modelId="{3ADA8923-CAF3-4983-8FCE-8E7832E2F15F}" type="presParOf" srcId="{06690BC2-B387-4E14-8CD0-50904E7E7C3A}" destId="{B6237DF0-F405-480F-9EDB-6E2180B339B1}" srcOrd="0" destOrd="0" presId="urn:microsoft.com/office/officeart/2005/8/layout/list1"/>
    <dgm:cxn modelId="{4AC0B2C1-E3E4-450A-B9F1-7B96673674E8}" type="presParOf" srcId="{06690BC2-B387-4E14-8CD0-50904E7E7C3A}" destId="{46DB3FC9-62E0-4C58-A7D5-27187D2C5D7D}" srcOrd="1" destOrd="0" presId="urn:microsoft.com/office/officeart/2005/8/layout/list1"/>
    <dgm:cxn modelId="{F87DBF87-84D5-4382-8496-1EBC0C812667}" type="presParOf" srcId="{FC8F17A7-382E-4A1E-B2E7-DA36B42E1581}" destId="{247B878D-BDED-49CB-B65A-A497AD500AE8}" srcOrd="5" destOrd="0" presId="urn:microsoft.com/office/officeart/2005/8/layout/list1"/>
    <dgm:cxn modelId="{88923BAC-CB11-45D0-A0A1-CCFBF09380EC}" type="presParOf" srcId="{FC8F17A7-382E-4A1E-B2E7-DA36B42E1581}" destId="{4659EBC4-64D1-4B6C-92B5-9A0F3C2EF96C}" srcOrd="6" destOrd="0" presId="urn:microsoft.com/office/officeart/2005/8/layout/list1"/>
    <dgm:cxn modelId="{7B549C71-7282-4564-A871-F57EC2D769E6}" type="presParOf" srcId="{FC8F17A7-382E-4A1E-B2E7-DA36B42E1581}" destId="{BAF59938-BB53-474B-BAD2-F883FDDD4D15}" srcOrd="7" destOrd="0" presId="urn:microsoft.com/office/officeart/2005/8/layout/list1"/>
    <dgm:cxn modelId="{9BEC2BEB-7D0A-4419-B7E8-A778354B6D5A}" type="presParOf" srcId="{FC8F17A7-382E-4A1E-B2E7-DA36B42E1581}" destId="{B565232D-1520-461C-A256-E2F8182B90C8}" srcOrd="8" destOrd="0" presId="urn:microsoft.com/office/officeart/2005/8/layout/list1"/>
    <dgm:cxn modelId="{02DAF779-B82F-440E-B09D-494E5EB36DFE}" type="presParOf" srcId="{B565232D-1520-461C-A256-E2F8182B90C8}" destId="{10B64A83-F830-4AC6-9385-513A38D55826}" srcOrd="0" destOrd="0" presId="urn:microsoft.com/office/officeart/2005/8/layout/list1"/>
    <dgm:cxn modelId="{6F82344D-D2D3-471E-9674-7023DA4B99B4}" type="presParOf" srcId="{B565232D-1520-461C-A256-E2F8182B90C8}" destId="{41C2C4BE-FE64-4D2A-8759-19F25F7067C9}" srcOrd="1" destOrd="0" presId="urn:microsoft.com/office/officeart/2005/8/layout/list1"/>
    <dgm:cxn modelId="{7FBA3995-5302-465D-AEA8-0336054A7CFC}" type="presParOf" srcId="{FC8F17A7-382E-4A1E-B2E7-DA36B42E1581}" destId="{1B336EED-E3B6-45CB-AC6A-6AFFDB107DB5}" srcOrd="9" destOrd="0" presId="urn:microsoft.com/office/officeart/2005/8/layout/list1"/>
    <dgm:cxn modelId="{6DC6A721-32E0-47E4-8DE2-3C094ECD5AF8}" type="presParOf" srcId="{FC8F17A7-382E-4A1E-B2E7-DA36B42E1581}" destId="{30B5F34B-9541-42FB-BF55-BA19172ED350}" srcOrd="10" destOrd="0" presId="urn:microsoft.com/office/officeart/2005/8/layout/list1"/>
    <dgm:cxn modelId="{EC3EE121-9CD0-46A2-B927-654432E287C2}" type="presParOf" srcId="{FC8F17A7-382E-4A1E-B2E7-DA36B42E1581}" destId="{BA660269-BEB7-404B-BD93-4DFE7712AA9C}" srcOrd="11" destOrd="0" presId="urn:microsoft.com/office/officeart/2005/8/layout/list1"/>
    <dgm:cxn modelId="{98DC9157-0F85-4582-B8E2-2F164362CD57}" type="presParOf" srcId="{FC8F17A7-382E-4A1E-B2E7-DA36B42E1581}" destId="{88BA583A-DC58-4047-A142-7FA2525DCFA3}" srcOrd="12" destOrd="0" presId="urn:microsoft.com/office/officeart/2005/8/layout/list1"/>
    <dgm:cxn modelId="{FD6F2484-7D39-476C-A350-F3E7CBD0A2F7}" type="presParOf" srcId="{88BA583A-DC58-4047-A142-7FA2525DCFA3}" destId="{AF10899B-EDEE-40FE-9C40-8DDE3B25E72C}" srcOrd="0" destOrd="0" presId="urn:microsoft.com/office/officeart/2005/8/layout/list1"/>
    <dgm:cxn modelId="{774F333B-239B-4E8D-8BDC-696D8188D90F}" type="presParOf" srcId="{88BA583A-DC58-4047-A142-7FA2525DCFA3}" destId="{F8623298-42EC-4240-A896-C3B77D6A84BE}" srcOrd="1" destOrd="0" presId="urn:microsoft.com/office/officeart/2005/8/layout/list1"/>
    <dgm:cxn modelId="{4C387D7C-99FA-4B38-A5FF-6C05F6E2D3AA}" type="presParOf" srcId="{FC8F17A7-382E-4A1E-B2E7-DA36B42E1581}" destId="{6188435A-1102-4E5B-8D2B-58E6CD4E6435}" srcOrd="13" destOrd="0" presId="urn:microsoft.com/office/officeart/2005/8/layout/list1"/>
    <dgm:cxn modelId="{947BB83F-15D2-48DE-9B58-9F90B6F6DAFF}" type="presParOf" srcId="{FC8F17A7-382E-4A1E-B2E7-DA36B42E1581}" destId="{AA0B205A-8584-47CB-8AB6-687C2A81A3A7}" srcOrd="14" destOrd="0" presId="urn:microsoft.com/office/officeart/2005/8/layout/list1"/>
    <dgm:cxn modelId="{8B1FE3D6-4110-4BFE-AF92-DC59CA880EE9}" type="presParOf" srcId="{FC8F17A7-382E-4A1E-B2E7-DA36B42E1581}" destId="{36936875-2CE6-48CC-885F-460991F03499}" srcOrd="15" destOrd="0" presId="urn:microsoft.com/office/officeart/2005/8/layout/list1"/>
    <dgm:cxn modelId="{C6A65D8D-863A-4127-904F-FD9DDBEAF7FE}" type="presParOf" srcId="{FC8F17A7-382E-4A1E-B2E7-DA36B42E1581}" destId="{70BBAC2E-3F84-4F66-B9BC-F7186ACAB38F}" srcOrd="16" destOrd="0" presId="urn:microsoft.com/office/officeart/2005/8/layout/list1"/>
    <dgm:cxn modelId="{41A931A3-C206-48C2-AFF0-F3D24B44F78A}" type="presParOf" srcId="{70BBAC2E-3F84-4F66-B9BC-F7186ACAB38F}" destId="{63BAC6F4-37DE-4063-90F1-38293280B408}" srcOrd="0" destOrd="0" presId="urn:microsoft.com/office/officeart/2005/8/layout/list1"/>
    <dgm:cxn modelId="{7A5A8D51-2094-471A-B972-FEDE9AE3423D}" type="presParOf" srcId="{70BBAC2E-3F84-4F66-B9BC-F7186ACAB38F}" destId="{18DFF254-491E-49B4-A226-DB6AC9EDF287}" srcOrd="1" destOrd="0" presId="urn:microsoft.com/office/officeart/2005/8/layout/list1"/>
    <dgm:cxn modelId="{65C663A4-1385-448B-A560-031CEAC4285F}" type="presParOf" srcId="{FC8F17A7-382E-4A1E-B2E7-DA36B42E1581}" destId="{2F621F97-3C2B-4ED3-AF8D-5D7EA9471D3C}" srcOrd="17" destOrd="0" presId="urn:microsoft.com/office/officeart/2005/8/layout/list1"/>
    <dgm:cxn modelId="{2F54D6EE-1648-4A2F-934E-8977B43E9EE1}" type="presParOf" srcId="{FC8F17A7-382E-4A1E-B2E7-DA36B42E1581}" destId="{B17DE1A4-9BC0-46D0-9740-94D09C549B59}" srcOrd="18" destOrd="0" presId="urn:microsoft.com/office/officeart/2005/8/layout/list1"/>
    <dgm:cxn modelId="{7E30D1F3-72F9-427B-BC47-AB85ADA40BC3}" type="presParOf" srcId="{FC8F17A7-382E-4A1E-B2E7-DA36B42E1581}" destId="{0649D3E9-A605-40B6-B170-BC90BB6CACA7}" srcOrd="19" destOrd="0" presId="urn:microsoft.com/office/officeart/2005/8/layout/list1"/>
    <dgm:cxn modelId="{CC76D178-6FCC-4C5F-ABEF-BF4601B893E0}" type="presParOf" srcId="{FC8F17A7-382E-4A1E-B2E7-DA36B42E1581}" destId="{5557BF4C-0B21-48C7-98F8-59E3BDB03DC7}" srcOrd="20" destOrd="0" presId="urn:microsoft.com/office/officeart/2005/8/layout/list1"/>
    <dgm:cxn modelId="{D06789AF-879A-4F00-AF04-68F9CCB3AD78}" type="presParOf" srcId="{5557BF4C-0B21-48C7-98F8-59E3BDB03DC7}" destId="{0A9123C9-74E1-476A-A44C-7C00851B6B18}" srcOrd="0" destOrd="0" presId="urn:microsoft.com/office/officeart/2005/8/layout/list1"/>
    <dgm:cxn modelId="{F3E71367-6B24-4B20-B2A9-9736424189A4}" type="presParOf" srcId="{5557BF4C-0B21-48C7-98F8-59E3BDB03DC7}" destId="{04BFF7BE-8A4B-43A8-811A-DA3705A638B4}" srcOrd="1" destOrd="0" presId="urn:microsoft.com/office/officeart/2005/8/layout/list1"/>
    <dgm:cxn modelId="{FD564399-4F8D-404B-9289-4FE97D562730}" type="presParOf" srcId="{FC8F17A7-382E-4A1E-B2E7-DA36B42E1581}" destId="{4A94990A-C322-4A85-9986-B15C0FF2B266}" srcOrd="21" destOrd="0" presId="urn:microsoft.com/office/officeart/2005/8/layout/list1"/>
    <dgm:cxn modelId="{A9873480-D095-4E46-A94A-5CA07B020A77}" type="presParOf" srcId="{FC8F17A7-382E-4A1E-B2E7-DA36B42E1581}" destId="{C436068C-0248-4822-A0B2-7CB4D8C70A60}" srcOrd="22" destOrd="0" presId="urn:microsoft.com/office/officeart/2005/8/layout/list1"/>
    <dgm:cxn modelId="{3166765D-A6DA-4BE5-A17B-23D8EB055D5A}" type="presParOf" srcId="{FC8F17A7-382E-4A1E-B2E7-DA36B42E1581}" destId="{1E506FD5-CE60-423F-B26B-10293B47C007}" srcOrd="23" destOrd="0" presId="urn:microsoft.com/office/officeart/2005/8/layout/list1"/>
    <dgm:cxn modelId="{989DFBFA-EBC1-4D8D-8669-F1E796FEBC5E}" type="presParOf" srcId="{FC8F17A7-382E-4A1E-B2E7-DA36B42E1581}" destId="{1D02F6B0-EBF4-45E3-82C7-E7801560D744}" srcOrd="24" destOrd="0" presId="urn:microsoft.com/office/officeart/2005/8/layout/list1"/>
    <dgm:cxn modelId="{4991CCA1-4960-4EC5-984B-99BEFD61FF38}" type="presParOf" srcId="{1D02F6B0-EBF4-45E3-82C7-E7801560D744}" destId="{FE891326-686A-4C45-B79B-1B94C9E03A2E}" srcOrd="0" destOrd="0" presId="urn:microsoft.com/office/officeart/2005/8/layout/list1"/>
    <dgm:cxn modelId="{67460036-14D2-410F-A357-94D21C287DBF}" type="presParOf" srcId="{1D02F6B0-EBF4-45E3-82C7-E7801560D744}" destId="{61C61218-148C-4255-9C90-C651A43AA30B}" srcOrd="1" destOrd="0" presId="urn:microsoft.com/office/officeart/2005/8/layout/list1"/>
    <dgm:cxn modelId="{83F90E60-0985-4089-90BC-FF957177AB35}" type="presParOf" srcId="{FC8F17A7-382E-4A1E-B2E7-DA36B42E1581}" destId="{1802013E-BF39-4EF9-9432-FA7C944D3582}" srcOrd="25" destOrd="0" presId="urn:microsoft.com/office/officeart/2005/8/layout/list1"/>
    <dgm:cxn modelId="{6E321492-0412-45D2-80B8-AB996A23A283}" type="presParOf" srcId="{FC8F17A7-382E-4A1E-B2E7-DA36B42E1581}" destId="{1BCA2504-F34B-4965-B98A-B14370556103}" srcOrd="26" destOrd="0" presId="urn:microsoft.com/office/officeart/2005/8/layout/list1"/>
    <dgm:cxn modelId="{9FDAF96B-F56D-4422-83CD-E63A02EC74AA}" type="presParOf" srcId="{FC8F17A7-382E-4A1E-B2E7-DA36B42E1581}" destId="{0FAAC69F-E085-4A39-B6CA-D9F5703A4618}" srcOrd="27" destOrd="0" presId="urn:microsoft.com/office/officeart/2005/8/layout/list1"/>
    <dgm:cxn modelId="{F015BCCC-6D3D-4FF5-B371-1ADB3330EF09}" type="presParOf" srcId="{FC8F17A7-382E-4A1E-B2E7-DA36B42E1581}" destId="{D8E4629F-6E0F-4A02-BADE-4218A3A65FF2}" srcOrd="28" destOrd="0" presId="urn:microsoft.com/office/officeart/2005/8/layout/list1"/>
    <dgm:cxn modelId="{584239D8-4424-430D-805F-68B9BE9334EF}" type="presParOf" srcId="{D8E4629F-6E0F-4A02-BADE-4218A3A65FF2}" destId="{FD05451A-4252-4BAC-BB45-636A73C8DE8B}" srcOrd="0" destOrd="0" presId="urn:microsoft.com/office/officeart/2005/8/layout/list1"/>
    <dgm:cxn modelId="{62E12AC4-65DA-42E8-A2CA-18FF4A7E3130}" type="presParOf" srcId="{D8E4629F-6E0F-4A02-BADE-4218A3A65FF2}" destId="{FB41B348-582E-4F1B-8E8B-5AE516EA174B}" srcOrd="1" destOrd="0" presId="urn:microsoft.com/office/officeart/2005/8/layout/list1"/>
    <dgm:cxn modelId="{72C15D84-6014-41E4-A033-FC4646E8D0D5}" type="presParOf" srcId="{FC8F17A7-382E-4A1E-B2E7-DA36B42E1581}" destId="{E7BC78D9-1A4C-4A98-B3F2-3EC605C1BE54}" srcOrd="29" destOrd="0" presId="urn:microsoft.com/office/officeart/2005/8/layout/list1"/>
    <dgm:cxn modelId="{2AD77515-5847-46F4-93F9-F6D6948B7A5A}" type="presParOf" srcId="{FC8F17A7-382E-4A1E-B2E7-DA36B42E1581}" destId="{4AC2EB15-380B-4E95-A5FA-808E3B3AA859}" srcOrd="30" destOrd="0" presId="urn:microsoft.com/office/officeart/2005/8/layout/list1"/>
    <dgm:cxn modelId="{FD4014F0-0953-4F20-9AC0-7F6EA81339C1}" type="presParOf" srcId="{FC8F17A7-382E-4A1E-B2E7-DA36B42E1581}" destId="{38C0859C-7275-408F-8247-FDFC8F7D3597}" srcOrd="31" destOrd="0" presId="urn:microsoft.com/office/officeart/2005/8/layout/list1"/>
    <dgm:cxn modelId="{C6AC1761-DD3D-4990-BC48-F726E47FE0E8}" type="presParOf" srcId="{FC8F17A7-382E-4A1E-B2E7-DA36B42E1581}" destId="{2B9B4077-7AD0-41BF-89A1-CCD579863653}" srcOrd="32" destOrd="0" presId="urn:microsoft.com/office/officeart/2005/8/layout/list1"/>
    <dgm:cxn modelId="{D4BD4E1E-FF8E-4A89-BD51-07C0E6622755}" type="presParOf" srcId="{2B9B4077-7AD0-41BF-89A1-CCD579863653}" destId="{194EB645-03DB-4718-8A2C-6FB775B61591}" srcOrd="0" destOrd="0" presId="urn:microsoft.com/office/officeart/2005/8/layout/list1"/>
    <dgm:cxn modelId="{C3DB81EB-025D-4E40-B3FE-C85DB914B921}" type="presParOf" srcId="{2B9B4077-7AD0-41BF-89A1-CCD579863653}" destId="{424CBD1D-1FC5-4620-B1CA-CEE3B5CF2E9C}" srcOrd="1" destOrd="0" presId="urn:microsoft.com/office/officeart/2005/8/layout/list1"/>
    <dgm:cxn modelId="{E7AAF2E4-444F-4630-8A8D-D8DB18A5B965}" type="presParOf" srcId="{FC8F17A7-382E-4A1E-B2E7-DA36B42E1581}" destId="{930D1122-9358-4F28-86F7-9B909D1379B5}" srcOrd="33" destOrd="0" presId="urn:microsoft.com/office/officeart/2005/8/layout/list1"/>
    <dgm:cxn modelId="{C79B472B-AA35-4C36-A621-7613210CD684}" type="presParOf" srcId="{FC8F17A7-382E-4A1E-B2E7-DA36B42E1581}" destId="{6B840818-1DBA-430E-8241-C14651C75AC3}" srcOrd="34" destOrd="0" presId="urn:microsoft.com/office/officeart/2005/8/layout/list1"/>
    <dgm:cxn modelId="{1338440C-9F68-4910-8D9D-3ED5FB04F4B1}" type="presParOf" srcId="{FC8F17A7-382E-4A1E-B2E7-DA36B42E1581}" destId="{3546DACC-6EE4-495B-80ED-08D9CE3E49DC}" srcOrd="35" destOrd="0" presId="urn:microsoft.com/office/officeart/2005/8/layout/list1"/>
    <dgm:cxn modelId="{AF991483-D1DD-43E2-97C6-74AB76B65D54}" type="presParOf" srcId="{FC8F17A7-382E-4A1E-B2E7-DA36B42E1581}" destId="{149E7E05-9164-4FC0-AD4D-F6106392B578}" srcOrd="36" destOrd="0" presId="urn:microsoft.com/office/officeart/2005/8/layout/list1"/>
    <dgm:cxn modelId="{C13804D3-718C-4C18-88E5-27DEE450E43C}" type="presParOf" srcId="{149E7E05-9164-4FC0-AD4D-F6106392B578}" destId="{63C9172F-EE30-49E2-9E45-1A3F307167E0}" srcOrd="0" destOrd="0" presId="urn:microsoft.com/office/officeart/2005/8/layout/list1"/>
    <dgm:cxn modelId="{3E4F2618-B11F-4BBA-8953-A8791CD01AFF}" type="presParOf" srcId="{149E7E05-9164-4FC0-AD4D-F6106392B578}" destId="{A2DC3E57-52E3-478D-A04E-E0C40B3A6D1E}" srcOrd="1" destOrd="0" presId="urn:microsoft.com/office/officeart/2005/8/layout/list1"/>
    <dgm:cxn modelId="{243C5979-410C-4676-B891-2629646CCA42}" type="presParOf" srcId="{FC8F17A7-382E-4A1E-B2E7-DA36B42E1581}" destId="{DA5D1FDC-9886-44A2-80B4-CC785E870A80}" srcOrd="37" destOrd="0" presId="urn:microsoft.com/office/officeart/2005/8/layout/list1"/>
    <dgm:cxn modelId="{E0CF15CF-BE3E-4219-8ED2-14B9D75D3A9A}" type="presParOf" srcId="{FC8F17A7-382E-4A1E-B2E7-DA36B42E1581}" destId="{8CE27BDD-A1C0-4C19-8C7C-E1EE3FF8CD56}" srcOrd="38" destOrd="0" presId="urn:microsoft.com/office/officeart/2005/8/layout/list1"/>
    <dgm:cxn modelId="{332A8F43-5360-4E76-8555-A2F0C218EC0B}" type="presParOf" srcId="{FC8F17A7-382E-4A1E-B2E7-DA36B42E1581}" destId="{C2B40191-EDD5-400F-821F-182ACFF6A277}" srcOrd="39" destOrd="0" presId="urn:microsoft.com/office/officeart/2005/8/layout/list1"/>
    <dgm:cxn modelId="{EE2E7049-02B0-4DEB-B5B1-E34ADB8720F7}" type="presParOf" srcId="{FC8F17A7-382E-4A1E-B2E7-DA36B42E1581}" destId="{504A7B5C-197B-45D0-8D59-56F4D5C8E46C}" srcOrd="40" destOrd="0" presId="urn:microsoft.com/office/officeart/2005/8/layout/list1"/>
    <dgm:cxn modelId="{38DA2860-1994-4927-AF4E-5AE69626A23B}" type="presParOf" srcId="{504A7B5C-197B-45D0-8D59-56F4D5C8E46C}" destId="{A8C8CC9A-22FC-4541-8139-B4781DD01AEA}" srcOrd="0" destOrd="0" presId="urn:microsoft.com/office/officeart/2005/8/layout/list1"/>
    <dgm:cxn modelId="{705B12DD-790C-43C3-88B7-F86C5EE6232D}" type="presParOf" srcId="{504A7B5C-197B-45D0-8D59-56F4D5C8E46C}" destId="{47212612-2112-4EE4-AB9A-FD294A321217}" srcOrd="1" destOrd="0" presId="urn:microsoft.com/office/officeart/2005/8/layout/list1"/>
    <dgm:cxn modelId="{C2CDE979-381E-4708-B372-2028071BA9BE}" type="presParOf" srcId="{FC8F17A7-382E-4A1E-B2E7-DA36B42E1581}" destId="{D3B319EC-2AC4-4E0D-B8B8-8706C1A64A31}" srcOrd="41" destOrd="0" presId="urn:microsoft.com/office/officeart/2005/8/layout/list1"/>
    <dgm:cxn modelId="{06C5D6E3-724D-49F2-BC28-0E4C3A618FF1}" type="presParOf" srcId="{FC8F17A7-382E-4A1E-B2E7-DA36B42E1581}" destId="{70EE8211-D7E5-4875-B1BE-DD896F61FF39}" srcOrd="42" destOrd="0" presId="urn:microsoft.com/office/officeart/2005/8/layout/list1"/>
    <dgm:cxn modelId="{26726239-8B8E-4640-9C80-F2B3A6C4596C}" type="presParOf" srcId="{FC8F17A7-382E-4A1E-B2E7-DA36B42E1581}" destId="{BA39C67A-6FB0-4B00-8EF6-F7BD7AFEC80C}" srcOrd="43" destOrd="0" presId="urn:microsoft.com/office/officeart/2005/8/layout/list1"/>
    <dgm:cxn modelId="{79FC86C0-7619-4C9C-B038-344D1E6DF105}" type="presParOf" srcId="{FC8F17A7-382E-4A1E-B2E7-DA36B42E1581}" destId="{236F3CB0-FC6A-42E7-9222-5EB9A2129B15}" srcOrd="44" destOrd="0" presId="urn:microsoft.com/office/officeart/2005/8/layout/list1"/>
    <dgm:cxn modelId="{F14065E5-175A-42A4-900F-528183768269}" type="presParOf" srcId="{236F3CB0-FC6A-42E7-9222-5EB9A2129B15}" destId="{CB8FA14D-F7C0-4BA7-B5FE-0AF92E1B5AEC}" srcOrd="0" destOrd="0" presId="urn:microsoft.com/office/officeart/2005/8/layout/list1"/>
    <dgm:cxn modelId="{62C8B03E-FFD6-49FB-B7C7-6243BE7F91EE}" type="presParOf" srcId="{236F3CB0-FC6A-42E7-9222-5EB9A2129B15}" destId="{6D3E7738-9EC1-4E56-8866-13A3F1EA0EB5}" srcOrd="1" destOrd="0" presId="urn:microsoft.com/office/officeart/2005/8/layout/list1"/>
    <dgm:cxn modelId="{FA149860-34B4-412B-BC03-479DCA1CBC76}" type="presParOf" srcId="{FC8F17A7-382E-4A1E-B2E7-DA36B42E1581}" destId="{0B3614BC-0986-4199-8F87-B76FDBA24601}" srcOrd="45" destOrd="0" presId="urn:microsoft.com/office/officeart/2005/8/layout/list1"/>
    <dgm:cxn modelId="{901C4BBA-C353-4EA0-8DB4-F51889FE4419}" type="presParOf" srcId="{FC8F17A7-382E-4A1E-B2E7-DA36B42E1581}" destId="{930056F2-6EE0-4D60-B231-6A316CE5E782}" srcOrd="46" destOrd="0" presId="urn:microsoft.com/office/officeart/2005/8/layout/list1"/>
    <dgm:cxn modelId="{FD86C245-6633-489F-978D-287F0E101211}" type="presParOf" srcId="{FC8F17A7-382E-4A1E-B2E7-DA36B42E1581}" destId="{7804978F-5F52-4A88-8118-87B4DD2E9E40}" srcOrd="47" destOrd="0" presId="urn:microsoft.com/office/officeart/2005/8/layout/list1"/>
    <dgm:cxn modelId="{765F875A-731A-4863-814A-1EAF92BF4F95}" type="presParOf" srcId="{FC8F17A7-382E-4A1E-B2E7-DA36B42E1581}" destId="{66065793-67F8-45E2-97F5-720CAC391988}" srcOrd="48" destOrd="0" presId="urn:microsoft.com/office/officeart/2005/8/layout/list1"/>
    <dgm:cxn modelId="{C6E0778F-8E4B-4BCF-B401-0C1687A8CCC6}" type="presParOf" srcId="{66065793-67F8-45E2-97F5-720CAC391988}" destId="{EBD57FE5-159F-4B83-AEF9-EA103400217F}" srcOrd="0" destOrd="0" presId="urn:microsoft.com/office/officeart/2005/8/layout/list1"/>
    <dgm:cxn modelId="{6966D36C-ABA8-4198-95CB-8791F84727F2}" type="presParOf" srcId="{66065793-67F8-45E2-97F5-720CAC391988}" destId="{C9C4EDCF-0D7D-4178-80AC-3C28EDA936EA}" srcOrd="1" destOrd="0" presId="urn:microsoft.com/office/officeart/2005/8/layout/list1"/>
    <dgm:cxn modelId="{675CB4AD-34D5-4AA2-A19C-96D1FAC8ECE0}" type="presParOf" srcId="{FC8F17A7-382E-4A1E-B2E7-DA36B42E1581}" destId="{B0A39975-8ADA-4EB7-93AC-5B32CCFFA3D8}" srcOrd="49" destOrd="0" presId="urn:microsoft.com/office/officeart/2005/8/layout/list1"/>
    <dgm:cxn modelId="{9642F895-8550-4FE4-BAC5-30BD43649992}" type="presParOf" srcId="{FC8F17A7-382E-4A1E-B2E7-DA36B42E1581}" destId="{18AAA3DA-65E3-4B54-856F-745A46DBA2A8}" srcOrd="50" destOrd="0" presId="urn:microsoft.com/office/officeart/2005/8/layout/list1"/>
    <dgm:cxn modelId="{2E2B5970-6389-4CFB-981F-7FBCF02860B1}" type="presParOf" srcId="{FC8F17A7-382E-4A1E-B2E7-DA36B42E1581}" destId="{61137101-CB7A-4843-B2C9-5D9A72761D76}" srcOrd="51" destOrd="0" presId="urn:microsoft.com/office/officeart/2005/8/layout/list1"/>
    <dgm:cxn modelId="{AFD8148C-DC4D-4ED3-B1A9-0AD758F396D6}" type="presParOf" srcId="{FC8F17A7-382E-4A1E-B2E7-DA36B42E1581}" destId="{FD56D612-0CA4-447A-8EF4-5D1FAC4FFEA3}" srcOrd="52" destOrd="0" presId="urn:microsoft.com/office/officeart/2005/8/layout/list1"/>
    <dgm:cxn modelId="{D66902CC-739C-47D5-B440-97F275353015}" type="presParOf" srcId="{FD56D612-0CA4-447A-8EF4-5D1FAC4FFEA3}" destId="{B1E43C84-89B8-494E-A5A6-627F9349E4E6}" srcOrd="0" destOrd="0" presId="urn:microsoft.com/office/officeart/2005/8/layout/list1"/>
    <dgm:cxn modelId="{CC66E903-9CFE-420C-9EB8-4E8443D556ED}" type="presParOf" srcId="{FD56D612-0CA4-447A-8EF4-5D1FAC4FFEA3}" destId="{D28A992A-D756-402D-AF4A-98AAC68826A9}" srcOrd="1" destOrd="0" presId="urn:microsoft.com/office/officeart/2005/8/layout/list1"/>
    <dgm:cxn modelId="{549E12EB-D27A-4473-BB4B-BCCFDDA9C47E}" type="presParOf" srcId="{FC8F17A7-382E-4A1E-B2E7-DA36B42E1581}" destId="{941866A7-6FD7-4ED3-91E2-08BC5BCC62AD}" srcOrd="53" destOrd="0" presId="urn:microsoft.com/office/officeart/2005/8/layout/list1"/>
    <dgm:cxn modelId="{2F9389B2-4659-4D58-B12D-74A0846B16E1}" type="presParOf" srcId="{FC8F17A7-382E-4A1E-B2E7-DA36B42E1581}" destId="{E7CFED7A-E2E7-4DB2-B02D-12D73767FC9A}" srcOrd="54" destOrd="0" presId="urn:microsoft.com/office/officeart/2005/8/layout/list1"/>
    <dgm:cxn modelId="{F30DD677-2B96-457B-B1FC-9FB0A9CC7AA6}" type="presParOf" srcId="{FC8F17A7-382E-4A1E-B2E7-DA36B42E1581}" destId="{F644A991-153E-437A-B7C0-E0F664592780}" srcOrd="55" destOrd="0" presId="urn:microsoft.com/office/officeart/2005/8/layout/list1"/>
    <dgm:cxn modelId="{C79EA249-0CDE-46BD-A93B-3EB6DC05213B}" type="presParOf" srcId="{FC8F17A7-382E-4A1E-B2E7-DA36B42E1581}" destId="{100D4A9F-8DD0-4AEF-81E4-E18A5C61997E}" srcOrd="56" destOrd="0" presId="urn:microsoft.com/office/officeart/2005/8/layout/list1"/>
    <dgm:cxn modelId="{6D57A6B5-8CE7-421A-9FB1-80FB0E27C38D}" type="presParOf" srcId="{100D4A9F-8DD0-4AEF-81E4-E18A5C61997E}" destId="{0B453DFD-6C13-430D-A27F-131F95FA4CA8}" srcOrd="0" destOrd="0" presId="urn:microsoft.com/office/officeart/2005/8/layout/list1"/>
    <dgm:cxn modelId="{36D9A97C-BBAF-4A0E-AA4C-4F08E72C0C01}" type="presParOf" srcId="{100D4A9F-8DD0-4AEF-81E4-E18A5C61997E}" destId="{829469C0-E15E-4D2E-9CAF-90A9B365C9CD}" srcOrd="1" destOrd="0" presId="urn:microsoft.com/office/officeart/2005/8/layout/list1"/>
    <dgm:cxn modelId="{BD810187-4E06-470C-83C7-06CC701F7615}" type="presParOf" srcId="{FC8F17A7-382E-4A1E-B2E7-DA36B42E1581}" destId="{24A7FB08-CF40-42F6-B775-A2DDFFAB4B9F}" srcOrd="57" destOrd="0" presId="urn:microsoft.com/office/officeart/2005/8/layout/list1"/>
    <dgm:cxn modelId="{A7E10CB2-5034-403F-A2DA-47DB33FD454E}" type="presParOf" srcId="{FC8F17A7-382E-4A1E-B2E7-DA36B42E1581}" destId="{C6F91460-8F15-4016-A895-41FD402867C8}" srcOrd="58" destOrd="0" presId="urn:microsoft.com/office/officeart/2005/8/layout/list1"/>
    <dgm:cxn modelId="{701B2EAD-B7E6-4C1B-A308-D4EBD238D647}" type="presParOf" srcId="{FC8F17A7-382E-4A1E-B2E7-DA36B42E1581}" destId="{7BCB0CC1-7858-497D-8922-F9E792DD5B72}" srcOrd="59" destOrd="0" presId="urn:microsoft.com/office/officeart/2005/8/layout/list1"/>
    <dgm:cxn modelId="{85468B36-0362-4360-B3BD-798B5780B8F9}" type="presParOf" srcId="{FC8F17A7-382E-4A1E-B2E7-DA36B42E1581}" destId="{435C3199-38BE-4D69-8B45-360EA83940B9}" srcOrd="60" destOrd="0" presId="urn:microsoft.com/office/officeart/2005/8/layout/list1"/>
    <dgm:cxn modelId="{D45FD2F7-C6A9-4051-AE8D-24526998BF5A}" type="presParOf" srcId="{435C3199-38BE-4D69-8B45-360EA83940B9}" destId="{E8FEF8F4-F88A-4857-BBB8-31D46153B273}" srcOrd="0" destOrd="0" presId="urn:microsoft.com/office/officeart/2005/8/layout/list1"/>
    <dgm:cxn modelId="{4D3E110E-51D4-4247-8F2D-B2B9EFB43001}" type="presParOf" srcId="{435C3199-38BE-4D69-8B45-360EA83940B9}" destId="{329B42B8-ECD7-4885-9E08-72E31F850DA6}" srcOrd="1" destOrd="0" presId="urn:microsoft.com/office/officeart/2005/8/layout/list1"/>
    <dgm:cxn modelId="{AF525654-EC15-434A-8997-5A61D94BAABA}" type="presParOf" srcId="{FC8F17A7-382E-4A1E-B2E7-DA36B42E1581}" destId="{8E39B7AA-8831-40EE-B03D-716E8CF2C21A}" srcOrd="61" destOrd="0" presId="urn:microsoft.com/office/officeart/2005/8/layout/list1"/>
    <dgm:cxn modelId="{91B52FE1-A1A7-4F9F-87AE-1BD026296820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B3F53A41-09C9-4D46-9492-452A1B923B0A}" type="presOf" srcId="{3F7C1AE6-D2D6-4A4C-896A-7CB304546092}" destId="{FE891326-686A-4C45-B79B-1B94C9E03A2E}" srcOrd="0" destOrd="0" presId="urn:microsoft.com/office/officeart/2005/8/layout/list1"/>
    <dgm:cxn modelId="{3DD51A5B-AB66-4E77-A922-217F219FAC8B}" type="presOf" srcId="{517A7599-D39B-4136-B7F7-FC517C75373B}" destId="{B1E43C84-89B8-494E-A5A6-627F9349E4E6}" srcOrd="0" destOrd="0" presId="urn:microsoft.com/office/officeart/2005/8/layout/list1"/>
    <dgm:cxn modelId="{046663B1-B7ED-4A71-842F-0EB02EEE445E}" type="presOf" srcId="{E9D59AC3-A711-4796-B192-1D13C75A69CF}" destId="{04BFF7BE-8A4B-43A8-811A-DA3705A638B4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921EC099-4C3C-444F-BCA6-E7AE22967510}" type="presOf" srcId="{049F0A86-C80C-4922-98A6-14F0D8DFCDD0}" destId="{0B453DFD-6C13-430D-A27F-131F95FA4CA8}" srcOrd="0" destOrd="0" presId="urn:microsoft.com/office/officeart/2005/8/layout/list1"/>
    <dgm:cxn modelId="{1089D543-173C-4EB4-8596-A12431E8F9CE}" type="presOf" srcId="{0F5738F0-9D40-4958-B108-0B2ECF3C2EBD}" destId="{C9C4EDCF-0D7D-4178-80AC-3C28EDA936EA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02DFA9A8-CD0C-4F93-9517-9F9449C9A54E}" type="presOf" srcId="{9A28537E-EBB5-45DA-B2FE-F991C881A5E8}" destId="{194EB645-03DB-4718-8A2C-6FB775B61591}" srcOrd="0" destOrd="0" presId="urn:microsoft.com/office/officeart/2005/8/layout/list1"/>
    <dgm:cxn modelId="{77A67166-8818-4893-A3B0-9B12375A7863}" type="presOf" srcId="{3F42973D-1A6B-4BAD-B7B3-793384490701}" destId="{46DB3FC9-62E0-4C58-A7D5-27187D2C5D7D}" srcOrd="1" destOrd="0" presId="urn:microsoft.com/office/officeart/2005/8/layout/list1"/>
    <dgm:cxn modelId="{C4A8A31A-1525-4AA0-8EC7-808D79E13B6C}" type="presOf" srcId="{470BFF4D-607E-47BE-BE6D-F308DD98CD06}" destId="{FC8F17A7-382E-4A1E-B2E7-DA36B42E1581}" srcOrd="0" destOrd="0" presId="urn:microsoft.com/office/officeart/2005/8/layout/list1"/>
    <dgm:cxn modelId="{8CF054BA-FDB0-4F0B-9479-6089BE797379}" type="presOf" srcId="{06DF7B84-5155-4510-A4D1-41E62DBF20AA}" destId="{F8623298-42EC-4240-A896-C3B77D6A84BE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C162DBF2-FD21-4849-A756-5AD33BE7D355}" type="presOf" srcId="{4645654A-0DC5-46B0-95ED-49F72442FADF}" destId="{63BAC6F4-37DE-4063-90F1-38293280B408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326CA004-21BE-4C79-8A24-DA1BB1A93DF4}" type="presOf" srcId="{B9374BCF-7B8D-43EA-AF42-3D675A166C28}" destId="{0CB65D4D-7011-4622-ADCA-FDF1A9C6A79F}" srcOrd="1" destOrd="0" presId="urn:microsoft.com/office/officeart/2005/8/layout/list1"/>
    <dgm:cxn modelId="{447206B0-3C19-42AE-934D-8ED9FF4B9525}" type="presOf" srcId="{517A7599-D39B-4136-B7F7-FC517C75373B}" destId="{D28A992A-D756-402D-AF4A-98AAC68826A9}" srcOrd="1" destOrd="0" presId="urn:microsoft.com/office/officeart/2005/8/layout/list1"/>
    <dgm:cxn modelId="{FE34145B-2015-4E8F-B26E-2731AC6DEB08}" type="presOf" srcId="{A6AA4029-2DA5-4CF0-99F3-5D6F6A831349}" destId="{41C2C4BE-FE64-4D2A-8759-19F25F7067C9}" srcOrd="1" destOrd="0" presId="urn:microsoft.com/office/officeart/2005/8/layout/list1"/>
    <dgm:cxn modelId="{BCB42875-E8CD-47A6-83DC-EDB31B19767F}" type="presOf" srcId="{4645654A-0DC5-46B0-95ED-49F72442FADF}" destId="{18DFF254-491E-49B4-A226-DB6AC9EDF287}" srcOrd="1" destOrd="0" presId="urn:microsoft.com/office/officeart/2005/8/layout/list1"/>
    <dgm:cxn modelId="{BD57F6CB-934B-4D91-87B2-542CE22852B4}" type="presOf" srcId="{F1EBE354-C624-4FC0-9F90-4A91809A193E}" destId="{63C9172F-EE30-49E2-9E45-1A3F307167E0}" srcOrd="0" destOrd="0" presId="urn:microsoft.com/office/officeart/2005/8/layout/list1"/>
    <dgm:cxn modelId="{831A4061-F2D1-4C57-A1DD-56BB2BBA307D}" type="presOf" srcId="{E9D59AC3-A711-4796-B192-1D13C75A69CF}" destId="{0A9123C9-74E1-476A-A44C-7C00851B6B18}" srcOrd="0" destOrd="0" presId="urn:microsoft.com/office/officeart/2005/8/layout/list1"/>
    <dgm:cxn modelId="{9B2FD74C-4DFA-433F-ABEB-95FFFE8CB297}" type="presOf" srcId="{4F249EC0-E768-4341-AFD6-A149BC3B7897}" destId="{FD05451A-4252-4BAC-BB45-636A73C8DE8B}" srcOrd="0" destOrd="0" presId="urn:microsoft.com/office/officeart/2005/8/layout/list1"/>
    <dgm:cxn modelId="{D5E80D4F-8953-40D1-8D12-D49006104C8D}" type="presOf" srcId="{E23C63D9-5F13-4E8F-B0BA-A4588E82099A}" destId="{47212612-2112-4EE4-AB9A-FD294A321217}" srcOrd="1" destOrd="0" presId="urn:microsoft.com/office/officeart/2005/8/layout/list1"/>
    <dgm:cxn modelId="{3B2A01DE-4D69-4034-A7C3-73F10FE2B57F}" type="presOf" srcId="{B9374BCF-7B8D-43EA-AF42-3D675A166C28}" destId="{2F3F69BC-F4CD-4461-9478-6693505E9CAD}" srcOrd="0" destOrd="0" presId="urn:microsoft.com/office/officeart/2005/8/layout/list1"/>
    <dgm:cxn modelId="{B2406A29-89EB-48F8-A496-F56705461479}" type="presOf" srcId="{3F7C1AE6-D2D6-4A4C-896A-7CB304546092}" destId="{61C61218-148C-4255-9C90-C651A43AA30B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FE03BBD3-7D73-4F92-840C-CEAE13ACCA6C}" type="presOf" srcId="{4F249EC0-E768-4341-AFD6-A149BC3B7897}" destId="{FB41B348-582E-4F1B-8E8B-5AE516EA174B}" srcOrd="1" destOrd="0" presId="urn:microsoft.com/office/officeart/2005/8/layout/list1"/>
    <dgm:cxn modelId="{4B0F7F56-3034-4D5C-B87F-B13E0FEB9DFD}" type="presOf" srcId="{0F5738F0-9D40-4958-B108-0B2ECF3C2EBD}" destId="{EBD57FE5-159F-4B83-AEF9-EA103400217F}" srcOrd="0" destOrd="0" presId="urn:microsoft.com/office/officeart/2005/8/layout/list1"/>
    <dgm:cxn modelId="{BB2D8D14-8786-458D-912B-0D4F3F750266}" type="presOf" srcId="{06DF7B84-5155-4510-A4D1-41E62DBF20AA}" destId="{AF10899B-EDEE-40FE-9C40-8DDE3B25E72C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7DC3A5DA-AB64-49BA-B49C-D73CC63E26D3}" type="presOf" srcId="{E23C63D9-5F13-4E8F-B0BA-A4588E82099A}" destId="{A8C8CC9A-22FC-4541-8139-B4781DD01AEA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D2B3866D-AFF4-415D-9C85-64495FC8BECA}" type="presOf" srcId="{64FCE72A-1FB1-4987-BA60-D350EF43FDF1}" destId="{E8FEF8F4-F88A-4857-BBB8-31D46153B273}" srcOrd="0" destOrd="0" presId="urn:microsoft.com/office/officeart/2005/8/layout/list1"/>
    <dgm:cxn modelId="{198FC046-DEF9-49CC-BAF9-28891A0A3D9D}" type="presOf" srcId="{F1EBE354-C624-4FC0-9F90-4A91809A193E}" destId="{A2DC3E57-52E3-478D-A04E-E0C40B3A6D1E}" srcOrd="1" destOrd="0" presId="urn:microsoft.com/office/officeart/2005/8/layout/list1"/>
    <dgm:cxn modelId="{EF5DA1BA-165E-4C24-8D5F-8F9C333957F2}" type="presOf" srcId="{64FCE72A-1FB1-4987-BA60-D350EF43FDF1}" destId="{329B42B8-ECD7-4885-9E08-72E31F850DA6}" srcOrd="1" destOrd="0" presId="urn:microsoft.com/office/officeart/2005/8/layout/list1"/>
    <dgm:cxn modelId="{E2AA21C9-9609-40CA-8616-67814FD13EDC}" type="presOf" srcId="{3F42973D-1A6B-4BAD-B7B3-793384490701}" destId="{B6237DF0-F405-480F-9EDB-6E2180B339B1}" srcOrd="0" destOrd="0" presId="urn:microsoft.com/office/officeart/2005/8/layout/list1"/>
    <dgm:cxn modelId="{21321156-42F4-4EA0-BBCC-81B3383D5232}" type="presOf" srcId="{049F0A86-C80C-4922-98A6-14F0D8DFCDD0}" destId="{829469C0-E15E-4D2E-9CAF-90A9B365C9CD}" srcOrd="1" destOrd="0" presId="urn:microsoft.com/office/officeart/2005/8/layout/list1"/>
    <dgm:cxn modelId="{D513FE62-B4E2-4982-BB95-1034B76BBD15}" type="presOf" srcId="{9A28537E-EBB5-45DA-B2FE-F991C881A5E8}" destId="{424CBD1D-1FC5-4620-B1CA-CEE3B5CF2E9C}" srcOrd="1" destOrd="0" presId="urn:microsoft.com/office/officeart/2005/8/layout/list1"/>
    <dgm:cxn modelId="{D9C0BB09-A1C8-4107-9CA7-291DCE74F522}" type="presOf" srcId="{A6AA4029-2DA5-4CF0-99F3-5D6F6A831349}" destId="{10B64A83-F830-4AC6-9385-513A38D55826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00BAF8B0-A869-41CA-BD4E-F0E315C12E09}" type="presOf" srcId="{8E2717DD-D037-46DD-AB7C-0D91C7CA05D2}" destId="{6D3E7738-9EC1-4E56-8866-13A3F1EA0EB5}" srcOrd="1" destOrd="0" presId="urn:microsoft.com/office/officeart/2005/8/layout/list1"/>
    <dgm:cxn modelId="{15A9E0D2-6C3A-4271-9575-ECA13A632401}" type="presOf" srcId="{8E2717DD-D037-46DD-AB7C-0D91C7CA05D2}" destId="{CB8FA14D-F7C0-4BA7-B5FE-0AF92E1B5AEC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6700C86E-DA15-4CEC-ACB8-FFE766E793B4}" type="presParOf" srcId="{FC8F17A7-382E-4A1E-B2E7-DA36B42E1581}" destId="{A4AFC699-C35E-460D-A64E-55750FEB5D2F}" srcOrd="0" destOrd="0" presId="urn:microsoft.com/office/officeart/2005/8/layout/list1"/>
    <dgm:cxn modelId="{7B8EFD03-43A6-434D-9BE0-D056F9649C81}" type="presParOf" srcId="{A4AFC699-C35E-460D-A64E-55750FEB5D2F}" destId="{2F3F69BC-F4CD-4461-9478-6693505E9CAD}" srcOrd="0" destOrd="0" presId="urn:microsoft.com/office/officeart/2005/8/layout/list1"/>
    <dgm:cxn modelId="{F2A3BE5D-DA12-4E2E-BEE2-A5D09251764F}" type="presParOf" srcId="{A4AFC699-C35E-460D-A64E-55750FEB5D2F}" destId="{0CB65D4D-7011-4622-ADCA-FDF1A9C6A79F}" srcOrd="1" destOrd="0" presId="urn:microsoft.com/office/officeart/2005/8/layout/list1"/>
    <dgm:cxn modelId="{961DF072-2AC9-430A-99B0-1B79A1698B01}" type="presParOf" srcId="{FC8F17A7-382E-4A1E-B2E7-DA36B42E1581}" destId="{0E61AAD7-843C-4A61-9057-1D4B1E6EB38A}" srcOrd="1" destOrd="0" presId="urn:microsoft.com/office/officeart/2005/8/layout/list1"/>
    <dgm:cxn modelId="{30FA5CAF-B87E-48BB-93B2-AAC9EC079BFE}" type="presParOf" srcId="{FC8F17A7-382E-4A1E-B2E7-DA36B42E1581}" destId="{4C2768E2-ED89-431A-A486-281CC5329D11}" srcOrd="2" destOrd="0" presId="urn:microsoft.com/office/officeart/2005/8/layout/list1"/>
    <dgm:cxn modelId="{26E6F944-F72F-4F48-8702-F6FA244641DE}" type="presParOf" srcId="{FC8F17A7-382E-4A1E-B2E7-DA36B42E1581}" destId="{1B416E7A-1E06-4210-9A87-C9B7D190B309}" srcOrd="3" destOrd="0" presId="urn:microsoft.com/office/officeart/2005/8/layout/list1"/>
    <dgm:cxn modelId="{0E8E2BE2-4B1D-433A-9AFE-732C729621FB}" type="presParOf" srcId="{FC8F17A7-382E-4A1E-B2E7-DA36B42E1581}" destId="{06690BC2-B387-4E14-8CD0-50904E7E7C3A}" srcOrd="4" destOrd="0" presId="urn:microsoft.com/office/officeart/2005/8/layout/list1"/>
    <dgm:cxn modelId="{18B9AE0A-1859-4443-AC58-275FD9923C86}" type="presParOf" srcId="{06690BC2-B387-4E14-8CD0-50904E7E7C3A}" destId="{B6237DF0-F405-480F-9EDB-6E2180B339B1}" srcOrd="0" destOrd="0" presId="urn:microsoft.com/office/officeart/2005/8/layout/list1"/>
    <dgm:cxn modelId="{0AE63059-C57D-49AB-8865-2C8EE66BE297}" type="presParOf" srcId="{06690BC2-B387-4E14-8CD0-50904E7E7C3A}" destId="{46DB3FC9-62E0-4C58-A7D5-27187D2C5D7D}" srcOrd="1" destOrd="0" presId="urn:microsoft.com/office/officeart/2005/8/layout/list1"/>
    <dgm:cxn modelId="{1B152370-F5B8-4AC1-BC9F-1D79CBBD29B0}" type="presParOf" srcId="{FC8F17A7-382E-4A1E-B2E7-DA36B42E1581}" destId="{247B878D-BDED-49CB-B65A-A497AD500AE8}" srcOrd="5" destOrd="0" presId="urn:microsoft.com/office/officeart/2005/8/layout/list1"/>
    <dgm:cxn modelId="{AEDAE03E-5813-4F15-BC82-98001BE1B798}" type="presParOf" srcId="{FC8F17A7-382E-4A1E-B2E7-DA36B42E1581}" destId="{4659EBC4-64D1-4B6C-92B5-9A0F3C2EF96C}" srcOrd="6" destOrd="0" presId="urn:microsoft.com/office/officeart/2005/8/layout/list1"/>
    <dgm:cxn modelId="{25ED9DB0-F1FB-42AE-8785-5F3943C4DE7A}" type="presParOf" srcId="{FC8F17A7-382E-4A1E-B2E7-DA36B42E1581}" destId="{BAF59938-BB53-474B-BAD2-F883FDDD4D15}" srcOrd="7" destOrd="0" presId="urn:microsoft.com/office/officeart/2005/8/layout/list1"/>
    <dgm:cxn modelId="{9127C72F-3C8A-4800-97FE-2C0AA2AD294B}" type="presParOf" srcId="{FC8F17A7-382E-4A1E-B2E7-DA36B42E1581}" destId="{B565232D-1520-461C-A256-E2F8182B90C8}" srcOrd="8" destOrd="0" presId="urn:microsoft.com/office/officeart/2005/8/layout/list1"/>
    <dgm:cxn modelId="{6A173B11-B87B-405A-AA18-355D58A235E8}" type="presParOf" srcId="{B565232D-1520-461C-A256-E2F8182B90C8}" destId="{10B64A83-F830-4AC6-9385-513A38D55826}" srcOrd="0" destOrd="0" presId="urn:microsoft.com/office/officeart/2005/8/layout/list1"/>
    <dgm:cxn modelId="{81473D35-2FE7-41C9-8E5C-248D0796BFA9}" type="presParOf" srcId="{B565232D-1520-461C-A256-E2F8182B90C8}" destId="{41C2C4BE-FE64-4D2A-8759-19F25F7067C9}" srcOrd="1" destOrd="0" presId="urn:microsoft.com/office/officeart/2005/8/layout/list1"/>
    <dgm:cxn modelId="{8F4E521F-4031-4C3D-8189-A24D99D4CCD6}" type="presParOf" srcId="{FC8F17A7-382E-4A1E-B2E7-DA36B42E1581}" destId="{1B336EED-E3B6-45CB-AC6A-6AFFDB107DB5}" srcOrd="9" destOrd="0" presId="urn:microsoft.com/office/officeart/2005/8/layout/list1"/>
    <dgm:cxn modelId="{3CBFCC8B-9698-4004-9C6D-F668549B74AA}" type="presParOf" srcId="{FC8F17A7-382E-4A1E-B2E7-DA36B42E1581}" destId="{30B5F34B-9541-42FB-BF55-BA19172ED350}" srcOrd="10" destOrd="0" presId="urn:microsoft.com/office/officeart/2005/8/layout/list1"/>
    <dgm:cxn modelId="{2579245F-8642-4AF5-AC50-F3F86B4FB6CE}" type="presParOf" srcId="{FC8F17A7-382E-4A1E-B2E7-DA36B42E1581}" destId="{BA660269-BEB7-404B-BD93-4DFE7712AA9C}" srcOrd="11" destOrd="0" presId="urn:microsoft.com/office/officeart/2005/8/layout/list1"/>
    <dgm:cxn modelId="{474F7DF2-19DD-4C48-B5FA-501C4D83E82A}" type="presParOf" srcId="{FC8F17A7-382E-4A1E-B2E7-DA36B42E1581}" destId="{88BA583A-DC58-4047-A142-7FA2525DCFA3}" srcOrd="12" destOrd="0" presId="urn:microsoft.com/office/officeart/2005/8/layout/list1"/>
    <dgm:cxn modelId="{03F58429-304D-440F-867E-79AAFA2ECB37}" type="presParOf" srcId="{88BA583A-DC58-4047-A142-7FA2525DCFA3}" destId="{AF10899B-EDEE-40FE-9C40-8DDE3B25E72C}" srcOrd="0" destOrd="0" presId="urn:microsoft.com/office/officeart/2005/8/layout/list1"/>
    <dgm:cxn modelId="{97359D96-B5DA-4003-B648-9A5CE4675E85}" type="presParOf" srcId="{88BA583A-DC58-4047-A142-7FA2525DCFA3}" destId="{F8623298-42EC-4240-A896-C3B77D6A84BE}" srcOrd="1" destOrd="0" presId="urn:microsoft.com/office/officeart/2005/8/layout/list1"/>
    <dgm:cxn modelId="{448FAD93-CE9E-4CC3-B59B-31A9CC52B781}" type="presParOf" srcId="{FC8F17A7-382E-4A1E-B2E7-DA36B42E1581}" destId="{6188435A-1102-4E5B-8D2B-58E6CD4E6435}" srcOrd="13" destOrd="0" presId="urn:microsoft.com/office/officeart/2005/8/layout/list1"/>
    <dgm:cxn modelId="{7D919C52-F1CF-4DFD-892E-10703300F358}" type="presParOf" srcId="{FC8F17A7-382E-4A1E-B2E7-DA36B42E1581}" destId="{AA0B205A-8584-47CB-8AB6-687C2A81A3A7}" srcOrd="14" destOrd="0" presId="urn:microsoft.com/office/officeart/2005/8/layout/list1"/>
    <dgm:cxn modelId="{FFAB70F2-627E-473C-8535-A02123460B98}" type="presParOf" srcId="{FC8F17A7-382E-4A1E-B2E7-DA36B42E1581}" destId="{36936875-2CE6-48CC-885F-460991F03499}" srcOrd="15" destOrd="0" presId="urn:microsoft.com/office/officeart/2005/8/layout/list1"/>
    <dgm:cxn modelId="{A156A99C-9BA3-425A-917C-C79014AA6370}" type="presParOf" srcId="{FC8F17A7-382E-4A1E-B2E7-DA36B42E1581}" destId="{70BBAC2E-3F84-4F66-B9BC-F7186ACAB38F}" srcOrd="16" destOrd="0" presId="urn:microsoft.com/office/officeart/2005/8/layout/list1"/>
    <dgm:cxn modelId="{BF49F582-3A22-492E-9180-BAC2BD129AA0}" type="presParOf" srcId="{70BBAC2E-3F84-4F66-B9BC-F7186ACAB38F}" destId="{63BAC6F4-37DE-4063-90F1-38293280B408}" srcOrd="0" destOrd="0" presId="urn:microsoft.com/office/officeart/2005/8/layout/list1"/>
    <dgm:cxn modelId="{4C88B249-9C0F-42A2-9284-EA251C76CEEB}" type="presParOf" srcId="{70BBAC2E-3F84-4F66-B9BC-F7186ACAB38F}" destId="{18DFF254-491E-49B4-A226-DB6AC9EDF287}" srcOrd="1" destOrd="0" presId="urn:microsoft.com/office/officeart/2005/8/layout/list1"/>
    <dgm:cxn modelId="{974C8B65-FA31-4680-A626-C76DDF91DA65}" type="presParOf" srcId="{FC8F17A7-382E-4A1E-B2E7-DA36B42E1581}" destId="{2F621F97-3C2B-4ED3-AF8D-5D7EA9471D3C}" srcOrd="17" destOrd="0" presId="urn:microsoft.com/office/officeart/2005/8/layout/list1"/>
    <dgm:cxn modelId="{BAF2CA1A-6A18-4202-9D12-AA090F660415}" type="presParOf" srcId="{FC8F17A7-382E-4A1E-B2E7-DA36B42E1581}" destId="{B17DE1A4-9BC0-46D0-9740-94D09C549B59}" srcOrd="18" destOrd="0" presId="urn:microsoft.com/office/officeart/2005/8/layout/list1"/>
    <dgm:cxn modelId="{49E4FF7D-1423-4719-A4FE-9D7606299566}" type="presParOf" srcId="{FC8F17A7-382E-4A1E-B2E7-DA36B42E1581}" destId="{0649D3E9-A605-40B6-B170-BC90BB6CACA7}" srcOrd="19" destOrd="0" presId="urn:microsoft.com/office/officeart/2005/8/layout/list1"/>
    <dgm:cxn modelId="{4C409AFC-11C2-49CD-8295-D81B4102F552}" type="presParOf" srcId="{FC8F17A7-382E-4A1E-B2E7-DA36B42E1581}" destId="{5557BF4C-0B21-48C7-98F8-59E3BDB03DC7}" srcOrd="20" destOrd="0" presId="urn:microsoft.com/office/officeart/2005/8/layout/list1"/>
    <dgm:cxn modelId="{012A6931-6FA6-4236-B160-EE5100A4D94E}" type="presParOf" srcId="{5557BF4C-0B21-48C7-98F8-59E3BDB03DC7}" destId="{0A9123C9-74E1-476A-A44C-7C00851B6B18}" srcOrd="0" destOrd="0" presId="urn:microsoft.com/office/officeart/2005/8/layout/list1"/>
    <dgm:cxn modelId="{45C720EB-D6B0-4A59-936E-BD392E5569AE}" type="presParOf" srcId="{5557BF4C-0B21-48C7-98F8-59E3BDB03DC7}" destId="{04BFF7BE-8A4B-43A8-811A-DA3705A638B4}" srcOrd="1" destOrd="0" presId="urn:microsoft.com/office/officeart/2005/8/layout/list1"/>
    <dgm:cxn modelId="{6023B811-195E-49D2-8EB3-072A68F1076B}" type="presParOf" srcId="{FC8F17A7-382E-4A1E-B2E7-DA36B42E1581}" destId="{4A94990A-C322-4A85-9986-B15C0FF2B266}" srcOrd="21" destOrd="0" presId="urn:microsoft.com/office/officeart/2005/8/layout/list1"/>
    <dgm:cxn modelId="{D213F547-6AA5-470E-85E5-6119D165D238}" type="presParOf" srcId="{FC8F17A7-382E-4A1E-B2E7-DA36B42E1581}" destId="{C436068C-0248-4822-A0B2-7CB4D8C70A60}" srcOrd="22" destOrd="0" presId="urn:microsoft.com/office/officeart/2005/8/layout/list1"/>
    <dgm:cxn modelId="{FECE75CE-0D1B-4A73-9D9F-AA0A95844C5E}" type="presParOf" srcId="{FC8F17A7-382E-4A1E-B2E7-DA36B42E1581}" destId="{1E506FD5-CE60-423F-B26B-10293B47C007}" srcOrd="23" destOrd="0" presId="urn:microsoft.com/office/officeart/2005/8/layout/list1"/>
    <dgm:cxn modelId="{899D1243-2537-4BC8-BCD1-48C92EED6AB6}" type="presParOf" srcId="{FC8F17A7-382E-4A1E-B2E7-DA36B42E1581}" destId="{1D02F6B0-EBF4-45E3-82C7-E7801560D744}" srcOrd="24" destOrd="0" presId="urn:microsoft.com/office/officeart/2005/8/layout/list1"/>
    <dgm:cxn modelId="{6687DC2E-3A07-4126-A5F0-61031E95DA2A}" type="presParOf" srcId="{1D02F6B0-EBF4-45E3-82C7-E7801560D744}" destId="{FE891326-686A-4C45-B79B-1B94C9E03A2E}" srcOrd="0" destOrd="0" presId="urn:microsoft.com/office/officeart/2005/8/layout/list1"/>
    <dgm:cxn modelId="{986BDFF4-38C5-4C4B-AD13-6CF4D2757E00}" type="presParOf" srcId="{1D02F6B0-EBF4-45E3-82C7-E7801560D744}" destId="{61C61218-148C-4255-9C90-C651A43AA30B}" srcOrd="1" destOrd="0" presId="urn:microsoft.com/office/officeart/2005/8/layout/list1"/>
    <dgm:cxn modelId="{C2207183-84F6-4113-9B54-4F145A0D55CE}" type="presParOf" srcId="{FC8F17A7-382E-4A1E-B2E7-DA36B42E1581}" destId="{1802013E-BF39-4EF9-9432-FA7C944D3582}" srcOrd="25" destOrd="0" presId="urn:microsoft.com/office/officeart/2005/8/layout/list1"/>
    <dgm:cxn modelId="{34EF5B53-00DB-42F1-AAF0-9F188CC42159}" type="presParOf" srcId="{FC8F17A7-382E-4A1E-B2E7-DA36B42E1581}" destId="{1BCA2504-F34B-4965-B98A-B14370556103}" srcOrd="26" destOrd="0" presId="urn:microsoft.com/office/officeart/2005/8/layout/list1"/>
    <dgm:cxn modelId="{ECA6B34F-C431-4490-A79C-0F447D7DAF37}" type="presParOf" srcId="{FC8F17A7-382E-4A1E-B2E7-DA36B42E1581}" destId="{0FAAC69F-E085-4A39-B6CA-D9F5703A4618}" srcOrd="27" destOrd="0" presId="urn:microsoft.com/office/officeart/2005/8/layout/list1"/>
    <dgm:cxn modelId="{306C7E90-E6FB-49DE-9FEF-3B54A3A0DAD0}" type="presParOf" srcId="{FC8F17A7-382E-4A1E-B2E7-DA36B42E1581}" destId="{D8E4629F-6E0F-4A02-BADE-4218A3A65FF2}" srcOrd="28" destOrd="0" presId="urn:microsoft.com/office/officeart/2005/8/layout/list1"/>
    <dgm:cxn modelId="{5A1FFA9A-5203-4F1A-8BF7-4C51074D42AE}" type="presParOf" srcId="{D8E4629F-6E0F-4A02-BADE-4218A3A65FF2}" destId="{FD05451A-4252-4BAC-BB45-636A73C8DE8B}" srcOrd="0" destOrd="0" presId="urn:microsoft.com/office/officeart/2005/8/layout/list1"/>
    <dgm:cxn modelId="{2AFC9798-F4B7-4EE9-9E25-8E265EEECD22}" type="presParOf" srcId="{D8E4629F-6E0F-4A02-BADE-4218A3A65FF2}" destId="{FB41B348-582E-4F1B-8E8B-5AE516EA174B}" srcOrd="1" destOrd="0" presId="urn:microsoft.com/office/officeart/2005/8/layout/list1"/>
    <dgm:cxn modelId="{F230389B-88D9-401F-AD47-C2EC262E36FA}" type="presParOf" srcId="{FC8F17A7-382E-4A1E-B2E7-DA36B42E1581}" destId="{E7BC78D9-1A4C-4A98-B3F2-3EC605C1BE54}" srcOrd="29" destOrd="0" presId="urn:microsoft.com/office/officeart/2005/8/layout/list1"/>
    <dgm:cxn modelId="{E3C98519-DB3C-411B-8D21-BF75EB98B7CC}" type="presParOf" srcId="{FC8F17A7-382E-4A1E-B2E7-DA36B42E1581}" destId="{4AC2EB15-380B-4E95-A5FA-808E3B3AA859}" srcOrd="30" destOrd="0" presId="urn:microsoft.com/office/officeart/2005/8/layout/list1"/>
    <dgm:cxn modelId="{8FE83A4A-5225-48D7-B614-064FA1890FA6}" type="presParOf" srcId="{FC8F17A7-382E-4A1E-B2E7-DA36B42E1581}" destId="{38C0859C-7275-408F-8247-FDFC8F7D3597}" srcOrd="31" destOrd="0" presId="urn:microsoft.com/office/officeart/2005/8/layout/list1"/>
    <dgm:cxn modelId="{6B665496-D3AC-4D11-87AD-5B976E57683F}" type="presParOf" srcId="{FC8F17A7-382E-4A1E-B2E7-DA36B42E1581}" destId="{2B9B4077-7AD0-41BF-89A1-CCD579863653}" srcOrd="32" destOrd="0" presId="urn:microsoft.com/office/officeart/2005/8/layout/list1"/>
    <dgm:cxn modelId="{9EF31F6D-463E-4321-8519-42E9490EA198}" type="presParOf" srcId="{2B9B4077-7AD0-41BF-89A1-CCD579863653}" destId="{194EB645-03DB-4718-8A2C-6FB775B61591}" srcOrd="0" destOrd="0" presId="urn:microsoft.com/office/officeart/2005/8/layout/list1"/>
    <dgm:cxn modelId="{75382424-B2F5-4939-82F1-A02899435D20}" type="presParOf" srcId="{2B9B4077-7AD0-41BF-89A1-CCD579863653}" destId="{424CBD1D-1FC5-4620-B1CA-CEE3B5CF2E9C}" srcOrd="1" destOrd="0" presId="urn:microsoft.com/office/officeart/2005/8/layout/list1"/>
    <dgm:cxn modelId="{1EB4A074-24D6-4F6E-BA00-89B94859CAA8}" type="presParOf" srcId="{FC8F17A7-382E-4A1E-B2E7-DA36B42E1581}" destId="{930D1122-9358-4F28-86F7-9B909D1379B5}" srcOrd="33" destOrd="0" presId="urn:microsoft.com/office/officeart/2005/8/layout/list1"/>
    <dgm:cxn modelId="{5EFD45AE-3AA9-4C16-A696-CD003A97118A}" type="presParOf" srcId="{FC8F17A7-382E-4A1E-B2E7-DA36B42E1581}" destId="{6B840818-1DBA-430E-8241-C14651C75AC3}" srcOrd="34" destOrd="0" presId="urn:microsoft.com/office/officeart/2005/8/layout/list1"/>
    <dgm:cxn modelId="{9D669DB3-A40E-4A55-894D-E72CD29D27EB}" type="presParOf" srcId="{FC8F17A7-382E-4A1E-B2E7-DA36B42E1581}" destId="{3546DACC-6EE4-495B-80ED-08D9CE3E49DC}" srcOrd="35" destOrd="0" presId="urn:microsoft.com/office/officeart/2005/8/layout/list1"/>
    <dgm:cxn modelId="{CC625063-8BFD-478B-A385-D933A2BC7B38}" type="presParOf" srcId="{FC8F17A7-382E-4A1E-B2E7-DA36B42E1581}" destId="{149E7E05-9164-4FC0-AD4D-F6106392B578}" srcOrd="36" destOrd="0" presId="urn:microsoft.com/office/officeart/2005/8/layout/list1"/>
    <dgm:cxn modelId="{32C74361-88A6-456A-96EC-791CE7533498}" type="presParOf" srcId="{149E7E05-9164-4FC0-AD4D-F6106392B578}" destId="{63C9172F-EE30-49E2-9E45-1A3F307167E0}" srcOrd="0" destOrd="0" presId="urn:microsoft.com/office/officeart/2005/8/layout/list1"/>
    <dgm:cxn modelId="{D5BEBBF4-1D01-4CFB-811C-F6092B525575}" type="presParOf" srcId="{149E7E05-9164-4FC0-AD4D-F6106392B578}" destId="{A2DC3E57-52E3-478D-A04E-E0C40B3A6D1E}" srcOrd="1" destOrd="0" presId="urn:microsoft.com/office/officeart/2005/8/layout/list1"/>
    <dgm:cxn modelId="{8B4ACB0C-1C3D-451C-AAAB-761EB5147916}" type="presParOf" srcId="{FC8F17A7-382E-4A1E-B2E7-DA36B42E1581}" destId="{DA5D1FDC-9886-44A2-80B4-CC785E870A80}" srcOrd="37" destOrd="0" presId="urn:microsoft.com/office/officeart/2005/8/layout/list1"/>
    <dgm:cxn modelId="{AEE4FA4B-EF87-4DDC-BABC-FE2FFFC1315D}" type="presParOf" srcId="{FC8F17A7-382E-4A1E-B2E7-DA36B42E1581}" destId="{8CE27BDD-A1C0-4C19-8C7C-E1EE3FF8CD56}" srcOrd="38" destOrd="0" presId="urn:microsoft.com/office/officeart/2005/8/layout/list1"/>
    <dgm:cxn modelId="{17633A51-0935-4902-BA76-FA7D0C7C9E65}" type="presParOf" srcId="{FC8F17A7-382E-4A1E-B2E7-DA36B42E1581}" destId="{C2B40191-EDD5-400F-821F-182ACFF6A277}" srcOrd="39" destOrd="0" presId="urn:microsoft.com/office/officeart/2005/8/layout/list1"/>
    <dgm:cxn modelId="{AAE92812-6846-4BC8-894D-EF3795FAB755}" type="presParOf" srcId="{FC8F17A7-382E-4A1E-B2E7-DA36B42E1581}" destId="{504A7B5C-197B-45D0-8D59-56F4D5C8E46C}" srcOrd="40" destOrd="0" presId="urn:microsoft.com/office/officeart/2005/8/layout/list1"/>
    <dgm:cxn modelId="{743D4882-2F71-4000-A81B-D945E4036C84}" type="presParOf" srcId="{504A7B5C-197B-45D0-8D59-56F4D5C8E46C}" destId="{A8C8CC9A-22FC-4541-8139-B4781DD01AEA}" srcOrd="0" destOrd="0" presId="urn:microsoft.com/office/officeart/2005/8/layout/list1"/>
    <dgm:cxn modelId="{E8FF46F7-44A6-4562-A7EC-2968FFAEC94C}" type="presParOf" srcId="{504A7B5C-197B-45D0-8D59-56F4D5C8E46C}" destId="{47212612-2112-4EE4-AB9A-FD294A321217}" srcOrd="1" destOrd="0" presId="urn:microsoft.com/office/officeart/2005/8/layout/list1"/>
    <dgm:cxn modelId="{311AB4F0-D649-4902-8064-A9A0FBB35773}" type="presParOf" srcId="{FC8F17A7-382E-4A1E-B2E7-DA36B42E1581}" destId="{D3B319EC-2AC4-4E0D-B8B8-8706C1A64A31}" srcOrd="41" destOrd="0" presId="urn:microsoft.com/office/officeart/2005/8/layout/list1"/>
    <dgm:cxn modelId="{0B561EEE-EC21-46C7-A239-04FF1A361E71}" type="presParOf" srcId="{FC8F17A7-382E-4A1E-B2E7-DA36B42E1581}" destId="{70EE8211-D7E5-4875-B1BE-DD896F61FF39}" srcOrd="42" destOrd="0" presId="urn:microsoft.com/office/officeart/2005/8/layout/list1"/>
    <dgm:cxn modelId="{7BC9D8BB-0CB9-41A5-A8B5-DDF25829EC4D}" type="presParOf" srcId="{FC8F17A7-382E-4A1E-B2E7-DA36B42E1581}" destId="{BA39C67A-6FB0-4B00-8EF6-F7BD7AFEC80C}" srcOrd="43" destOrd="0" presId="urn:microsoft.com/office/officeart/2005/8/layout/list1"/>
    <dgm:cxn modelId="{12FB6897-35C4-46E2-B77C-772B2ACC7292}" type="presParOf" srcId="{FC8F17A7-382E-4A1E-B2E7-DA36B42E1581}" destId="{236F3CB0-FC6A-42E7-9222-5EB9A2129B15}" srcOrd="44" destOrd="0" presId="urn:microsoft.com/office/officeart/2005/8/layout/list1"/>
    <dgm:cxn modelId="{340407EB-804B-4875-8798-F4E76F27EA58}" type="presParOf" srcId="{236F3CB0-FC6A-42E7-9222-5EB9A2129B15}" destId="{CB8FA14D-F7C0-4BA7-B5FE-0AF92E1B5AEC}" srcOrd="0" destOrd="0" presId="urn:microsoft.com/office/officeart/2005/8/layout/list1"/>
    <dgm:cxn modelId="{BCE61BC7-5490-4839-92A0-CFFE0C17E0F7}" type="presParOf" srcId="{236F3CB0-FC6A-42E7-9222-5EB9A2129B15}" destId="{6D3E7738-9EC1-4E56-8866-13A3F1EA0EB5}" srcOrd="1" destOrd="0" presId="urn:microsoft.com/office/officeart/2005/8/layout/list1"/>
    <dgm:cxn modelId="{7B136A30-F7CF-452C-9C62-B4E622115264}" type="presParOf" srcId="{FC8F17A7-382E-4A1E-B2E7-DA36B42E1581}" destId="{0B3614BC-0986-4199-8F87-B76FDBA24601}" srcOrd="45" destOrd="0" presId="urn:microsoft.com/office/officeart/2005/8/layout/list1"/>
    <dgm:cxn modelId="{20A9234D-D4AD-4F69-9F9E-F92CAD7C94EA}" type="presParOf" srcId="{FC8F17A7-382E-4A1E-B2E7-DA36B42E1581}" destId="{930056F2-6EE0-4D60-B231-6A316CE5E782}" srcOrd="46" destOrd="0" presId="urn:microsoft.com/office/officeart/2005/8/layout/list1"/>
    <dgm:cxn modelId="{AC446393-566B-481A-B099-0E7582399574}" type="presParOf" srcId="{FC8F17A7-382E-4A1E-B2E7-DA36B42E1581}" destId="{7804978F-5F52-4A88-8118-87B4DD2E9E40}" srcOrd="47" destOrd="0" presId="urn:microsoft.com/office/officeart/2005/8/layout/list1"/>
    <dgm:cxn modelId="{4ED24B41-FFAC-483B-8965-3E95A0C059A8}" type="presParOf" srcId="{FC8F17A7-382E-4A1E-B2E7-DA36B42E1581}" destId="{66065793-67F8-45E2-97F5-720CAC391988}" srcOrd="48" destOrd="0" presId="urn:microsoft.com/office/officeart/2005/8/layout/list1"/>
    <dgm:cxn modelId="{29ABCB91-F139-42C1-9761-91456B5AE75F}" type="presParOf" srcId="{66065793-67F8-45E2-97F5-720CAC391988}" destId="{EBD57FE5-159F-4B83-AEF9-EA103400217F}" srcOrd="0" destOrd="0" presId="urn:microsoft.com/office/officeart/2005/8/layout/list1"/>
    <dgm:cxn modelId="{B517DA0B-3732-44FC-AF4A-AFC7D47D1734}" type="presParOf" srcId="{66065793-67F8-45E2-97F5-720CAC391988}" destId="{C9C4EDCF-0D7D-4178-80AC-3C28EDA936EA}" srcOrd="1" destOrd="0" presId="urn:microsoft.com/office/officeart/2005/8/layout/list1"/>
    <dgm:cxn modelId="{9C323C2E-8DE4-467D-8AD0-456E1C9B6AB2}" type="presParOf" srcId="{FC8F17A7-382E-4A1E-B2E7-DA36B42E1581}" destId="{B0A39975-8ADA-4EB7-93AC-5B32CCFFA3D8}" srcOrd="49" destOrd="0" presId="urn:microsoft.com/office/officeart/2005/8/layout/list1"/>
    <dgm:cxn modelId="{F6B20DB7-D738-495A-AAF5-7DD5C637E911}" type="presParOf" srcId="{FC8F17A7-382E-4A1E-B2E7-DA36B42E1581}" destId="{18AAA3DA-65E3-4B54-856F-745A46DBA2A8}" srcOrd="50" destOrd="0" presId="urn:microsoft.com/office/officeart/2005/8/layout/list1"/>
    <dgm:cxn modelId="{20893201-BDD6-4A76-A9B4-43582261ED4D}" type="presParOf" srcId="{FC8F17A7-382E-4A1E-B2E7-DA36B42E1581}" destId="{61137101-CB7A-4843-B2C9-5D9A72761D76}" srcOrd="51" destOrd="0" presId="urn:microsoft.com/office/officeart/2005/8/layout/list1"/>
    <dgm:cxn modelId="{1AA386E4-32F8-4120-9E05-6F72DDF1D629}" type="presParOf" srcId="{FC8F17A7-382E-4A1E-B2E7-DA36B42E1581}" destId="{FD56D612-0CA4-447A-8EF4-5D1FAC4FFEA3}" srcOrd="52" destOrd="0" presId="urn:microsoft.com/office/officeart/2005/8/layout/list1"/>
    <dgm:cxn modelId="{489D0F61-5DAA-4238-92F1-144A5982BEDC}" type="presParOf" srcId="{FD56D612-0CA4-447A-8EF4-5D1FAC4FFEA3}" destId="{B1E43C84-89B8-494E-A5A6-627F9349E4E6}" srcOrd="0" destOrd="0" presId="urn:microsoft.com/office/officeart/2005/8/layout/list1"/>
    <dgm:cxn modelId="{F9C0E9A1-BCFC-4183-BE85-F0F5791559AD}" type="presParOf" srcId="{FD56D612-0CA4-447A-8EF4-5D1FAC4FFEA3}" destId="{D28A992A-D756-402D-AF4A-98AAC68826A9}" srcOrd="1" destOrd="0" presId="urn:microsoft.com/office/officeart/2005/8/layout/list1"/>
    <dgm:cxn modelId="{7AB8E483-ECE6-4474-939A-F220CFB5F26C}" type="presParOf" srcId="{FC8F17A7-382E-4A1E-B2E7-DA36B42E1581}" destId="{941866A7-6FD7-4ED3-91E2-08BC5BCC62AD}" srcOrd="53" destOrd="0" presId="urn:microsoft.com/office/officeart/2005/8/layout/list1"/>
    <dgm:cxn modelId="{02D088F2-0D52-4B7C-93A6-284E36A38420}" type="presParOf" srcId="{FC8F17A7-382E-4A1E-B2E7-DA36B42E1581}" destId="{E7CFED7A-E2E7-4DB2-B02D-12D73767FC9A}" srcOrd="54" destOrd="0" presId="urn:microsoft.com/office/officeart/2005/8/layout/list1"/>
    <dgm:cxn modelId="{1E9AB2FC-0102-4AB4-9AC1-6843F1E289A0}" type="presParOf" srcId="{FC8F17A7-382E-4A1E-B2E7-DA36B42E1581}" destId="{F644A991-153E-437A-B7C0-E0F664592780}" srcOrd="55" destOrd="0" presId="urn:microsoft.com/office/officeart/2005/8/layout/list1"/>
    <dgm:cxn modelId="{7E7162CF-F589-485E-8471-09A5979FF8D4}" type="presParOf" srcId="{FC8F17A7-382E-4A1E-B2E7-DA36B42E1581}" destId="{100D4A9F-8DD0-4AEF-81E4-E18A5C61997E}" srcOrd="56" destOrd="0" presId="urn:microsoft.com/office/officeart/2005/8/layout/list1"/>
    <dgm:cxn modelId="{225D4A8D-0ED2-4C68-BBF1-3F1D51312B55}" type="presParOf" srcId="{100D4A9F-8DD0-4AEF-81E4-E18A5C61997E}" destId="{0B453DFD-6C13-430D-A27F-131F95FA4CA8}" srcOrd="0" destOrd="0" presId="urn:microsoft.com/office/officeart/2005/8/layout/list1"/>
    <dgm:cxn modelId="{3E737FD4-2BC2-4BC6-BA8F-ABAA47911F94}" type="presParOf" srcId="{100D4A9F-8DD0-4AEF-81E4-E18A5C61997E}" destId="{829469C0-E15E-4D2E-9CAF-90A9B365C9CD}" srcOrd="1" destOrd="0" presId="urn:microsoft.com/office/officeart/2005/8/layout/list1"/>
    <dgm:cxn modelId="{D16DA393-E3F8-4176-B531-7FCAB7B12929}" type="presParOf" srcId="{FC8F17A7-382E-4A1E-B2E7-DA36B42E1581}" destId="{24A7FB08-CF40-42F6-B775-A2DDFFAB4B9F}" srcOrd="57" destOrd="0" presId="urn:microsoft.com/office/officeart/2005/8/layout/list1"/>
    <dgm:cxn modelId="{F058F92E-1A8E-4F9A-9C25-653765CA91C2}" type="presParOf" srcId="{FC8F17A7-382E-4A1E-B2E7-DA36B42E1581}" destId="{C6F91460-8F15-4016-A895-41FD402867C8}" srcOrd="58" destOrd="0" presId="urn:microsoft.com/office/officeart/2005/8/layout/list1"/>
    <dgm:cxn modelId="{73761CCB-79F2-4DB5-AC68-49DC4796CFF1}" type="presParOf" srcId="{FC8F17A7-382E-4A1E-B2E7-DA36B42E1581}" destId="{7BCB0CC1-7858-497D-8922-F9E792DD5B72}" srcOrd="59" destOrd="0" presId="urn:microsoft.com/office/officeart/2005/8/layout/list1"/>
    <dgm:cxn modelId="{9DEE9875-6066-422B-B4E0-C1C052ACF517}" type="presParOf" srcId="{FC8F17A7-382E-4A1E-B2E7-DA36B42E1581}" destId="{435C3199-38BE-4D69-8B45-360EA83940B9}" srcOrd="60" destOrd="0" presId="urn:microsoft.com/office/officeart/2005/8/layout/list1"/>
    <dgm:cxn modelId="{C19BE1CA-EF00-4006-8C03-E0BA4E74352D}" type="presParOf" srcId="{435C3199-38BE-4D69-8B45-360EA83940B9}" destId="{E8FEF8F4-F88A-4857-BBB8-31D46153B273}" srcOrd="0" destOrd="0" presId="urn:microsoft.com/office/officeart/2005/8/layout/list1"/>
    <dgm:cxn modelId="{81565DE9-975B-42E5-B7B1-629D65C48BC4}" type="presParOf" srcId="{435C3199-38BE-4D69-8B45-360EA83940B9}" destId="{329B42B8-ECD7-4885-9E08-72E31F850DA6}" srcOrd="1" destOrd="0" presId="urn:microsoft.com/office/officeart/2005/8/layout/list1"/>
    <dgm:cxn modelId="{0F8B5F63-0B34-4118-BB04-EA0F61E39C47}" type="presParOf" srcId="{FC8F17A7-382E-4A1E-B2E7-DA36B42E1581}" destId="{8E39B7AA-8831-40EE-B03D-716E8CF2C21A}" srcOrd="61" destOrd="0" presId="urn:microsoft.com/office/officeart/2005/8/layout/list1"/>
    <dgm:cxn modelId="{5BAF2B45-8967-40D3-B0EF-247C99180E12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80ED4D5B-ED44-421B-9C1B-FC20713730EE}" type="presOf" srcId="{4645654A-0DC5-46B0-95ED-49F72442FADF}" destId="{63BAC6F4-37DE-4063-90F1-38293280B408}" srcOrd="0" destOrd="0" presId="urn:microsoft.com/office/officeart/2005/8/layout/list1"/>
    <dgm:cxn modelId="{F5DCB213-AE9D-45AB-BFB9-32360C1A91CF}" type="presOf" srcId="{06DF7B84-5155-4510-A4D1-41E62DBF20AA}" destId="{F8623298-42EC-4240-A896-C3B77D6A84BE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9B73401C-E2CD-436B-831E-6286BEF2293F}" type="presOf" srcId="{A6AA4029-2DA5-4CF0-99F3-5D6F6A831349}" destId="{41C2C4BE-FE64-4D2A-8759-19F25F7067C9}" srcOrd="1" destOrd="0" presId="urn:microsoft.com/office/officeart/2005/8/layout/list1"/>
    <dgm:cxn modelId="{54874D18-C5DB-418C-8909-2B642E42D6EB}" type="presOf" srcId="{049F0A86-C80C-4922-98A6-14F0D8DFCDD0}" destId="{0B453DFD-6C13-430D-A27F-131F95FA4CA8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287B56F8-CF2B-4CBA-86B2-2F6A28D837E0}" type="presOf" srcId="{470BFF4D-607E-47BE-BE6D-F308DD98CD06}" destId="{FC8F17A7-382E-4A1E-B2E7-DA36B42E1581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3EC23A55-B246-4315-AB95-1128BF2A0765}" type="presOf" srcId="{3F7C1AE6-D2D6-4A4C-896A-7CB304546092}" destId="{61C61218-148C-4255-9C90-C651A43AA30B}" srcOrd="1" destOrd="0" presId="urn:microsoft.com/office/officeart/2005/8/layout/list1"/>
    <dgm:cxn modelId="{4C90BBA9-2500-4FCA-B6E7-9DAB6D4A1EEA}" type="presOf" srcId="{E23C63D9-5F13-4E8F-B0BA-A4588E82099A}" destId="{47212612-2112-4EE4-AB9A-FD294A321217}" srcOrd="1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E94762D9-D46D-426E-820E-3DCB07652A3F}" type="presOf" srcId="{E23C63D9-5F13-4E8F-B0BA-A4588E82099A}" destId="{A8C8CC9A-22FC-4541-8139-B4781DD01AEA}" srcOrd="0" destOrd="0" presId="urn:microsoft.com/office/officeart/2005/8/layout/list1"/>
    <dgm:cxn modelId="{DF076841-71B0-48F3-BA5F-161D3596DBCE}" type="presOf" srcId="{A6AA4029-2DA5-4CF0-99F3-5D6F6A831349}" destId="{10B64A83-F830-4AC6-9385-513A38D55826}" srcOrd="0" destOrd="0" presId="urn:microsoft.com/office/officeart/2005/8/layout/list1"/>
    <dgm:cxn modelId="{157E9990-B714-4FCB-85B2-305737D9557F}" type="presOf" srcId="{517A7599-D39B-4136-B7F7-FC517C75373B}" destId="{D28A992A-D756-402D-AF4A-98AAC68826A9}" srcOrd="1" destOrd="0" presId="urn:microsoft.com/office/officeart/2005/8/layout/list1"/>
    <dgm:cxn modelId="{201AC33B-4F77-42D0-B897-71B8D76E3860}" type="presOf" srcId="{E9D59AC3-A711-4796-B192-1D13C75A69CF}" destId="{0A9123C9-74E1-476A-A44C-7C00851B6B18}" srcOrd="0" destOrd="0" presId="urn:microsoft.com/office/officeart/2005/8/layout/list1"/>
    <dgm:cxn modelId="{ED8FD0D0-B022-41E8-9998-ABC5895CF398}" type="presOf" srcId="{0F5738F0-9D40-4958-B108-0B2ECF3C2EBD}" destId="{C9C4EDCF-0D7D-4178-80AC-3C28EDA936EA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6AD80FE2-40C5-4068-B347-A66CE7332BA2}" type="presOf" srcId="{8E2717DD-D037-46DD-AB7C-0D91C7CA05D2}" destId="{6D3E7738-9EC1-4E56-8866-13A3F1EA0EB5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0624AC16-CB3B-4A33-A0AD-0B9873117780}" type="presOf" srcId="{4F249EC0-E768-4341-AFD6-A149BC3B7897}" destId="{FB41B348-582E-4F1B-8E8B-5AE516EA174B}" srcOrd="1" destOrd="0" presId="urn:microsoft.com/office/officeart/2005/8/layout/list1"/>
    <dgm:cxn modelId="{47D12C8A-C832-4D82-81B2-87F52005DCD4}" type="presOf" srcId="{B9374BCF-7B8D-43EA-AF42-3D675A166C28}" destId="{2F3F69BC-F4CD-4461-9478-6693505E9CAD}" srcOrd="0" destOrd="0" presId="urn:microsoft.com/office/officeart/2005/8/layout/list1"/>
    <dgm:cxn modelId="{745DD9B0-A1F6-492A-BE87-981C1CCE7D30}" type="presOf" srcId="{3F42973D-1A6B-4BAD-B7B3-793384490701}" destId="{46DB3FC9-62E0-4C58-A7D5-27187D2C5D7D}" srcOrd="1" destOrd="0" presId="urn:microsoft.com/office/officeart/2005/8/layout/list1"/>
    <dgm:cxn modelId="{A1E1BA1B-3127-4320-9B99-97D2471D5E34}" type="presOf" srcId="{049F0A86-C80C-4922-98A6-14F0D8DFCDD0}" destId="{829469C0-E15E-4D2E-9CAF-90A9B365C9CD}" srcOrd="1" destOrd="0" presId="urn:microsoft.com/office/officeart/2005/8/layout/list1"/>
    <dgm:cxn modelId="{9A25E0C7-5EF9-441C-BF6E-7CF6BA6DD9A5}" type="presOf" srcId="{06DF7B84-5155-4510-A4D1-41E62DBF20AA}" destId="{AF10899B-EDEE-40FE-9C40-8DDE3B25E72C}" srcOrd="0" destOrd="0" presId="urn:microsoft.com/office/officeart/2005/8/layout/list1"/>
    <dgm:cxn modelId="{5F3BC5F8-BCC2-4A7F-ADA2-AB5A6B648F29}" type="presOf" srcId="{E9D59AC3-A711-4796-B192-1D13C75A69CF}" destId="{04BFF7BE-8A4B-43A8-811A-DA3705A638B4}" srcOrd="1" destOrd="0" presId="urn:microsoft.com/office/officeart/2005/8/layout/list1"/>
    <dgm:cxn modelId="{B00E8F75-BC23-4857-894E-5C4102B4D287}" type="presOf" srcId="{3F7C1AE6-D2D6-4A4C-896A-7CB304546092}" destId="{FE891326-686A-4C45-B79B-1B94C9E03A2E}" srcOrd="0" destOrd="0" presId="urn:microsoft.com/office/officeart/2005/8/layout/list1"/>
    <dgm:cxn modelId="{E6FEA469-F183-41F1-B5B1-622548E0AC84}" type="presOf" srcId="{B9374BCF-7B8D-43EA-AF42-3D675A166C28}" destId="{0CB65D4D-7011-4622-ADCA-FDF1A9C6A79F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542292C9-B223-4923-BFAB-CB9BB9F153C3}" type="presOf" srcId="{517A7599-D39B-4136-B7F7-FC517C75373B}" destId="{B1E43C84-89B8-494E-A5A6-627F9349E4E6}" srcOrd="0" destOrd="0" presId="urn:microsoft.com/office/officeart/2005/8/layout/list1"/>
    <dgm:cxn modelId="{715F5900-4C3B-4054-969B-F1C18E3CA6A7}" type="presOf" srcId="{8E2717DD-D037-46DD-AB7C-0D91C7CA05D2}" destId="{CB8FA14D-F7C0-4BA7-B5FE-0AF92E1B5AEC}" srcOrd="0" destOrd="0" presId="urn:microsoft.com/office/officeart/2005/8/layout/list1"/>
    <dgm:cxn modelId="{4459F53B-FB89-4A34-B3F1-F7193715C367}" type="presOf" srcId="{3F42973D-1A6B-4BAD-B7B3-793384490701}" destId="{B6237DF0-F405-480F-9EDB-6E2180B339B1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902DA39F-9414-438C-9A6A-957FF58B68E8}" type="presOf" srcId="{4645654A-0DC5-46B0-95ED-49F72442FADF}" destId="{18DFF254-491E-49B4-A226-DB6AC9EDF287}" srcOrd="1" destOrd="0" presId="urn:microsoft.com/office/officeart/2005/8/layout/list1"/>
    <dgm:cxn modelId="{DBA21BC2-8C10-454C-854F-425F9F641498}" type="presOf" srcId="{0F5738F0-9D40-4958-B108-0B2ECF3C2EBD}" destId="{EBD57FE5-159F-4B83-AEF9-EA103400217F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8EAC74A3-8EC6-4858-97C7-3DB9A21F2E75}" type="presOf" srcId="{F1EBE354-C624-4FC0-9F90-4A91809A193E}" destId="{63C9172F-EE30-49E2-9E45-1A3F307167E0}" srcOrd="0" destOrd="0" presId="urn:microsoft.com/office/officeart/2005/8/layout/list1"/>
    <dgm:cxn modelId="{6350ECCE-9A21-4390-8596-4E4C4C1DF810}" type="presOf" srcId="{9A28537E-EBB5-45DA-B2FE-F991C881A5E8}" destId="{424CBD1D-1FC5-4620-B1CA-CEE3B5CF2E9C}" srcOrd="1" destOrd="0" presId="urn:microsoft.com/office/officeart/2005/8/layout/list1"/>
    <dgm:cxn modelId="{61500DE1-6D34-458D-A729-086CB244F6F9}" type="presOf" srcId="{9A28537E-EBB5-45DA-B2FE-F991C881A5E8}" destId="{194EB645-03DB-4718-8A2C-6FB775B61591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56D90621-8594-4858-BCF7-41E9ADEFBF2D}" type="presOf" srcId="{F1EBE354-C624-4FC0-9F90-4A91809A193E}" destId="{A2DC3E57-52E3-478D-A04E-E0C40B3A6D1E}" srcOrd="1" destOrd="0" presId="urn:microsoft.com/office/officeart/2005/8/layout/list1"/>
    <dgm:cxn modelId="{EA849AE0-10D7-40F0-A0F5-669CDA9C5F1F}" type="presOf" srcId="{4F249EC0-E768-4341-AFD6-A149BC3B7897}" destId="{FD05451A-4252-4BAC-BB45-636A73C8DE8B}" srcOrd="0" destOrd="0" presId="urn:microsoft.com/office/officeart/2005/8/layout/list1"/>
    <dgm:cxn modelId="{E14F7FF7-2E13-4D3D-BE5D-55F0A8DCFF89}" type="presParOf" srcId="{FC8F17A7-382E-4A1E-B2E7-DA36B42E1581}" destId="{A4AFC699-C35E-460D-A64E-55750FEB5D2F}" srcOrd="0" destOrd="0" presId="urn:microsoft.com/office/officeart/2005/8/layout/list1"/>
    <dgm:cxn modelId="{A64C4C1A-F4DF-482C-A37E-57E66545F8FA}" type="presParOf" srcId="{A4AFC699-C35E-460D-A64E-55750FEB5D2F}" destId="{2F3F69BC-F4CD-4461-9478-6693505E9CAD}" srcOrd="0" destOrd="0" presId="urn:microsoft.com/office/officeart/2005/8/layout/list1"/>
    <dgm:cxn modelId="{08D5D577-5D16-4F67-B8A5-2BF37792BF89}" type="presParOf" srcId="{A4AFC699-C35E-460D-A64E-55750FEB5D2F}" destId="{0CB65D4D-7011-4622-ADCA-FDF1A9C6A79F}" srcOrd="1" destOrd="0" presId="urn:microsoft.com/office/officeart/2005/8/layout/list1"/>
    <dgm:cxn modelId="{16D1F3B6-9378-45A6-9B22-ADF709DA31A1}" type="presParOf" srcId="{FC8F17A7-382E-4A1E-B2E7-DA36B42E1581}" destId="{0E61AAD7-843C-4A61-9057-1D4B1E6EB38A}" srcOrd="1" destOrd="0" presId="urn:microsoft.com/office/officeart/2005/8/layout/list1"/>
    <dgm:cxn modelId="{D8A018CF-8F95-4D8E-912B-3C8582C3CF38}" type="presParOf" srcId="{FC8F17A7-382E-4A1E-B2E7-DA36B42E1581}" destId="{4C2768E2-ED89-431A-A486-281CC5329D11}" srcOrd="2" destOrd="0" presId="urn:microsoft.com/office/officeart/2005/8/layout/list1"/>
    <dgm:cxn modelId="{0B330456-C3CC-459B-B82D-A4FEE7FFE8EE}" type="presParOf" srcId="{FC8F17A7-382E-4A1E-B2E7-DA36B42E1581}" destId="{1B416E7A-1E06-4210-9A87-C9B7D190B309}" srcOrd="3" destOrd="0" presId="urn:microsoft.com/office/officeart/2005/8/layout/list1"/>
    <dgm:cxn modelId="{59A84B8B-ED4B-4E9D-94D5-C707D568643A}" type="presParOf" srcId="{FC8F17A7-382E-4A1E-B2E7-DA36B42E1581}" destId="{06690BC2-B387-4E14-8CD0-50904E7E7C3A}" srcOrd="4" destOrd="0" presId="urn:microsoft.com/office/officeart/2005/8/layout/list1"/>
    <dgm:cxn modelId="{1E3A9AA4-962C-4942-94C0-35F1238BBEB5}" type="presParOf" srcId="{06690BC2-B387-4E14-8CD0-50904E7E7C3A}" destId="{B6237DF0-F405-480F-9EDB-6E2180B339B1}" srcOrd="0" destOrd="0" presId="urn:microsoft.com/office/officeart/2005/8/layout/list1"/>
    <dgm:cxn modelId="{DD9BA82A-707F-4BF5-BEEA-A9F0CA714C99}" type="presParOf" srcId="{06690BC2-B387-4E14-8CD0-50904E7E7C3A}" destId="{46DB3FC9-62E0-4C58-A7D5-27187D2C5D7D}" srcOrd="1" destOrd="0" presId="urn:microsoft.com/office/officeart/2005/8/layout/list1"/>
    <dgm:cxn modelId="{1BA303E0-084E-4260-857A-20EA2F585EBD}" type="presParOf" srcId="{FC8F17A7-382E-4A1E-B2E7-DA36B42E1581}" destId="{247B878D-BDED-49CB-B65A-A497AD500AE8}" srcOrd="5" destOrd="0" presId="urn:microsoft.com/office/officeart/2005/8/layout/list1"/>
    <dgm:cxn modelId="{D1CBAA00-CEDF-4621-906C-7178179067E8}" type="presParOf" srcId="{FC8F17A7-382E-4A1E-B2E7-DA36B42E1581}" destId="{4659EBC4-64D1-4B6C-92B5-9A0F3C2EF96C}" srcOrd="6" destOrd="0" presId="urn:microsoft.com/office/officeart/2005/8/layout/list1"/>
    <dgm:cxn modelId="{4475CAA1-9C01-40D4-A2B9-3AD3B593072B}" type="presParOf" srcId="{FC8F17A7-382E-4A1E-B2E7-DA36B42E1581}" destId="{BAF59938-BB53-474B-BAD2-F883FDDD4D15}" srcOrd="7" destOrd="0" presId="urn:microsoft.com/office/officeart/2005/8/layout/list1"/>
    <dgm:cxn modelId="{B0273F3E-ED77-468D-AD57-9EFE6195CFDC}" type="presParOf" srcId="{FC8F17A7-382E-4A1E-B2E7-DA36B42E1581}" destId="{B565232D-1520-461C-A256-E2F8182B90C8}" srcOrd="8" destOrd="0" presId="urn:microsoft.com/office/officeart/2005/8/layout/list1"/>
    <dgm:cxn modelId="{1FAB2B57-FE3A-4BC8-AFD4-908607AC6C33}" type="presParOf" srcId="{B565232D-1520-461C-A256-E2F8182B90C8}" destId="{10B64A83-F830-4AC6-9385-513A38D55826}" srcOrd="0" destOrd="0" presId="urn:microsoft.com/office/officeart/2005/8/layout/list1"/>
    <dgm:cxn modelId="{28796679-6647-43AD-8703-B0881B5B2AD4}" type="presParOf" srcId="{B565232D-1520-461C-A256-E2F8182B90C8}" destId="{41C2C4BE-FE64-4D2A-8759-19F25F7067C9}" srcOrd="1" destOrd="0" presId="urn:microsoft.com/office/officeart/2005/8/layout/list1"/>
    <dgm:cxn modelId="{700DE8F0-FDD2-4E23-B21A-CF7B68A0F107}" type="presParOf" srcId="{FC8F17A7-382E-4A1E-B2E7-DA36B42E1581}" destId="{1B336EED-E3B6-45CB-AC6A-6AFFDB107DB5}" srcOrd="9" destOrd="0" presId="urn:microsoft.com/office/officeart/2005/8/layout/list1"/>
    <dgm:cxn modelId="{4BCAEF68-2952-4893-A2B5-C9BAFA6850FC}" type="presParOf" srcId="{FC8F17A7-382E-4A1E-B2E7-DA36B42E1581}" destId="{30B5F34B-9541-42FB-BF55-BA19172ED350}" srcOrd="10" destOrd="0" presId="urn:microsoft.com/office/officeart/2005/8/layout/list1"/>
    <dgm:cxn modelId="{9A193275-9E19-489E-8BDB-108ADA146C57}" type="presParOf" srcId="{FC8F17A7-382E-4A1E-B2E7-DA36B42E1581}" destId="{BA660269-BEB7-404B-BD93-4DFE7712AA9C}" srcOrd="11" destOrd="0" presId="urn:microsoft.com/office/officeart/2005/8/layout/list1"/>
    <dgm:cxn modelId="{6FB3F483-7D02-481D-A4B1-4807DB8AA728}" type="presParOf" srcId="{FC8F17A7-382E-4A1E-B2E7-DA36B42E1581}" destId="{88BA583A-DC58-4047-A142-7FA2525DCFA3}" srcOrd="12" destOrd="0" presId="urn:microsoft.com/office/officeart/2005/8/layout/list1"/>
    <dgm:cxn modelId="{403A3279-1ABC-42FC-8BBD-3F7119091872}" type="presParOf" srcId="{88BA583A-DC58-4047-A142-7FA2525DCFA3}" destId="{AF10899B-EDEE-40FE-9C40-8DDE3B25E72C}" srcOrd="0" destOrd="0" presId="urn:microsoft.com/office/officeart/2005/8/layout/list1"/>
    <dgm:cxn modelId="{C1D4DF69-A9BF-46DF-A39D-CAAC77887E72}" type="presParOf" srcId="{88BA583A-DC58-4047-A142-7FA2525DCFA3}" destId="{F8623298-42EC-4240-A896-C3B77D6A84BE}" srcOrd="1" destOrd="0" presId="urn:microsoft.com/office/officeart/2005/8/layout/list1"/>
    <dgm:cxn modelId="{15012710-876E-4DD1-B5E1-0D00B66F7F7D}" type="presParOf" srcId="{FC8F17A7-382E-4A1E-B2E7-DA36B42E1581}" destId="{6188435A-1102-4E5B-8D2B-58E6CD4E6435}" srcOrd="13" destOrd="0" presId="urn:microsoft.com/office/officeart/2005/8/layout/list1"/>
    <dgm:cxn modelId="{FB6B69CE-C9F5-4C14-B9FB-000199A5648C}" type="presParOf" srcId="{FC8F17A7-382E-4A1E-B2E7-DA36B42E1581}" destId="{AA0B205A-8584-47CB-8AB6-687C2A81A3A7}" srcOrd="14" destOrd="0" presId="urn:microsoft.com/office/officeart/2005/8/layout/list1"/>
    <dgm:cxn modelId="{184A4D36-D26D-4560-93F2-70ED097E0D91}" type="presParOf" srcId="{FC8F17A7-382E-4A1E-B2E7-DA36B42E1581}" destId="{36936875-2CE6-48CC-885F-460991F03499}" srcOrd="15" destOrd="0" presId="urn:microsoft.com/office/officeart/2005/8/layout/list1"/>
    <dgm:cxn modelId="{C1C22039-9A59-4EF6-9D78-92F69C2C0184}" type="presParOf" srcId="{FC8F17A7-382E-4A1E-B2E7-DA36B42E1581}" destId="{70BBAC2E-3F84-4F66-B9BC-F7186ACAB38F}" srcOrd="16" destOrd="0" presId="urn:microsoft.com/office/officeart/2005/8/layout/list1"/>
    <dgm:cxn modelId="{A94677EA-2CAA-4E0D-9033-4A8E7BB1B619}" type="presParOf" srcId="{70BBAC2E-3F84-4F66-B9BC-F7186ACAB38F}" destId="{63BAC6F4-37DE-4063-90F1-38293280B408}" srcOrd="0" destOrd="0" presId="urn:microsoft.com/office/officeart/2005/8/layout/list1"/>
    <dgm:cxn modelId="{5ACEABC6-9192-4F79-86C2-37B5DDC4DEA7}" type="presParOf" srcId="{70BBAC2E-3F84-4F66-B9BC-F7186ACAB38F}" destId="{18DFF254-491E-49B4-A226-DB6AC9EDF287}" srcOrd="1" destOrd="0" presId="urn:microsoft.com/office/officeart/2005/8/layout/list1"/>
    <dgm:cxn modelId="{A3AB7E49-AB47-4057-BBE1-37DA37F62680}" type="presParOf" srcId="{FC8F17A7-382E-4A1E-B2E7-DA36B42E1581}" destId="{2F621F97-3C2B-4ED3-AF8D-5D7EA9471D3C}" srcOrd="17" destOrd="0" presId="urn:microsoft.com/office/officeart/2005/8/layout/list1"/>
    <dgm:cxn modelId="{DA9F7950-0E57-45F3-94E1-B7A2F98A732D}" type="presParOf" srcId="{FC8F17A7-382E-4A1E-B2E7-DA36B42E1581}" destId="{B17DE1A4-9BC0-46D0-9740-94D09C549B59}" srcOrd="18" destOrd="0" presId="urn:microsoft.com/office/officeart/2005/8/layout/list1"/>
    <dgm:cxn modelId="{C4B9C378-9F99-42E1-A29A-B769C875A850}" type="presParOf" srcId="{FC8F17A7-382E-4A1E-B2E7-DA36B42E1581}" destId="{0649D3E9-A605-40B6-B170-BC90BB6CACA7}" srcOrd="19" destOrd="0" presId="urn:microsoft.com/office/officeart/2005/8/layout/list1"/>
    <dgm:cxn modelId="{36E316F8-C60D-4802-8780-AED9BDEEDE18}" type="presParOf" srcId="{FC8F17A7-382E-4A1E-B2E7-DA36B42E1581}" destId="{5557BF4C-0B21-48C7-98F8-59E3BDB03DC7}" srcOrd="20" destOrd="0" presId="urn:microsoft.com/office/officeart/2005/8/layout/list1"/>
    <dgm:cxn modelId="{9059F7A4-078E-4CA6-ADE7-C8E16BB34B1F}" type="presParOf" srcId="{5557BF4C-0B21-48C7-98F8-59E3BDB03DC7}" destId="{0A9123C9-74E1-476A-A44C-7C00851B6B18}" srcOrd="0" destOrd="0" presId="urn:microsoft.com/office/officeart/2005/8/layout/list1"/>
    <dgm:cxn modelId="{05F31ED3-7DE8-42A4-BFFD-AE07D5FB5CA2}" type="presParOf" srcId="{5557BF4C-0B21-48C7-98F8-59E3BDB03DC7}" destId="{04BFF7BE-8A4B-43A8-811A-DA3705A638B4}" srcOrd="1" destOrd="0" presId="urn:microsoft.com/office/officeart/2005/8/layout/list1"/>
    <dgm:cxn modelId="{B967BB45-7C97-484F-BEDE-D74EF6366B5C}" type="presParOf" srcId="{FC8F17A7-382E-4A1E-B2E7-DA36B42E1581}" destId="{4A94990A-C322-4A85-9986-B15C0FF2B266}" srcOrd="21" destOrd="0" presId="urn:microsoft.com/office/officeart/2005/8/layout/list1"/>
    <dgm:cxn modelId="{C5F62678-BA4E-435D-A08A-3FD2C8FDE97E}" type="presParOf" srcId="{FC8F17A7-382E-4A1E-B2E7-DA36B42E1581}" destId="{C436068C-0248-4822-A0B2-7CB4D8C70A60}" srcOrd="22" destOrd="0" presId="urn:microsoft.com/office/officeart/2005/8/layout/list1"/>
    <dgm:cxn modelId="{39C6CDC2-B2FA-42F5-8659-ED89A4DB5345}" type="presParOf" srcId="{FC8F17A7-382E-4A1E-B2E7-DA36B42E1581}" destId="{1E506FD5-CE60-423F-B26B-10293B47C007}" srcOrd="23" destOrd="0" presId="urn:microsoft.com/office/officeart/2005/8/layout/list1"/>
    <dgm:cxn modelId="{8193C7E2-7398-4A91-857A-CCCC3E0039DD}" type="presParOf" srcId="{FC8F17A7-382E-4A1E-B2E7-DA36B42E1581}" destId="{1D02F6B0-EBF4-45E3-82C7-E7801560D744}" srcOrd="24" destOrd="0" presId="urn:microsoft.com/office/officeart/2005/8/layout/list1"/>
    <dgm:cxn modelId="{D95F9FFC-B087-4BDA-BF77-DB1CA1241894}" type="presParOf" srcId="{1D02F6B0-EBF4-45E3-82C7-E7801560D744}" destId="{FE891326-686A-4C45-B79B-1B94C9E03A2E}" srcOrd="0" destOrd="0" presId="urn:microsoft.com/office/officeart/2005/8/layout/list1"/>
    <dgm:cxn modelId="{0A48CBAC-AB1D-4C93-A28D-C6F303E87995}" type="presParOf" srcId="{1D02F6B0-EBF4-45E3-82C7-E7801560D744}" destId="{61C61218-148C-4255-9C90-C651A43AA30B}" srcOrd="1" destOrd="0" presId="urn:microsoft.com/office/officeart/2005/8/layout/list1"/>
    <dgm:cxn modelId="{B7CBA67D-8309-4CBA-932F-909DA1ED4253}" type="presParOf" srcId="{FC8F17A7-382E-4A1E-B2E7-DA36B42E1581}" destId="{1802013E-BF39-4EF9-9432-FA7C944D3582}" srcOrd="25" destOrd="0" presId="urn:microsoft.com/office/officeart/2005/8/layout/list1"/>
    <dgm:cxn modelId="{7836E18E-84ED-4FEB-932F-44597F9EB892}" type="presParOf" srcId="{FC8F17A7-382E-4A1E-B2E7-DA36B42E1581}" destId="{1BCA2504-F34B-4965-B98A-B14370556103}" srcOrd="26" destOrd="0" presId="urn:microsoft.com/office/officeart/2005/8/layout/list1"/>
    <dgm:cxn modelId="{18EA866E-0CFA-448D-967E-57ADA02A4865}" type="presParOf" srcId="{FC8F17A7-382E-4A1E-B2E7-DA36B42E1581}" destId="{0FAAC69F-E085-4A39-B6CA-D9F5703A4618}" srcOrd="27" destOrd="0" presId="urn:microsoft.com/office/officeart/2005/8/layout/list1"/>
    <dgm:cxn modelId="{7C602106-E55B-4039-8C79-3D78AB5F1113}" type="presParOf" srcId="{FC8F17A7-382E-4A1E-B2E7-DA36B42E1581}" destId="{D8E4629F-6E0F-4A02-BADE-4218A3A65FF2}" srcOrd="28" destOrd="0" presId="urn:microsoft.com/office/officeart/2005/8/layout/list1"/>
    <dgm:cxn modelId="{9081C90B-38FF-4043-8053-7461F266BE5C}" type="presParOf" srcId="{D8E4629F-6E0F-4A02-BADE-4218A3A65FF2}" destId="{FD05451A-4252-4BAC-BB45-636A73C8DE8B}" srcOrd="0" destOrd="0" presId="urn:microsoft.com/office/officeart/2005/8/layout/list1"/>
    <dgm:cxn modelId="{03E2800C-4A02-4932-933E-D8FA7E2ADDB5}" type="presParOf" srcId="{D8E4629F-6E0F-4A02-BADE-4218A3A65FF2}" destId="{FB41B348-582E-4F1B-8E8B-5AE516EA174B}" srcOrd="1" destOrd="0" presId="urn:microsoft.com/office/officeart/2005/8/layout/list1"/>
    <dgm:cxn modelId="{37C7E5C8-090E-4397-85A9-4B476D91A589}" type="presParOf" srcId="{FC8F17A7-382E-4A1E-B2E7-DA36B42E1581}" destId="{E7BC78D9-1A4C-4A98-B3F2-3EC605C1BE54}" srcOrd="29" destOrd="0" presId="urn:microsoft.com/office/officeart/2005/8/layout/list1"/>
    <dgm:cxn modelId="{73C8BB6C-F0C8-4B99-9A77-8709DA48CD90}" type="presParOf" srcId="{FC8F17A7-382E-4A1E-B2E7-DA36B42E1581}" destId="{4AC2EB15-380B-4E95-A5FA-808E3B3AA859}" srcOrd="30" destOrd="0" presId="urn:microsoft.com/office/officeart/2005/8/layout/list1"/>
    <dgm:cxn modelId="{E43AC308-EF81-4955-AB9E-6E4525F413A2}" type="presParOf" srcId="{FC8F17A7-382E-4A1E-B2E7-DA36B42E1581}" destId="{38C0859C-7275-408F-8247-FDFC8F7D3597}" srcOrd="31" destOrd="0" presId="urn:microsoft.com/office/officeart/2005/8/layout/list1"/>
    <dgm:cxn modelId="{D066FEE7-E641-48DA-9995-BB36A74E330C}" type="presParOf" srcId="{FC8F17A7-382E-4A1E-B2E7-DA36B42E1581}" destId="{2B9B4077-7AD0-41BF-89A1-CCD579863653}" srcOrd="32" destOrd="0" presId="urn:microsoft.com/office/officeart/2005/8/layout/list1"/>
    <dgm:cxn modelId="{36C824A6-83E6-4EB5-A832-C1E2511DA099}" type="presParOf" srcId="{2B9B4077-7AD0-41BF-89A1-CCD579863653}" destId="{194EB645-03DB-4718-8A2C-6FB775B61591}" srcOrd="0" destOrd="0" presId="urn:microsoft.com/office/officeart/2005/8/layout/list1"/>
    <dgm:cxn modelId="{ADAE6195-7EAF-4230-804A-317164A0D1E1}" type="presParOf" srcId="{2B9B4077-7AD0-41BF-89A1-CCD579863653}" destId="{424CBD1D-1FC5-4620-B1CA-CEE3B5CF2E9C}" srcOrd="1" destOrd="0" presId="urn:microsoft.com/office/officeart/2005/8/layout/list1"/>
    <dgm:cxn modelId="{DAC639E1-4D22-4CF5-9011-3B3554891096}" type="presParOf" srcId="{FC8F17A7-382E-4A1E-B2E7-DA36B42E1581}" destId="{930D1122-9358-4F28-86F7-9B909D1379B5}" srcOrd="33" destOrd="0" presId="urn:microsoft.com/office/officeart/2005/8/layout/list1"/>
    <dgm:cxn modelId="{B14B4492-E27F-4935-A97A-A563637FFE87}" type="presParOf" srcId="{FC8F17A7-382E-4A1E-B2E7-DA36B42E1581}" destId="{6B840818-1DBA-430E-8241-C14651C75AC3}" srcOrd="34" destOrd="0" presId="urn:microsoft.com/office/officeart/2005/8/layout/list1"/>
    <dgm:cxn modelId="{07CCD10E-2FB3-40AE-87DB-B4EBCA647B8B}" type="presParOf" srcId="{FC8F17A7-382E-4A1E-B2E7-DA36B42E1581}" destId="{3546DACC-6EE4-495B-80ED-08D9CE3E49DC}" srcOrd="35" destOrd="0" presId="urn:microsoft.com/office/officeart/2005/8/layout/list1"/>
    <dgm:cxn modelId="{B051BC08-65E0-4309-B4D6-FAA5B3E8D33B}" type="presParOf" srcId="{FC8F17A7-382E-4A1E-B2E7-DA36B42E1581}" destId="{149E7E05-9164-4FC0-AD4D-F6106392B578}" srcOrd="36" destOrd="0" presId="urn:microsoft.com/office/officeart/2005/8/layout/list1"/>
    <dgm:cxn modelId="{DC2E8DFA-1E91-4FF0-B35B-FC3F53EE4D5F}" type="presParOf" srcId="{149E7E05-9164-4FC0-AD4D-F6106392B578}" destId="{63C9172F-EE30-49E2-9E45-1A3F307167E0}" srcOrd="0" destOrd="0" presId="urn:microsoft.com/office/officeart/2005/8/layout/list1"/>
    <dgm:cxn modelId="{91A31481-B762-42E4-B484-5A7B209C5309}" type="presParOf" srcId="{149E7E05-9164-4FC0-AD4D-F6106392B578}" destId="{A2DC3E57-52E3-478D-A04E-E0C40B3A6D1E}" srcOrd="1" destOrd="0" presId="urn:microsoft.com/office/officeart/2005/8/layout/list1"/>
    <dgm:cxn modelId="{E7F21678-044C-4C9B-BC3F-3FC2B28A3648}" type="presParOf" srcId="{FC8F17A7-382E-4A1E-B2E7-DA36B42E1581}" destId="{DA5D1FDC-9886-44A2-80B4-CC785E870A80}" srcOrd="37" destOrd="0" presId="urn:microsoft.com/office/officeart/2005/8/layout/list1"/>
    <dgm:cxn modelId="{34FE0FB5-4434-4A67-9160-4F4F6BD703F9}" type="presParOf" srcId="{FC8F17A7-382E-4A1E-B2E7-DA36B42E1581}" destId="{8CE27BDD-A1C0-4C19-8C7C-E1EE3FF8CD56}" srcOrd="38" destOrd="0" presId="urn:microsoft.com/office/officeart/2005/8/layout/list1"/>
    <dgm:cxn modelId="{643AA7F3-B46E-4591-8145-B448188CE4B5}" type="presParOf" srcId="{FC8F17A7-382E-4A1E-B2E7-DA36B42E1581}" destId="{C2B40191-EDD5-400F-821F-182ACFF6A277}" srcOrd="39" destOrd="0" presId="urn:microsoft.com/office/officeart/2005/8/layout/list1"/>
    <dgm:cxn modelId="{F759D7BB-CAFE-4DB3-92B2-617751ACD840}" type="presParOf" srcId="{FC8F17A7-382E-4A1E-B2E7-DA36B42E1581}" destId="{504A7B5C-197B-45D0-8D59-56F4D5C8E46C}" srcOrd="40" destOrd="0" presId="urn:microsoft.com/office/officeart/2005/8/layout/list1"/>
    <dgm:cxn modelId="{4C8A92CC-2316-4F5E-B565-5C9054E96942}" type="presParOf" srcId="{504A7B5C-197B-45D0-8D59-56F4D5C8E46C}" destId="{A8C8CC9A-22FC-4541-8139-B4781DD01AEA}" srcOrd="0" destOrd="0" presId="urn:microsoft.com/office/officeart/2005/8/layout/list1"/>
    <dgm:cxn modelId="{9CB0427E-27E3-433B-B9A9-4138A75911F1}" type="presParOf" srcId="{504A7B5C-197B-45D0-8D59-56F4D5C8E46C}" destId="{47212612-2112-4EE4-AB9A-FD294A321217}" srcOrd="1" destOrd="0" presId="urn:microsoft.com/office/officeart/2005/8/layout/list1"/>
    <dgm:cxn modelId="{84A6B8E2-C652-4849-B412-E43BB9453BDD}" type="presParOf" srcId="{FC8F17A7-382E-4A1E-B2E7-DA36B42E1581}" destId="{D3B319EC-2AC4-4E0D-B8B8-8706C1A64A31}" srcOrd="41" destOrd="0" presId="urn:microsoft.com/office/officeart/2005/8/layout/list1"/>
    <dgm:cxn modelId="{6E7327E8-DF02-45DC-B180-900B7EAE40B3}" type="presParOf" srcId="{FC8F17A7-382E-4A1E-B2E7-DA36B42E1581}" destId="{70EE8211-D7E5-4875-B1BE-DD896F61FF39}" srcOrd="42" destOrd="0" presId="urn:microsoft.com/office/officeart/2005/8/layout/list1"/>
    <dgm:cxn modelId="{0782C794-C6D9-4AA2-8705-42123121864E}" type="presParOf" srcId="{FC8F17A7-382E-4A1E-B2E7-DA36B42E1581}" destId="{BA39C67A-6FB0-4B00-8EF6-F7BD7AFEC80C}" srcOrd="43" destOrd="0" presId="urn:microsoft.com/office/officeart/2005/8/layout/list1"/>
    <dgm:cxn modelId="{0D35FDAF-1794-46C2-A46B-A3B475FE1EE9}" type="presParOf" srcId="{FC8F17A7-382E-4A1E-B2E7-DA36B42E1581}" destId="{236F3CB0-FC6A-42E7-9222-5EB9A2129B15}" srcOrd="44" destOrd="0" presId="urn:microsoft.com/office/officeart/2005/8/layout/list1"/>
    <dgm:cxn modelId="{3CDE33E1-36ED-40E0-ADF9-3853E31630D5}" type="presParOf" srcId="{236F3CB0-FC6A-42E7-9222-5EB9A2129B15}" destId="{CB8FA14D-F7C0-4BA7-B5FE-0AF92E1B5AEC}" srcOrd="0" destOrd="0" presId="urn:microsoft.com/office/officeart/2005/8/layout/list1"/>
    <dgm:cxn modelId="{1EA4E276-1D0C-4D6D-A2A2-9718F8A21808}" type="presParOf" srcId="{236F3CB0-FC6A-42E7-9222-5EB9A2129B15}" destId="{6D3E7738-9EC1-4E56-8866-13A3F1EA0EB5}" srcOrd="1" destOrd="0" presId="urn:microsoft.com/office/officeart/2005/8/layout/list1"/>
    <dgm:cxn modelId="{1CF2954B-FE08-4535-BFBC-7C75FB238121}" type="presParOf" srcId="{FC8F17A7-382E-4A1E-B2E7-DA36B42E1581}" destId="{0B3614BC-0986-4199-8F87-B76FDBA24601}" srcOrd="45" destOrd="0" presId="urn:microsoft.com/office/officeart/2005/8/layout/list1"/>
    <dgm:cxn modelId="{36A96D68-6FF6-4640-8FA1-A09EFAA77301}" type="presParOf" srcId="{FC8F17A7-382E-4A1E-B2E7-DA36B42E1581}" destId="{930056F2-6EE0-4D60-B231-6A316CE5E782}" srcOrd="46" destOrd="0" presId="urn:microsoft.com/office/officeart/2005/8/layout/list1"/>
    <dgm:cxn modelId="{BCF813E4-B754-4AC8-B6FD-D67C52A04A4E}" type="presParOf" srcId="{FC8F17A7-382E-4A1E-B2E7-DA36B42E1581}" destId="{7804978F-5F52-4A88-8118-87B4DD2E9E40}" srcOrd="47" destOrd="0" presId="urn:microsoft.com/office/officeart/2005/8/layout/list1"/>
    <dgm:cxn modelId="{6E257CE0-311F-4BFF-962C-C927C659ABAE}" type="presParOf" srcId="{FC8F17A7-382E-4A1E-B2E7-DA36B42E1581}" destId="{66065793-67F8-45E2-97F5-720CAC391988}" srcOrd="48" destOrd="0" presId="urn:microsoft.com/office/officeart/2005/8/layout/list1"/>
    <dgm:cxn modelId="{F39051AC-44DB-452B-A060-11B952C05777}" type="presParOf" srcId="{66065793-67F8-45E2-97F5-720CAC391988}" destId="{EBD57FE5-159F-4B83-AEF9-EA103400217F}" srcOrd="0" destOrd="0" presId="urn:microsoft.com/office/officeart/2005/8/layout/list1"/>
    <dgm:cxn modelId="{FDD8215B-4DCD-4851-81F9-A4B16E73D4D8}" type="presParOf" srcId="{66065793-67F8-45E2-97F5-720CAC391988}" destId="{C9C4EDCF-0D7D-4178-80AC-3C28EDA936EA}" srcOrd="1" destOrd="0" presId="urn:microsoft.com/office/officeart/2005/8/layout/list1"/>
    <dgm:cxn modelId="{6DC3F9FB-00A3-4167-9D8B-C79FFD65A436}" type="presParOf" srcId="{FC8F17A7-382E-4A1E-B2E7-DA36B42E1581}" destId="{B0A39975-8ADA-4EB7-93AC-5B32CCFFA3D8}" srcOrd="49" destOrd="0" presId="urn:microsoft.com/office/officeart/2005/8/layout/list1"/>
    <dgm:cxn modelId="{A8A9D4DC-0387-4870-A369-AEF0430DFAC2}" type="presParOf" srcId="{FC8F17A7-382E-4A1E-B2E7-DA36B42E1581}" destId="{18AAA3DA-65E3-4B54-856F-745A46DBA2A8}" srcOrd="50" destOrd="0" presId="urn:microsoft.com/office/officeart/2005/8/layout/list1"/>
    <dgm:cxn modelId="{B2729E3E-E905-4C70-A62C-EF9F1047B6C4}" type="presParOf" srcId="{FC8F17A7-382E-4A1E-B2E7-DA36B42E1581}" destId="{61137101-CB7A-4843-B2C9-5D9A72761D76}" srcOrd="51" destOrd="0" presId="urn:microsoft.com/office/officeart/2005/8/layout/list1"/>
    <dgm:cxn modelId="{D5F258DE-CE23-4FED-8425-E59A8A94F897}" type="presParOf" srcId="{FC8F17A7-382E-4A1E-B2E7-DA36B42E1581}" destId="{FD56D612-0CA4-447A-8EF4-5D1FAC4FFEA3}" srcOrd="52" destOrd="0" presId="urn:microsoft.com/office/officeart/2005/8/layout/list1"/>
    <dgm:cxn modelId="{5ACC6FF7-DDDA-4417-A8BA-8628F710AF9E}" type="presParOf" srcId="{FD56D612-0CA4-447A-8EF4-5D1FAC4FFEA3}" destId="{B1E43C84-89B8-494E-A5A6-627F9349E4E6}" srcOrd="0" destOrd="0" presId="urn:microsoft.com/office/officeart/2005/8/layout/list1"/>
    <dgm:cxn modelId="{68347B92-66EF-4379-BA7B-9E1B21D6AFE4}" type="presParOf" srcId="{FD56D612-0CA4-447A-8EF4-5D1FAC4FFEA3}" destId="{D28A992A-D756-402D-AF4A-98AAC68826A9}" srcOrd="1" destOrd="0" presId="urn:microsoft.com/office/officeart/2005/8/layout/list1"/>
    <dgm:cxn modelId="{D350F135-0C31-4C9E-A9E3-918788BD54CB}" type="presParOf" srcId="{FC8F17A7-382E-4A1E-B2E7-DA36B42E1581}" destId="{941866A7-6FD7-4ED3-91E2-08BC5BCC62AD}" srcOrd="53" destOrd="0" presId="urn:microsoft.com/office/officeart/2005/8/layout/list1"/>
    <dgm:cxn modelId="{C365F5F3-C857-4E73-9E49-D0D09335FDD6}" type="presParOf" srcId="{FC8F17A7-382E-4A1E-B2E7-DA36B42E1581}" destId="{E7CFED7A-E2E7-4DB2-B02D-12D73767FC9A}" srcOrd="54" destOrd="0" presId="urn:microsoft.com/office/officeart/2005/8/layout/list1"/>
    <dgm:cxn modelId="{4BB06879-FAD1-432E-A3F8-ADF3C612E95F}" type="presParOf" srcId="{FC8F17A7-382E-4A1E-B2E7-DA36B42E1581}" destId="{F644A991-153E-437A-B7C0-E0F664592780}" srcOrd="55" destOrd="0" presId="urn:microsoft.com/office/officeart/2005/8/layout/list1"/>
    <dgm:cxn modelId="{C0FA7FC4-A62C-4C5C-A8BE-AF8476D33C05}" type="presParOf" srcId="{FC8F17A7-382E-4A1E-B2E7-DA36B42E1581}" destId="{100D4A9F-8DD0-4AEF-81E4-E18A5C61997E}" srcOrd="56" destOrd="0" presId="urn:microsoft.com/office/officeart/2005/8/layout/list1"/>
    <dgm:cxn modelId="{8E3F0364-9FFE-4708-B75D-C1E77DD050BD}" type="presParOf" srcId="{100D4A9F-8DD0-4AEF-81E4-E18A5C61997E}" destId="{0B453DFD-6C13-430D-A27F-131F95FA4CA8}" srcOrd="0" destOrd="0" presId="urn:microsoft.com/office/officeart/2005/8/layout/list1"/>
    <dgm:cxn modelId="{A87638FA-A0AA-4888-A4AC-4190D96E3673}" type="presParOf" srcId="{100D4A9F-8DD0-4AEF-81E4-E18A5C61997E}" destId="{829469C0-E15E-4D2E-9CAF-90A9B365C9CD}" srcOrd="1" destOrd="0" presId="urn:microsoft.com/office/officeart/2005/8/layout/list1"/>
    <dgm:cxn modelId="{02FB3151-995C-4501-8720-BF880A6D258E}" type="presParOf" srcId="{FC8F17A7-382E-4A1E-B2E7-DA36B42E1581}" destId="{24A7FB08-CF40-42F6-B775-A2DDFFAB4B9F}" srcOrd="57" destOrd="0" presId="urn:microsoft.com/office/officeart/2005/8/layout/list1"/>
    <dgm:cxn modelId="{3A2FC17C-0D84-4EF5-AA01-72F5E8D12A63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740CDA35-ECDB-4C4B-BB41-DBF701BA5706}" type="presOf" srcId="{4F249EC0-E768-4341-AFD6-A149BC3B7897}" destId="{FB41B348-582E-4F1B-8E8B-5AE516EA174B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F21716BE-1537-4832-A9B2-E6CA981360A4}" type="presOf" srcId="{4645654A-0DC5-46B0-95ED-49F72442FADF}" destId="{63BAC6F4-37DE-4063-90F1-38293280B408}" srcOrd="0" destOrd="0" presId="urn:microsoft.com/office/officeart/2005/8/layout/list1"/>
    <dgm:cxn modelId="{B2D6924D-314F-4F13-9A27-0BC65E6A1CA1}" type="presOf" srcId="{E23C63D9-5F13-4E8F-B0BA-A4588E82099A}" destId="{47212612-2112-4EE4-AB9A-FD294A321217}" srcOrd="1" destOrd="0" presId="urn:microsoft.com/office/officeart/2005/8/layout/list1"/>
    <dgm:cxn modelId="{427EF136-B7B7-44D6-A80A-EA6EAB95B74E}" type="presOf" srcId="{06DF7B84-5155-4510-A4D1-41E62DBF20AA}" destId="{AF10899B-EDEE-40FE-9C40-8DDE3B25E72C}" srcOrd="0" destOrd="0" presId="urn:microsoft.com/office/officeart/2005/8/layout/list1"/>
    <dgm:cxn modelId="{DC1684ED-4EF6-46B4-A199-5CE891B39FB3}" type="presOf" srcId="{0F5738F0-9D40-4958-B108-0B2ECF3C2EBD}" destId="{EBD57FE5-159F-4B83-AEF9-EA103400217F}" srcOrd="0" destOrd="0" presId="urn:microsoft.com/office/officeart/2005/8/layout/list1"/>
    <dgm:cxn modelId="{A0CC8B96-19E4-4F3A-B7A6-F689983EF0CB}" type="presOf" srcId="{A6AA4029-2DA5-4CF0-99F3-5D6F6A831349}" destId="{41C2C4BE-FE64-4D2A-8759-19F25F7067C9}" srcOrd="1" destOrd="0" presId="urn:microsoft.com/office/officeart/2005/8/layout/list1"/>
    <dgm:cxn modelId="{90D64C08-D318-450D-9C22-D3F932537159}" type="presOf" srcId="{B9374BCF-7B8D-43EA-AF42-3D675A166C28}" destId="{0CB65D4D-7011-4622-ADCA-FDF1A9C6A79F}" srcOrd="1" destOrd="0" presId="urn:microsoft.com/office/officeart/2005/8/layout/list1"/>
    <dgm:cxn modelId="{8C5CBC04-FBB6-4D00-8D18-CDC8A987C4F0}" type="presOf" srcId="{470BFF4D-607E-47BE-BE6D-F308DD98CD06}" destId="{FC8F17A7-382E-4A1E-B2E7-DA36B42E1581}" srcOrd="0" destOrd="0" presId="urn:microsoft.com/office/officeart/2005/8/layout/list1"/>
    <dgm:cxn modelId="{A2B826AF-D711-43E3-82A7-94281C40911B}" type="presOf" srcId="{049F0A86-C80C-4922-98A6-14F0D8DFCDD0}" destId="{0B453DFD-6C13-430D-A27F-131F95FA4CA8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55F8D732-7A7B-4136-B6AB-6173A3AFF9F8}" type="presOf" srcId="{8E2717DD-D037-46DD-AB7C-0D91C7CA05D2}" destId="{6D3E7738-9EC1-4E56-8866-13A3F1EA0EB5}" srcOrd="1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04E264A3-2F7D-454B-95B4-1827BC6886D7}" type="presOf" srcId="{E9D59AC3-A711-4796-B192-1D13C75A69CF}" destId="{04BFF7BE-8A4B-43A8-811A-DA3705A638B4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FB42A3CF-16AC-400A-90BB-93CB09D512FA}" type="presOf" srcId="{A6AA4029-2DA5-4CF0-99F3-5D6F6A831349}" destId="{10B64A83-F830-4AC6-9385-513A38D55826}" srcOrd="0" destOrd="0" presId="urn:microsoft.com/office/officeart/2005/8/layout/list1"/>
    <dgm:cxn modelId="{C295204D-405A-4826-889F-5096FE20614A}" type="presOf" srcId="{4F249EC0-E768-4341-AFD6-A149BC3B7897}" destId="{FD05451A-4252-4BAC-BB45-636A73C8DE8B}" srcOrd="0" destOrd="0" presId="urn:microsoft.com/office/officeart/2005/8/layout/list1"/>
    <dgm:cxn modelId="{5EC4194E-7667-4892-A456-A0943191334A}" type="presOf" srcId="{3F42973D-1A6B-4BAD-B7B3-793384490701}" destId="{B6237DF0-F405-480F-9EDB-6E2180B339B1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36EE46CD-22C7-44B5-82D0-1E54EBC1B7B5}" type="presOf" srcId="{8E2717DD-D037-46DD-AB7C-0D91C7CA05D2}" destId="{CB8FA14D-F7C0-4BA7-B5FE-0AF92E1B5AEC}" srcOrd="0" destOrd="0" presId="urn:microsoft.com/office/officeart/2005/8/layout/list1"/>
    <dgm:cxn modelId="{B0F8888B-A6AC-4123-901B-DE95D3242991}" type="presOf" srcId="{9A28537E-EBB5-45DA-B2FE-F991C881A5E8}" destId="{424CBD1D-1FC5-4620-B1CA-CEE3B5CF2E9C}" srcOrd="1" destOrd="0" presId="urn:microsoft.com/office/officeart/2005/8/layout/list1"/>
    <dgm:cxn modelId="{6D2A3C92-836B-4946-A629-5CE664505636}" type="presOf" srcId="{E9D59AC3-A711-4796-B192-1D13C75A69CF}" destId="{0A9123C9-74E1-476A-A44C-7C00851B6B18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F97FC0AB-50B8-4164-8E31-1E296E6A33D0}" type="presOf" srcId="{64FCE72A-1FB1-4987-BA60-D350EF43FDF1}" destId="{E8FEF8F4-F88A-4857-BBB8-31D46153B273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E836ED1C-64B3-418A-8ECC-417E5B95D0BB}" type="presOf" srcId="{517A7599-D39B-4136-B7F7-FC517C75373B}" destId="{D28A992A-D756-402D-AF4A-98AAC68826A9}" srcOrd="1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911130BE-D013-4421-BB3C-1881E2648E7A}" type="presOf" srcId="{0F5738F0-9D40-4958-B108-0B2ECF3C2EBD}" destId="{C9C4EDCF-0D7D-4178-80AC-3C28EDA936EA}" srcOrd="1" destOrd="0" presId="urn:microsoft.com/office/officeart/2005/8/layout/list1"/>
    <dgm:cxn modelId="{61300A68-7DAC-4A7F-88F2-327773B64388}" type="presOf" srcId="{9A28537E-EBB5-45DA-B2FE-F991C881A5E8}" destId="{194EB645-03DB-4718-8A2C-6FB775B61591}" srcOrd="0" destOrd="0" presId="urn:microsoft.com/office/officeart/2005/8/layout/list1"/>
    <dgm:cxn modelId="{03EA1F9A-69CD-4D6E-BD6E-CE8D5238AD14}" type="presOf" srcId="{3F7C1AE6-D2D6-4A4C-896A-7CB304546092}" destId="{FE891326-686A-4C45-B79B-1B94C9E03A2E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8720144D-7E04-4977-AB84-0EFC24FCFE02}" type="presOf" srcId="{F1EBE354-C624-4FC0-9F90-4A91809A193E}" destId="{63C9172F-EE30-49E2-9E45-1A3F307167E0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30CD3279-950A-4EB4-B7B0-B724D0D73C81}" type="presOf" srcId="{049F0A86-C80C-4922-98A6-14F0D8DFCDD0}" destId="{829469C0-E15E-4D2E-9CAF-90A9B365C9CD}" srcOrd="1" destOrd="0" presId="urn:microsoft.com/office/officeart/2005/8/layout/list1"/>
    <dgm:cxn modelId="{F7532C7F-C408-40EF-913C-83ECFB762AE2}" type="presOf" srcId="{3F42973D-1A6B-4BAD-B7B3-793384490701}" destId="{46DB3FC9-62E0-4C58-A7D5-27187D2C5D7D}" srcOrd="1" destOrd="0" presId="urn:microsoft.com/office/officeart/2005/8/layout/list1"/>
    <dgm:cxn modelId="{A0E4AF5F-ED73-4C85-ABCA-9DC3399832FA}" type="presOf" srcId="{64FCE72A-1FB1-4987-BA60-D350EF43FDF1}" destId="{329B42B8-ECD7-4885-9E08-72E31F850DA6}" srcOrd="1" destOrd="0" presId="urn:microsoft.com/office/officeart/2005/8/layout/list1"/>
    <dgm:cxn modelId="{E46DC22F-99C2-464C-BA81-D46E89AB2992}" type="presOf" srcId="{06DF7B84-5155-4510-A4D1-41E62DBF20AA}" destId="{F8623298-42EC-4240-A896-C3B77D6A84BE}" srcOrd="1" destOrd="0" presId="urn:microsoft.com/office/officeart/2005/8/layout/list1"/>
    <dgm:cxn modelId="{8FD8F3B8-7D69-4A79-9D37-675743860E9F}" type="presOf" srcId="{B9374BCF-7B8D-43EA-AF42-3D675A166C28}" destId="{2F3F69BC-F4CD-4461-9478-6693505E9CAD}" srcOrd="0" destOrd="0" presId="urn:microsoft.com/office/officeart/2005/8/layout/list1"/>
    <dgm:cxn modelId="{60375BBD-8E01-40D9-B62C-6168DEB79E83}" type="presOf" srcId="{4645654A-0DC5-46B0-95ED-49F72442FADF}" destId="{18DFF254-491E-49B4-A226-DB6AC9EDF287}" srcOrd="1" destOrd="0" presId="urn:microsoft.com/office/officeart/2005/8/layout/list1"/>
    <dgm:cxn modelId="{3C44DD22-6B5B-4C6D-A866-D900887566BD}" type="presOf" srcId="{F1EBE354-C624-4FC0-9F90-4A91809A193E}" destId="{A2DC3E57-52E3-478D-A04E-E0C40B3A6D1E}" srcOrd="1" destOrd="0" presId="urn:microsoft.com/office/officeart/2005/8/layout/list1"/>
    <dgm:cxn modelId="{F18EFE5B-F71A-4E90-BB0F-C5414E3C0082}" type="presOf" srcId="{3F7C1AE6-D2D6-4A4C-896A-7CB304546092}" destId="{61C61218-148C-4255-9C90-C651A43AA30B}" srcOrd="1" destOrd="0" presId="urn:microsoft.com/office/officeart/2005/8/layout/list1"/>
    <dgm:cxn modelId="{4FC62074-ADE4-4C7F-A77D-A86761401380}" type="presOf" srcId="{E23C63D9-5F13-4E8F-B0BA-A4588E82099A}" destId="{A8C8CC9A-22FC-4541-8139-B4781DD01AEA}" srcOrd="0" destOrd="0" presId="urn:microsoft.com/office/officeart/2005/8/layout/list1"/>
    <dgm:cxn modelId="{6D033E0E-9BF7-4323-A765-6A0B5D38582A}" type="presOf" srcId="{517A7599-D39B-4136-B7F7-FC517C75373B}" destId="{B1E43C84-89B8-494E-A5A6-627F9349E4E6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9906253C-D0A2-439E-B36A-75A82A4521E1}" type="presParOf" srcId="{FC8F17A7-382E-4A1E-B2E7-DA36B42E1581}" destId="{A4AFC699-C35E-460D-A64E-55750FEB5D2F}" srcOrd="0" destOrd="0" presId="urn:microsoft.com/office/officeart/2005/8/layout/list1"/>
    <dgm:cxn modelId="{1F39F9FD-4094-4C47-95BE-DE60790F0072}" type="presParOf" srcId="{A4AFC699-C35E-460D-A64E-55750FEB5D2F}" destId="{2F3F69BC-F4CD-4461-9478-6693505E9CAD}" srcOrd="0" destOrd="0" presId="urn:microsoft.com/office/officeart/2005/8/layout/list1"/>
    <dgm:cxn modelId="{7347A86D-16C9-4F76-B132-63546DFE9100}" type="presParOf" srcId="{A4AFC699-C35E-460D-A64E-55750FEB5D2F}" destId="{0CB65D4D-7011-4622-ADCA-FDF1A9C6A79F}" srcOrd="1" destOrd="0" presId="urn:microsoft.com/office/officeart/2005/8/layout/list1"/>
    <dgm:cxn modelId="{A2577E76-0413-4E52-A04F-CF442906E329}" type="presParOf" srcId="{FC8F17A7-382E-4A1E-B2E7-DA36B42E1581}" destId="{0E61AAD7-843C-4A61-9057-1D4B1E6EB38A}" srcOrd="1" destOrd="0" presId="urn:microsoft.com/office/officeart/2005/8/layout/list1"/>
    <dgm:cxn modelId="{90B6E5D7-00CD-42F4-9DFF-9B08F3F79EF2}" type="presParOf" srcId="{FC8F17A7-382E-4A1E-B2E7-DA36B42E1581}" destId="{4C2768E2-ED89-431A-A486-281CC5329D11}" srcOrd="2" destOrd="0" presId="urn:microsoft.com/office/officeart/2005/8/layout/list1"/>
    <dgm:cxn modelId="{022ABE94-7C1F-4FB3-9772-A519C2ED2EEA}" type="presParOf" srcId="{FC8F17A7-382E-4A1E-B2E7-DA36B42E1581}" destId="{1B416E7A-1E06-4210-9A87-C9B7D190B309}" srcOrd="3" destOrd="0" presId="urn:microsoft.com/office/officeart/2005/8/layout/list1"/>
    <dgm:cxn modelId="{E9C5E889-366F-4731-B42B-54520EC2013E}" type="presParOf" srcId="{FC8F17A7-382E-4A1E-B2E7-DA36B42E1581}" destId="{06690BC2-B387-4E14-8CD0-50904E7E7C3A}" srcOrd="4" destOrd="0" presId="urn:microsoft.com/office/officeart/2005/8/layout/list1"/>
    <dgm:cxn modelId="{1DB1804A-E977-49B7-913F-1D940C018051}" type="presParOf" srcId="{06690BC2-B387-4E14-8CD0-50904E7E7C3A}" destId="{B6237DF0-F405-480F-9EDB-6E2180B339B1}" srcOrd="0" destOrd="0" presId="urn:microsoft.com/office/officeart/2005/8/layout/list1"/>
    <dgm:cxn modelId="{9D3CFD20-4761-4F78-810C-4E40EF8147A0}" type="presParOf" srcId="{06690BC2-B387-4E14-8CD0-50904E7E7C3A}" destId="{46DB3FC9-62E0-4C58-A7D5-27187D2C5D7D}" srcOrd="1" destOrd="0" presId="urn:microsoft.com/office/officeart/2005/8/layout/list1"/>
    <dgm:cxn modelId="{C45E92A7-4A55-4ECC-B187-A879CB416856}" type="presParOf" srcId="{FC8F17A7-382E-4A1E-B2E7-DA36B42E1581}" destId="{247B878D-BDED-49CB-B65A-A497AD500AE8}" srcOrd="5" destOrd="0" presId="urn:microsoft.com/office/officeart/2005/8/layout/list1"/>
    <dgm:cxn modelId="{4C2527D9-5158-4C60-A3AE-085E8C95FAA3}" type="presParOf" srcId="{FC8F17A7-382E-4A1E-B2E7-DA36B42E1581}" destId="{4659EBC4-64D1-4B6C-92B5-9A0F3C2EF96C}" srcOrd="6" destOrd="0" presId="urn:microsoft.com/office/officeart/2005/8/layout/list1"/>
    <dgm:cxn modelId="{244BAF8D-F991-4B4A-80A6-543B57B92D03}" type="presParOf" srcId="{FC8F17A7-382E-4A1E-B2E7-DA36B42E1581}" destId="{BAF59938-BB53-474B-BAD2-F883FDDD4D15}" srcOrd="7" destOrd="0" presId="urn:microsoft.com/office/officeart/2005/8/layout/list1"/>
    <dgm:cxn modelId="{55FC9198-6F8A-44C8-9A18-14DE1EEA6BEE}" type="presParOf" srcId="{FC8F17A7-382E-4A1E-B2E7-DA36B42E1581}" destId="{B565232D-1520-461C-A256-E2F8182B90C8}" srcOrd="8" destOrd="0" presId="urn:microsoft.com/office/officeart/2005/8/layout/list1"/>
    <dgm:cxn modelId="{98D9A31E-0799-46D6-A127-6F0560C60B89}" type="presParOf" srcId="{B565232D-1520-461C-A256-E2F8182B90C8}" destId="{10B64A83-F830-4AC6-9385-513A38D55826}" srcOrd="0" destOrd="0" presId="urn:microsoft.com/office/officeart/2005/8/layout/list1"/>
    <dgm:cxn modelId="{BA555BF8-273F-403B-BA6E-585B2984BF43}" type="presParOf" srcId="{B565232D-1520-461C-A256-E2F8182B90C8}" destId="{41C2C4BE-FE64-4D2A-8759-19F25F7067C9}" srcOrd="1" destOrd="0" presId="urn:microsoft.com/office/officeart/2005/8/layout/list1"/>
    <dgm:cxn modelId="{E52883CA-967E-4D13-9C12-885723BA6C5C}" type="presParOf" srcId="{FC8F17A7-382E-4A1E-B2E7-DA36B42E1581}" destId="{1B336EED-E3B6-45CB-AC6A-6AFFDB107DB5}" srcOrd="9" destOrd="0" presId="urn:microsoft.com/office/officeart/2005/8/layout/list1"/>
    <dgm:cxn modelId="{75F5A388-2443-42CA-B008-F90F34F9D3C1}" type="presParOf" srcId="{FC8F17A7-382E-4A1E-B2E7-DA36B42E1581}" destId="{30B5F34B-9541-42FB-BF55-BA19172ED350}" srcOrd="10" destOrd="0" presId="urn:microsoft.com/office/officeart/2005/8/layout/list1"/>
    <dgm:cxn modelId="{3108EB53-4ED6-478D-8134-E30CFFA7B556}" type="presParOf" srcId="{FC8F17A7-382E-4A1E-B2E7-DA36B42E1581}" destId="{BA660269-BEB7-404B-BD93-4DFE7712AA9C}" srcOrd="11" destOrd="0" presId="urn:microsoft.com/office/officeart/2005/8/layout/list1"/>
    <dgm:cxn modelId="{21690789-0EB6-405D-A852-2CC26485D8A2}" type="presParOf" srcId="{FC8F17A7-382E-4A1E-B2E7-DA36B42E1581}" destId="{88BA583A-DC58-4047-A142-7FA2525DCFA3}" srcOrd="12" destOrd="0" presId="urn:microsoft.com/office/officeart/2005/8/layout/list1"/>
    <dgm:cxn modelId="{9996F3D4-B382-499A-B626-FBBAB7D2E234}" type="presParOf" srcId="{88BA583A-DC58-4047-A142-7FA2525DCFA3}" destId="{AF10899B-EDEE-40FE-9C40-8DDE3B25E72C}" srcOrd="0" destOrd="0" presId="urn:microsoft.com/office/officeart/2005/8/layout/list1"/>
    <dgm:cxn modelId="{1F3C24B1-2FBF-429B-97BB-C835014C354D}" type="presParOf" srcId="{88BA583A-DC58-4047-A142-7FA2525DCFA3}" destId="{F8623298-42EC-4240-A896-C3B77D6A84BE}" srcOrd="1" destOrd="0" presId="urn:microsoft.com/office/officeart/2005/8/layout/list1"/>
    <dgm:cxn modelId="{471568AA-B3C4-4A17-A080-5017360C9CE6}" type="presParOf" srcId="{FC8F17A7-382E-4A1E-B2E7-DA36B42E1581}" destId="{6188435A-1102-4E5B-8D2B-58E6CD4E6435}" srcOrd="13" destOrd="0" presId="urn:microsoft.com/office/officeart/2005/8/layout/list1"/>
    <dgm:cxn modelId="{22EA5CEF-AC72-4FF5-AFB7-BBDEAE65BDF6}" type="presParOf" srcId="{FC8F17A7-382E-4A1E-B2E7-DA36B42E1581}" destId="{AA0B205A-8584-47CB-8AB6-687C2A81A3A7}" srcOrd="14" destOrd="0" presId="urn:microsoft.com/office/officeart/2005/8/layout/list1"/>
    <dgm:cxn modelId="{57E29641-E148-44F8-B49B-F783779C184F}" type="presParOf" srcId="{FC8F17A7-382E-4A1E-B2E7-DA36B42E1581}" destId="{36936875-2CE6-48CC-885F-460991F03499}" srcOrd="15" destOrd="0" presId="urn:microsoft.com/office/officeart/2005/8/layout/list1"/>
    <dgm:cxn modelId="{551CC158-2C04-46A8-9501-B4C37A2B2C54}" type="presParOf" srcId="{FC8F17A7-382E-4A1E-B2E7-DA36B42E1581}" destId="{70BBAC2E-3F84-4F66-B9BC-F7186ACAB38F}" srcOrd="16" destOrd="0" presId="urn:microsoft.com/office/officeart/2005/8/layout/list1"/>
    <dgm:cxn modelId="{6CE73E80-E987-4A29-8C37-D2BDC23FA137}" type="presParOf" srcId="{70BBAC2E-3F84-4F66-B9BC-F7186ACAB38F}" destId="{63BAC6F4-37DE-4063-90F1-38293280B408}" srcOrd="0" destOrd="0" presId="urn:microsoft.com/office/officeart/2005/8/layout/list1"/>
    <dgm:cxn modelId="{CD1E6FCD-EF7A-4E49-9D14-9882A71DF9E7}" type="presParOf" srcId="{70BBAC2E-3F84-4F66-B9BC-F7186ACAB38F}" destId="{18DFF254-491E-49B4-A226-DB6AC9EDF287}" srcOrd="1" destOrd="0" presId="urn:microsoft.com/office/officeart/2005/8/layout/list1"/>
    <dgm:cxn modelId="{C5171906-6A29-4255-A84D-2692C7F5B13B}" type="presParOf" srcId="{FC8F17A7-382E-4A1E-B2E7-DA36B42E1581}" destId="{2F621F97-3C2B-4ED3-AF8D-5D7EA9471D3C}" srcOrd="17" destOrd="0" presId="urn:microsoft.com/office/officeart/2005/8/layout/list1"/>
    <dgm:cxn modelId="{0AF13343-D543-45A4-A111-F7E10F993317}" type="presParOf" srcId="{FC8F17A7-382E-4A1E-B2E7-DA36B42E1581}" destId="{B17DE1A4-9BC0-46D0-9740-94D09C549B59}" srcOrd="18" destOrd="0" presId="urn:microsoft.com/office/officeart/2005/8/layout/list1"/>
    <dgm:cxn modelId="{35092A9E-32B1-4A8D-82AE-AD8AB6D1ABFC}" type="presParOf" srcId="{FC8F17A7-382E-4A1E-B2E7-DA36B42E1581}" destId="{0649D3E9-A605-40B6-B170-BC90BB6CACA7}" srcOrd="19" destOrd="0" presId="urn:microsoft.com/office/officeart/2005/8/layout/list1"/>
    <dgm:cxn modelId="{C4623B54-2C00-40C2-963A-5169F8C19ED5}" type="presParOf" srcId="{FC8F17A7-382E-4A1E-B2E7-DA36B42E1581}" destId="{5557BF4C-0B21-48C7-98F8-59E3BDB03DC7}" srcOrd="20" destOrd="0" presId="urn:microsoft.com/office/officeart/2005/8/layout/list1"/>
    <dgm:cxn modelId="{76629D7E-F87E-4E3B-9351-9BA9862203B2}" type="presParOf" srcId="{5557BF4C-0B21-48C7-98F8-59E3BDB03DC7}" destId="{0A9123C9-74E1-476A-A44C-7C00851B6B18}" srcOrd="0" destOrd="0" presId="urn:microsoft.com/office/officeart/2005/8/layout/list1"/>
    <dgm:cxn modelId="{52BE0A52-7D53-4D14-8B3F-ACA0CED4E9E0}" type="presParOf" srcId="{5557BF4C-0B21-48C7-98F8-59E3BDB03DC7}" destId="{04BFF7BE-8A4B-43A8-811A-DA3705A638B4}" srcOrd="1" destOrd="0" presId="urn:microsoft.com/office/officeart/2005/8/layout/list1"/>
    <dgm:cxn modelId="{76B7F9CC-A1ED-47E2-922C-3FA9177AE25C}" type="presParOf" srcId="{FC8F17A7-382E-4A1E-B2E7-DA36B42E1581}" destId="{4A94990A-C322-4A85-9986-B15C0FF2B266}" srcOrd="21" destOrd="0" presId="urn:microsoft.com/office/officeart/2005/8/layout/list1"/>
    <dgm:cxn modelId="{75A51632-0B80-490F-886E-C6109A80F4B6}" type="presParOf" srcId="{FC8F17A7-382E-4A1E-B2E7-DA36B42E1581}" destId="{C436068C-0248-4822-A0B2-7CB4D8C70A60}" srcOrd="22" destOrd="0" presId="urn:microsoft.com/office/officeart/2005/8/layout/list1"/>
    <dgm:cxn modelId="{109FC452-0502-4D3B-B8DE-4F67DBF84E3D}" type="presParOf" srcId="{FC8F17A7-382E-4A1E-B2E7-DA36B42E1581}" destId="{1E506FD5-CE60-423F-B26B-10293B47C007}" srcOrd="23" destOrd="0" presId="urn:microsoft.com/office/officeart/2005/8/layout/list1"/>
    <dgm:cxn modelId="{3597BAA8-ACA2-46CB-B2CF-D85C4F03372C}" type="presParOf" srcId="{FC8F17A7-382E-4A1E-B2E7-DA36B42E1581}" destId="{1D02F6B0-EBF4-45E3-82C7-E7801560D744}" srcOrd="24" destOrd="0" presId="urn:microsoft.com/office/officeart/2005/8/layout/list1"/>
    <dgm:cxn modelId="{63AF8806-9FDA-4F5A-924F-25C76176162E}" type="presParOf" srcId="{1D02F6B0-EBF4-45E3-82C7-E7801560D744}" destId="{FE891326-686A-4C45-B79B-1B94C9E03A2E}" srcOrd="0" destOrd="0" presId="urn:microsoft.com/office/officeart/2005/8/layout/list1"/>
    <dgm:cxn modelId="{B3D84B7E-3444-4A37-B3B1-73AF0DD89EE7}" type="presParOf" srcId="{1D02F6B0-EBF4-45E3-82C7-E7801560D744}" destId="{61C61218-148C-4255-9C90-C651A43AA30B}" srcOrd="1" destOrd="0" presId="urn:microsoft.com/office/officeart/2005/8/layout/list1"/>
    <dgm:cxn modelId="{83201706-3FA9-4554-9EDE-D6C19EC065F1}" type="presParOf" srcId="{FC8F17A7-382E-4A1E-B2E7-DA36B42E1581}" destId="{1802013E-BF39-4EF9-9432-FA7C944D3582}" srcOrd="25" destOrd="0" presId="urn:microsoft.com/office/officeart/2005/8/layout/list1"/>
    <dgm:cxn modelId="{3BB761C1-8655-4B3C-B15A-4979A6EE89D0}" type="presParOf" srcId="{FC8F17A7-382E-4A1E-B2E7-DA36B42E1581}" destId="{1BCA2504-F34B-4965-B98A-B14370556103}" srcOrd="26" destOrd="0" presId="urn:microsoft.com/office/officeart/2005/8/layout/list1"/>
    <dgm:cxn modelId="{F90FC272-D1C6-4D87-AC29-E7B484E0DAC1}" type="presParOf" srcId="{FC8F17A7-382E-4A1E-B2E7-DA36B42E1581}" destId="{0FAAC69F-E085-4A39-B6CA-D9F5703A4618}" srcOrd="27" destOrd="0" presId="urn:microsoft.com/office/officeart/2005/8/layout/list1"/>
    <dgm:cxn modelId="{A4026166-2956-464C-94DF-EBD7E5C2A033}" type="presParOf" srcId="{FC8F17A7-382E-4A1E-B2E7-DA36B42E1581}" destId="{D8E4629F-6E0F-4A02-BADE-4218A3A65FF2}" srcOrd="28" destOrd="0" presId="urn:microsoft.com/office/officeart/2005/8/layout/list1"/>
    <dgm:cxn modelId="{9F1D6F43-3971-4ACD-8586-4E7946352B7F}" type="presParOf" srcId="{D8E4629F-6E0F-4A02-BADE-4218A3A65FF2}" destId="{FD05451A-4252-4BAC-BB45-636A73C8DE8B}" srcOrd="0" destOrd="0" presId="urn:microsoft.com/office/officeart/2005/8/layout/list1"/>
    <dgm:cxn modelId="{ABBEC687-9E70-4486-97F7-7B5BF3CF0C9A}" type="presParOf" srcId="{D8E4629F-6E0F-4A02-BADE-4218A3A65FF2}" destId="{FB41B348-582E-4F1B-8E8B-5AE516EA174B}" srcOrd="1" destOrd="0" presId="urn:microsoft.com/office/officeart/2005/8/layout/list1"/>
    <dgm:cxn modelId="{36B23C65-A1E4-4A84-AC99-DB1A59D0042E}" type="presParOf" srcId="{FC8F17A7-382E-4A1E-B2E7-DA36B42E1581}" destId="{E7BC78D9-1A4C-4A98-B3F2-3EC605C1BE54}" srcOrd="29" destOrd="0" presId="urn:microsoft.com/office/officeart/2005/8/layout/list1"/>
    <dgm:cxn modelId="{3BBEE6ED-428A-4949-9C5B-1F97972AA9ED}" type="presParOf" srcId="{FC8F17A7-382E-4A1E-B2E7-DA36B42E1581}" destId="{4AC2EB15-380B-4E95-A5FA-808E3B3AA859}" srcOrd="30" destOrd="0" presId="urn:microsoft.com/office/officeart/2005/8/layout/list1"/>
    <dgm:cxn modelId="{3CEA1C89-B444-49A0-92D9-B85A383D37EB}" type="presParOf" srcId="{FC8F17A7-382E-4A1E-B2E7-DA36B42E1581}" destId="{38C0859C-7275-408F-8247-FDFC8F7D3597}" srcOrd="31" destOrd="0" presId="urn:microsoft.com/office/officeart/2005/8/layout/list1"/>
    <dgm:cxn modelId="{1F90ED57-3F3D-4205-91D2-2BFA7E5A3146}" type="presParOf" srcId="{FC8F17A7-382E-4A1E-B2E7-DA36B42E1581}" destId="{2B9B4077-7AD0-41BF-89A1-CCD579863653}" srcOrd="32" destOrd="0" presId="urn:microsoft.com/office/officeart/2005/8/layout/list1"/>
    <dgm:cxn modelId="{B2F9A3B6-92AB-40CD-9F90-7E33A0FC2686}" type="presParOf" srcId="{2B9B4077-7AD0-41BF-89A1-CCD579863653}" destId="{194EB645-03DB-4718-8A2C-6FB775B61591}" srcOrd="0" destOrd="0" presId="urn:microsoft.com/office/officeart/2005/8/layout/list1"/>
    <dgm:cxn modelId="{8310AFCC-FB12-48E1-9E99-84B2EAAD8E87}" type="presParOf" srcId="{2B9B4077-7AD0-41BF-89A1-CCD579863653}" destId="{424CBD1D-1FC5-4620-B1CA-CEE3B5CF2E9C}" srcOrd="1" destOrd="0" presId="urn:microsoft.com/office/officeart/2005/8/layout/list1"/>
    <dgm:cxn modelId="{C8EC3C3B-918A-4F28-9B9E-F5D95AEAE107}" type="presParOf" srcId="{FC8F17A7-382E-4A1E-B2E7-DA36B42E1581}" destId="{930D1122-9358-4F28-86F7-9B909D1379B5}" srcOrd="33" destOrd="0" presId="urn:microsoft.com/office/officeart/2005/8/layout/list1"/>
    <dgm:cxn modelId="{14FEB242-3365-4EAB-A551-C6C245AC2FF9}" type="presParOf" srcId="{FC8F17A7-382E-4A1E-B2E7-DA36B42E1581}" destId="{6B840818-1DBA-430E-8241-C14651C75AC3}" srcOrd="34" destOrd="0" presId="urn:microsoft.com/office/officeart/2005/8/layout/list1"/>
    <dgm:cxn modelId="{87909212-3D34-4217-8003-85CC0B36023A}" type="presParOf" srcId="{FC8F17A7-382E-4A1E-B2E7-DA36B42E1581}" destId="{3546DACC-6EE4-495B-80ED-08D9CE3E49DC}" srcOrd="35" destOrd="0" presId="urn:microsoft.com/office/officeart/2005/8/layout/list1"/>
    <dgm:cxn modelId="{800540AA-2384-43F8-A033-C170883C1748}" type="presParOf" srcId="{FC8F17A7-382E-4A1E-B2E7-DA36B42E1581}" destId="{149E7E05-9164-4FC0-AD4D-F6106392B578}" srcOrd="36" destOrd="0" presId="urn:microsoft.com/office/officeart/2005/8/layout/list1"/>
    <dgm:cxn modelId="{CBDCE56E-8B89-4C51-BE93-C6F1917A5B11}" type="presParOf" srcId="{149E7E05-9164-4FC0-AD4D-F6106392B578}" destId="{63C9172F-EE30-49E2-9E45-1A3F307167E0}" srcOrd="0" destOrd="0" presId="urn:microsoft.com/office/officeart/2005/8/layout/list1"/>
    <dgm:cxn modelId="{039A8606-CDAE-4849-8768-CA72A2F0AE74}" type="presParOf" srcId="{149E7E05-9164-4FC0-AD4D-F6106392B578}" destId="{A2DC3E57-52E3-478D-A04E-E0C40B3A6D1E}" srcOrd="1" destOrd="0" presId="urn:microsoft.com/office/officeart/2005/8/layout/list1"/>
    <dgm:cxn modelId="{6FEAB032-DAB2-4EE8-A52E-BC47F9CCF299}" type="presParOf" srcId="{FC8F17A7-382E-4A1E-B2E7-DA36B42E1581}" destId="{DA5D1FDC-9886-44A2-80B4-CC785E870A80}" srcOrd="37" destOrd="0" presId="urn:microsoft.com/office/officeart/2005/8/layout/list1"/>
    <dgm:cxn modelId="{563C1F34-59C4-4E58-8CEE-5D4BB624DEF1}" type="presParOf" srcId="{FC8F17A7-382E-4A1E-B2E7-DA36B42E1581}" destId="{8CE27BDD-A1C0-4C19-8C7C-E1EE3FF8CD56}" srcOrd="38" destOrd="0" presId="urn:microsoft.com/office/officeart/2005/8/layout/list1"/>
    <dgm:cxn modelId="{31CB1B36-D759-4672-B220-51D1E42FF940}" type="presParOf" srcId="{FC8F17A7-382E-4A1E-B2E7-DA36B42E1581}" destId="{C2B40191-EDD5-400F-821F-182ACFF6A277}" srcOrd="39" destOrd="0" presId="urn:microsoft.com/office/officeart/2005/8/layout/list1"/>
    <dgm:cxn modelId="{0E96DC12-B377-4A93-9FA6-DF2C1B239AB0}" type="presParOf" srcId="{FC8F17A7-382E-4A1E-B2E7-DA36B42E1581}" destId="{504A7B5C-197B-45D0-8D59-56F4D5C8E46C}" srcOrd="40" destOrd="0" presId="urn:microsoft.com/office/officeart/2005/8/layout/list1"/>
    <dgm:cxn modelId="{B197C42E-D9E5-4A6B-A7A4-78AAE3A321F1}" type="presParOf" srcId="{504A7B5C-197B-45D0-8D59-56F4D5C8E46C}" destId="{A8C8CC9A-22FC-4541-8139-B4781DD01AEA}" srcOrd="0" destOrd="0" presId="urn:microsoft.com/office/officeart/2005/8/layout/list1"/>
    <dgm:cxn modelId="{07A299F8-1349-4B1E-829C-A146A7140F0E}" type="presParOf" srcId="{504A7B5C-197B-45D0-8D59-56F4D5C8E46C}" destId="{47212612-2112-4EE4-AB9A-FD294A321217}" srcOrd="1" destOrd="0" presId="urn:microsoft.com/office/officeart/2005/8/layout/list1"/>
    <dgm:cxn modelId="{3B4C90C6-BF52-4347-95D3-3AA75F51D715}" type="presParOf" srcId="{FC8F17A7-382E-4A1E-B2E7-DA36B42E1581}" destId="{D3B319EC-2AC4-4E0D-B8B8-8706C1A64A31}" srcOrd="41" destOrd="0" presId="urn:microsoft.com/office/officeart/2005/8/layout/list1"/>
    <dgm:cxn modelId="{F13EA953-8288-4A53-A0A0-8EC124E9668C}" type="presParOf" srcId="{FC8F17A7-382E-4A1E-B2E7-DA36B42E1581}" destId="{70EE8211-D7E5-4875-B1BE-DD896F61FF39}" srcOrd="42" destOrd="0" presId="urn:microsoft.com/office/officeart/2005/8/layout/list1"/>
    <dgm:cxn modelId="{73F648F8-0301-43F2-8F0B-C5B4CF6BA6F5}" type="presParOf" srcId="{FC8F17A7-382E-4A1E-B2E7-DA36B42E1581}" destId="{BA39C67A-6FB0-4B00-8EF6-F7BD7AFEC80C}" srcOrd="43" destOrd="0" presId="urn:microsoft.com/office/officeart/2005/8/layout/list1"/>
    <dgm:cxn modelId="{EF9CE223-9A65-4555-B14B-DCF81D23167C}" type="presParOf" srcId="{FC8F17A7-382E-4A1E-B2E7-DA36B42E1581}" destId="{236F3CB0-FC6A-42E7-9222-5EB9A2129B15}" srcOrd="44" destOrd="0" presId="urn:microsoft.com/office/officeart/2005/8/layout/list1"/>
    <dgm:cxn modelId="{78575077-3471-4771-83E3-99DEA2545F3C}" type="presParOf" srcId="{236F3CB0-FC6A-42E7-9222-5EB9A2129B15}" destId="{CB8FA14D-F7C0-4BA7-B5FE-0AF92E1B5AEC}" srcOrd="0" destOrd="0" presId="urn:microsoft.com/office/officeart/2005/8/layout/list1"/>
    <dgm:cxn modelId="{7250F102-5924-478C-8BCE-43A5191BD9F6}" type="presParOf" srcId="{236F3CB0-FC6A-42E7-9222-5EB9A2129B15}" destId="{6D3E7738-9EC1-4E56-8866-13A3F1EA0EB5}" srcOrd="1" destOrd="0" presId="urn:microsoft.com/office/officeart/2005/8/layout/list1"/>
    <dgm:cxn modelId="{E66B09A9-43FB-4A49-BBA4-0E190525E2D7}" type="presParOf" srcId="{FC8F17A7-382E-4A1E-B2E7-DA36B42E1581}" destId="{0B3614BC-0986-4199-8F87-B76FDBA24601}" srcOrd="45" destOrd="0" presId="urn:microsoft.com/office/officeart/2005/8/layout/list1"/>
    <dgm:cxn modelId="{225459D6-EEE4-485D-882D-1794EA6A8D33}" type="presParOf" srcId="{FC8F17A7-382E-4A1E-B2E7-DA36B42E1581}" destId="{930056F2-6EE0-4D60-B231-6A316CE5E782}" srcOrd="46" destOrd="0" presId="urn:microsoft.com/office/officeart/2005/8/layout/list1"/>
    <dgm:cxn modelId="{5EB664D7-4FAB-4043-A6A8-8C808FFF46F9}" type="presParOf" srcId="{FC8F17A7-382E-4A1E-B2E7-DA36B42E1581}" destId="{7804978F-5F52-4A88-8118-87B4DD2E9E40}" srcOrd="47" destOrd="0" presId="urn:microsoft.com/office/officeart/2005/8/layout/list1"/>
    <dgm:cxn modelId="{A3A2C37B-2A08-48C9-AA73-E34BE84123FF}" type="presParOf" srcId="{FC8F17A7-382E-4A1E-B2E7-DA36B42E1581}" destId="{66065793-67F8-45E2-97F5-720CAC391988}" srcOrd="48" destOrd="0" presId="urn:microsoft.com/office/officeart/2005/8/layout/list1"/>
    <dgm:cxn modelId="{AC25A480-F7D8-4BAF-9D7A-FC119680A28F}" type="presParOf" srcId="{66065793-67F8-45E2-97F5-720CAC391988}" destId="{EBD57FE5-159F-4B83-AEF9-EA103400217F}" srcOrd="0" destOrd="0" presId="urn:microsoft.com/office/officeart/2005/8/layout/list1"/>
    <dgm:cxn modelId="{F90EF99C-1357-487D-93B1-CE85EED1101D}" type="presParOf" srcId="{66065793-67F8-45E2-97F5-720CAC391988}" destId="{C9C4EDCF-0D7D-4178-80AC-3C28EDA936EA}" srcOrd="1" destOrd="0" presId="urn:microsoft.com/office/officeart/2005/8/layout/list1"/>
    <dgm:cxn modelId="{A343C461-FD42-4E39-A6D4-D59CFEECF1C8}" type="presParOf" srcId="{FC8F17A7-382E-4A1E-B2E7-DA36B42E1581}" destId="{B0A39975-8ADA-4EB7-93AC-5B32CCFFA3D8}" srcOrd="49" destOrd="0" presId="urn:microsoft.com/office/officeart/2005/8/layout/list1"/>
    <dgm:cxn modelId="{D1E79615-283E-4B2F-AEF1-EBA736E0CEEB}" type="presParOf" srcId="{FC8F17A7-382E-4A1E-B2E7-DA36B42E1581}" destId="{18AAA3DA-65E3-4B54-856F-745A46DBA2A8}" srcOrd="50" destOrd="0" presId="urn:microsoft.com/office/officeart/2005/8/layout/list1"/>
    <dgm:cxn modelId="{828DC9A5-C086-4F2E-ACE3-899811AFCA3D}" type="presParOf" srcId="{FC8F17A7-382E-4A1E-B2E7-DA36B42E1581}" destId="{61137101-CB7A-4843-B2C9-5D9A72761D76}" srcOrd="51" destOrd="0" presId="urn:microsoft.com/office/officeart/2005/8/layout/list1"/>
    <dgm:cxn modelId="{E8EE5315-CE5E-4B09-B7AA-A6E050FF51EE}" type="presParOf" srcId="{FC8F17A7-382E-4A1E-B2E7-DA36B42E1581}" destId="{FD56D612-0CA4-447A-8EF4-5D1FAC4FFEA3}" srcOrd="52" destOrd="0" presId="urn:microsoft.com/office/officeart/2005/8/layout/list1"/>
    <dgm:cxn modelId="{4D25AB9F-98D1-432D-8D9B-308543DDE2D5}" type="presParOf" srcId="{FD56D612-0CA4-447A-8EF4-5D1FAC4FFEA3}" destId="{B1E43C84-89B8-494E-A5A6-627F9349E4E6}" srcOrd="0" destOrd="0" presId="urn:microsoft.com/office/officeart/2005/8/layout/list1"/>
    <dgm:cxn modelId="{4CEACDAD-4363-483F-B0C2-E9DFE3BA9368}" type="presParOf" srcId="{FD56D612-0CA4-447A-8EF4-5D1FAC4FFEA3}" destId="{D28A992A-D756-402D-AF4A-98AAC68826A9}" srcOrd="1" destOrd="0" presId="urn:microsoft.com/office/officeart/2005/8/layout/list1"/>
    <dgm:cxn modelId="{11376BE1-D48A-4ECD-B1DA-96712784EF8B}" type="presParOf" srcId="{FC8F17A7-382E-4A1E-B2E7-DA36B42E1581}" destId="{941866A7-6FD7-4ED3-91E2-08BC5BCC62AD}" srcOrd="53" destOrd="0" presId="urn:microsoft.com/office/officeart/2005/8/layout/list1"/>
    <dgm:cxn modelId="{44D24E26-75D4-4C4A-9503-E77FEDB9CE45}" type="presParOf" srcId="{FC8F17A7-382E-4A1E-B2E7-DA36B42E1581}" destId="{E7CFED7A-E2E7-4DB2-B02D-12D73767FC9A}" srcOrd="54" destOrd="0" presId="urn:microsoft.com/office/officeart/2005/8/layout/list1"/>
    <dgm:cxn modelId="{224D4178-4267-4141-8B40-C391242ABEC7}" type="presParOf" srcId="{FC8F17A7-382E-4A1E-B2E7-DA36B42E1581}" destId="{F644A991-153E-437A-B7C0-E0F664592780}" srcOrd="55" destOrd="0" presId="urn:microsoft.com/office/officeart/2005/8/layout/list1"/>
    <dgm:cxn modelId="{737DBB06-273E-4E34-9B8B-4B582D250308}" type="presParOf" srcId="{FC8F17A7-382E-4A1E-B2E7-DA36B42E1581}" destId="{100D4A9F-8DD0-4AEF-81E4-E18A5C61997E}" srcOrd="56" destOrd="0" presId="urn:microsoft.com/office/officeart/2005/8/layout/list1"/>
    <dgm:cxn modelId="{D1C93061-079C-4DA5-AB87-A516D51FFAF0}" type="presParOf" srcId="{100D4A9F-8DD0-4AEF-81E4-E18A5C61997E}" destId="{0B453DFD-6C13-430D-A27F-131F95FA4CA8}" srcOrd="0" destOrd="0" presId="urn:microsoft.com/office/officeart/2005/8/layout/list1"/>
    <dgm:cxn modelId="{21784D9D-FFC5-4EFD-970C-AB35F2634305}" type="presParOf" srcId="{100D4A9F-8DD0-4AEF-81E4-E18A5C61997E}" destId="{829469C0-E15E-4D2E-9CAF-90A9B365C9CD}" srcOrd="1" destOrd="0" presId="urn:microsoft.com/office/officeart/2005/8/layout/list1"/>
    <dgm:cxn modelId="{2C91C95D-71F0-455F-B7F0-F9B97334C728}" type="presParOf" srcId="{FC8F17A7-382E-4A1E-B2E7-DA36B42E1581}" destId="{24A7FB08-CF40-42F6-B775-A2DDFFAB4B9F}" srcOrd="57" destOrd="0" presId="urn:microsoft.com/office/officeart/2005/8/layout/list1"/>
    <dgm:cxn modelId="{D49C3904-FF2A-4E86-84D7-B0699D510F31}" type="presParOf" srcId="{FC8F17A7-382E-4A1E-B2E7-DA36B42E1581}" destId="{C6F91460-8F15-4016-A895-41FD402867C8}" srcOrd="58" destOrd="0" presId="urn:microsoft.com/office/officeart/2005/8/layout/list1"/>
    <dgm:cxn modelId="{BBE0EF66-9308-4043-8695-AC12BAE8B9B6}" type="presParOf" srcId="{FC8F17A7-382E-4A1E-B2E7-DA36B42E1581}" destId="{7BCB0CC1-7858-497D-8922-F9E792DD5B72}" srcOrd="59" destOrd="0" presId="urn:microsoft.com/office/officeart/2005/8/layout/list1"/>
    <dgm:cxn modelId="{9B5DD5CA-1698-4E98-A05F-3CA8564AAAB5}" type="presParOf" srcId="{FC8F17A7-382E-4A1E-B2E7-DA36B42E1581}" destId="{435C3199-38BE-4D69-8B45-360EA83940B9}" srcOrd="60" destOrd="0" presId="urn:microsoft.com/office/officeart/2005/8/layout/list1"/>
    <dgm:cxn modelId="{313FB80A-E72B-4BF3-B0C5-59D86065DEAB}" type="presParOf" srcId="{435C3199-38BE-4D69-8B45-360EA83940B9}" destId="{E8FEF8F4-F88A-4857-BBB8-31D46153B273}" srcOrd="0" destOrd="0" presId="urn:microsoft.com/office/officeart/2005/8/layout/list1"/>
    <dgm:cxn modelId="{C678FA92-8702-409D-8F84-B7A0CE1D8EFB}" type="presParOf" srcId="{435C3199-38BE-4D69-8B45-360EA83940B9}" destId="{329B42B8-ECD7-4885-9E08-72E31F850DA6}" srcOrd="1" destOrd="0" presId="urn:microsoft.com/office/officeart/2005/8/layout/list1"/>
    <dgm:cxn modelId="{16B2B6BC-D23A-4297-A182-AD9B4C2FD130}" type="presParOf" srcId="{FC8F17A7-382E-4A1E-B2E7-DA36B42E1581}" destId="{8E39B7AA-8831-40EE-B03D-716E8CF2C21A}" srcOrd="61" destOrd="0" presId="urn:microsoft.com/office/officeart/2005/8/layout/list1"/>
    <dgm:cxn modelId="{0C3D8586-11C2-4643-8A4E-79A80555672F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15D0E6C3-672C-4324-9B53-8917C7F10392}" type="presOf" srcId="{3F42973D-1A6B-4BAD-B7B3-793384490701}" destId="{46DB3FC9-62E0-4C58-A7D5-27187D2C5D7D}" srcOrd="1" destOrd="0" presId="urn:microsoft.com/office/officeart/2005/8/layout/list1"/>
    <dgm:cxn modelId="{D4910BF6-B744-43AA-BDF9-1E9C1ACAF1C5}" type="presOf" srcId="{E9D59AC3-A711-4796-B192-1D13C75A69CF}" destId="{04BFF7BE-8A4B-43A8-811A-DA3705A638B4}" srcOrd="1" destOrd="0" presId="urn:microsoft.com/office/officeart/2005/8/layout/list1"/>
    <dgm:cxn modelId="{D9E4C491-8813-40BF-8AFF-AA296C5A2F40}" type="presOf" srcId="{A6AA4029-2DA5-4CF0-99F3-5D6F6A831349}" destId="{41C2C4BE-FE64-4D2A-8759-19F25F7067C9}" srcOrd="1" destOrd="0" presId="urn:microsoft.com/office/officeart/2005/8/layout/list1"/>
    <dgm:cxn modelId="{BA530EC3-44AE-4815-82D7-F86B0C829F71}" type="presOf" srcId="{4645654A-0DC5-46B0-95ED-49F72442FADF}" destId="{63BAC6F4-37DE-4063-90F1-38293280B408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9006AC11-1367-4F6D-968B-393497CEFC06}" type="presOf" srcId="{06DF7B84-5155-4510-A4D1-41E62DBF20AA}" destId="{F8623298-42EC-4240-A896-C3B77D6A84BE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1D3A1FFA-F810-41D4-818A-F01529EE7426}" type="presOf" srcId="{517A7599-D39B-4136-B7F7-FC517C75373B}" destId="{B1E43C84-89B8-494E-A5A6-627F9349E4E6}" srcOrd="0" destOrd="0" presId="urn:microsoft.com/office/officeart/2005/8/layout/list1"/>
    <dgm:cxn modelId="{6F9CF7AA-3DE8-4DE8-BCF0-936C3ED55DC7}" type="presOf" srcId="{A6AA4029-2DA5-4CF0-99F3-5D6F6A831349}" destId="{10B64A83-F830-4AC6-9385-513A38D55826}" srcOrd="0" destOrd="0" presId="urn:microsoft.com/office/officeart/2005/8/layout/list1"/>
    <dgm:cxn modelId="{682B7D25-F789-4F91-B59B-B8C887E0A937}" type="presOf" srcId="{3F7C1AE6-D2D6-4A4C-896A-7CB304546092}" destId="{61C61218-148C-4255-9C90-C651A43AA30B}" srcOrd="1" destOrd="0" presId="urn:microsoft.com/office/officeart/2005/8/layout/list1"/>
    <dgm:cxn modelId="{D93052DB-0949-4518-9168-1368F54E2C7C}" type="presOf" srcId="{8E2717DD-D037-46DD-AB7C-0D91C7CA05D2}" destId="{6D3E7738-9EC1-4E56-8866-13A3F1EA0EB5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CDAEF20F-1025-4F7A-8444-283439D1194A}" type="presOf" srcId="{8E2717DD-D037-46DD-AB7C-0D91C7CA05D2}" destId="{CB8FA14D-F7C0-4BA7-B5FE-0AF92E1B5AEC}" srcOrd="0" destOrd="0" presId="urn:microsoft.com/office/officeart/2005/8/layout/list1"/>
    <dgm:cxn modelId="{515A88A1-B1A8-41CF-A224-233189A2513D}" type="presOf" srcId="{4F249EC0-E768-4341-AFD6-A149BC3B7897}" destId="{FD05451A-4252-4BAC-BB45-636A73C8DE8B}" srcOrd="0" destOrd="0" presId="urn:microsoft.com/office/officeart/2005/8/layout/list1"/>
    <dgm:cxn modelId="{6D733A8C-9EC6-413C-BABC-44A0AE328CD5}" type="presOf" srcId="{4645654A-0DC5-46B0-95ED-49F72442FADF}" destId="{18DFF254-491E-49B4-A226-DB6AC9EDF287}" srcOrd="1" destOrd="0" presId="urn:microsoft.com/office/officeart/2005/8/layout/list1"/>
    <dgm:cxn modelId="{9976D1EC-D757-4322-B88C-5CFBC537FC53}" type="presOf" srcId="{3F7C1AE6-D2D6-4A4C-896A-7CB304546092}" destId="{FE891326-686A-4C45-B79B-1B94C9E03A2E}" srcOrd="0" destOrd="0" presId="urn:microsoft.com/office/officeart/2005/8/layout/list1"/>
    <dgm:cxn modelId="{DD67BA35-7235-4EFF-86F6-D28CA03CFEC9}" type="presOf" srcId="{B9374BCF-7B8D-43EA-AF42-3D675A166C28}" destId="{0CB65D4D-7011-4622-ADCA-FDF1A9C6A79F}" srcOrd="1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30880713-6D49-4FA2-B68C-1D4003C6566F}" type="presOf" srcId="{B9374BCF-7B8D-43EA-AF42-3D675A166C28}" destId="{2F3F69BC-F4CD-4461-9478-6693505E9CAD}" srcOrd="0" destOrd="0" presId="urn:microsoft.com/office/officeart/2005/8/layout/list1"/>
    <dgm:cxn modelId="{51F3D6B8-F42B-45A8-9590-950BEB40D9B1}" type="presOf" srcId="{0F5738F0-9D40-4958-B108-0B2ECF3C2EBD}" destId="{C9C4EDCF-0D7D-4178-80AC-3C28EDA936EA}" srcOrd="1" destOrd="0" presId="urn:microsoft.com/office/officeart/2005/8/layout/list1"/>
    <dgm:cxn modelId="{A4EBA79C-9119-45DC-8EA0-78483BCCE01D}" type="presOf" srcId="{517A7599-D39B-4136-B7F7-FC517C75373B}" destId="{D28A992A-D756-402D-AF4A-98AAC68826A9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7B22E794-D192-4127-946D-957AA129F961}" type="presOf" srcId="{E23C63D9-5F13-4E8F-B0BA-A4588E82099A}" destId="{47212612-2112-4EE4-AB9A-FD294A321217}" srcOrd="1" destOrd="0" presId="urn:microsoft.com/office/officeart/2005/8/layout/list1"/>
    <dgm:cxn modelId="{0DEECB8F-4F05-4FC9-A33E-1FB377D58A02}" type="presOf" srcId="{4F249EC0-E768-4341-AFD6-A149BC3B7897}" destId="{FB41B348-582E-4F1B-8E8B-5AE516EA174B}" srcOrd="1" destOrd="0" presId="urn:microsoft.com/office/officeart/2005/8/layout/list1"/>
    <dgm:cxn modelId="{DADFBE72-5D4E-4E07-B5FD-90C7A248CFDB}" type="presOf" srcId="{9A28537E-EBB5-45DA-B2FE-F991C881A5E8}" destId="{194EB645-03DB-4718-8A2C-6FB775B61591}" srcOrd="0" destOrd="0" presId="urn:microsoft.com/office/officeart/2005/8/layout/list1"/>
    <dgm:cxn modelId="{5EC58EA5-2041-47FE-8EDF-42E863DB2B6C}" type="presOf" srcId="{9A28537E-EBB5-45DA-B2FE-F991C881A5E8}" destId="{424CBD1D-1FC5-4620-B1CA-CEE3B5CF2E9C}" srcOrd="1" destOrd="0" presId="urn:microsoft.com/office/officeart/2005/8/layout/list1"/>
    <dgm:cxn modelId="{F555B755-F04E-4EDB-8CCC-59857A9A3608}" type="presOf" srcId="{0F5738F0-9D40-4958-B108-0B2ECF3C2EBD}" destId="{EBD57FE5-159F-4B83-AEF9-EA103400217F}" srcOrd="0" destOrd="0" presId="urn:microsoft.com/office/officeart/2005/8/layout/list1"/>
    <dgm:cxn modelId="{61BD45C6-E7A1-435D-BDCF-CBF49AEE9C1C}" type="presOf" srcId="{049F0A86-C80C-4922-98A6-14F0D8DFCDD0}" destId="{0B453DFD-6C13-430D-A27F-131F95FA4CA8}" srcOrd="0" destOrd="0" presId="urn:microsoft.com/office/officeart/2005/8/layout/list1"/>
    <dgm:cxn modelId="{90A2E2FC-06F7-405C-88D6-25639538C35D}" type="presOf" srcId="{470BFF4D-607E-47BE-BE6D-F308DD98CD06}" destId="{FC8F17A7-382E-4A1E-B2E7-DA36B42E1581}" srcOrd="0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D41F8827-8A5A-4EC1-8E41-024E1DCC17C1}" type="presOf" srcId="{049F0A86-C80C-4922-98A6-14F0D8DFCDD0}" destId="{829469C0-E15E-4D2E-9CAF-90A9B365C9CD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0F73527C-27DB-4740-B832-8A9EBE92BB7E}" type="presOf" srcId="{3F42973D-1A6B-4BAD-B7B3-793384490701}" destId="{B6237DF0-F405-480F-9EDB-6E2180B339B1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754BCD73-6133-4114-BAF4-906BE7A8B313}" type="presOf" srcId="{F1EBE354-C624-4FC0-9F90-4A91809A193E}" destId="{A2DC3E57-52E3-478D-A04E-E0C40B3A6D1E}" srcOrd="1" destOrd="0" presId="urn:microsoft.com/office/officeart/2005/8/layout/list1"/>
    <dgm:cxn modelId="{B45ED3A3-A93B-4977-97A1-983942F69520}" type="presOf" srcId="{06DF7B84-5155-4510-A4D1-41E62DBF20AA}" destId="{AF10899B-EDEE-40FE-9C40-8DDE3B25E72C}" srcOrd="0" destOrd="0" presId="urn:microsoft.com/office/officeart/2005/8/layout/list1"/>
    <dgm:cxn modelId="{F57D91A0-9A87-46CD-A9F5-38FABB70326C}" type="presOf" srcId="{E9D59AC3-A711-4796-B192-1D13C75A69CF}" destId="{0A9123C9-74E1-476A-A44C-7C00851B6B18}" srcOrd="0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5128D026-BE33-4A74-BE04-842DAB446711}" type="presOf" srcId="{F1EBE354-C624-4FC0-9F90-4A91809A193E}" destId="{63C9172F-EE30-49E2-9E45-1A3F307167E0}" srcOrd="0" destOrd="0" presId="urn:microsoft.com/office/officeart/2005/8/layout/list1"/>
    <dgm:cxn modelId="{D4A4101A-3FD3-4628-87A4-628A1D7A8EB5}" type="presOf" srcId="{E23C63D9-5F13-4E8F-B0BA-A4588E82099A}" destId="{A8C8CC9A-22FC-4541-8139-B4781DD01AEA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4E81FFA-3C1F-46E7-A718-E7491C191289}" type="presParOf" srcId="{FC8F17A7-382E-4A1E-B2E7-DA36B42E1581}" destId="{A4AFC699-C35E-460D-A64E-55750FEB5D2F}" srcOrd="0" destOrd="0" presId="urn:microsoft.com/office/officeart/2005/8/layout/list1"/>
    <dgm:cxn modelId="{6472A1C2-D6FA-40EA-A855-DE4B900FC26F}" type="presParOf" srcId="{A4AFC699-C35E-460D-A64E-55750FEB5D2F}" destId="{2F3F69BC-F4CD-4461-9478-6693505E9CAD}" srcOrd="0" destOrd="0" presId="urn:microsoft.com/office/officeart/2005/8/layout/list1"/>
    <dgm:cxn modelId="{E503C228-8E75-4DFC-B94C-FFA216860B07}" type="presParOf" srcId="{A4AFC699-C35E-460D-A64E-55750FEB5D2F}" destId="{0CB65D4D-7011-4622-ADCA-FDF1A9C6A79F}" srcOrd="1" destOrd="0" presId="urn:microsoft.com/office/officeart/2005/8/layout/list1"/>
    <dgm:cxn modelId="{E1F2B63A-34BF-44F1-827E-6F3C216F79B3}" type="presParOf" srcId="{FC8F17A7-382E-4A1E-B2E7-DA36B42E1581}" destId="{0E61AAD7-843C-4A61-9057-1D4B1E6EB38A}" srcOrd="1" destOrd="0" presId="urn:microsoft.com/office/officeart/2005/8/layout/list1"/>
    <dgm:cxn modelId="{39F1BF77-8F3A-4A14-B052-DCDCEB8821DE}" type="presParOf" srcId="{FC8F17A7-382E-4A1E-B2E7-DA36B42E1581}" destId="{4C2768E2-ED89-431A-A486-281CC5329D11}" srcOrd="2" destOrd="0" presId="urn:microsoft.com/office/officeart/2005/8/layout/list1"/>
    <dgm:cxn modelId="{760EEB43-0B40-4F7F-BC86-2F7CF4CEF1C2}" type="presParOf" srcId="{FC8F17A7-382E-4A1E-B2E7-DA36B42E1581}" destId="{1B416E7A-1E06-4210-9A87-C9B7D190B309}" srcOrd="3" destOrd="0" presId="urn:microsoft.com/office/officeart/2005/8/layout/list1"/>
    <dgm:cxn modelId="{A4994711-C13D-4282-B333-BA23C46DC9F7}" type="presParOf" srcId="{FC8F17A7-382E-4A1E-B2E7-DA36B42E1581}" destId="{06690BC2-B387-4E14-8CD0-50904E7E7C3A}" srcOrd="4" destOrd="0" presId="urn:microsoft.com/office/officeart/2005/8/layout/list1"/>
    <dgm:cxn modelId="{A8A1D294-D2ED-4521-96A3-9C24139D2154}" type="presParOf" srcId="{06690BC2-B387-4E14-8CD0-50904E7E7C3A}" destId="{B6237DF0-F405-480F-9EDB-6E2180B339B1}" srcOrd="0" destOrd="0" presId="urn:microsoft.com/office/officeart/2005/8/layout/list1"/>
    <dgm:cxn modelId="{A5E308DB-4E61-4E4F-BDA0-E86F043A7C0B}" type="presParOf" srcId="{06690BC2-B387-4E14-8CD0-50904E7E7C3A}" destId="{46DB3FC9-62E0-4C58-A7D5-27187D2C5D7D}" srcOrd="1" destOrd="0" presId="urn:microsoft.com/office/officeart/2005/8/layout/list1"/>
    <dgm:cxn modelId="{14C4E14E-DBE8-4E9F-B2A6-481780F00CD0}" type="presParOf" srcId="{FC8F17A7-382E-4A1E-B2E7-DA36B42E1581}" destId="{247B878D-BDED-49CB-B65A-A497AD500AE8}" srcOrd="5" destOrd="0" presId="urn:microsoft.com/office/officeart/2005/8/layout/list1"/>
    <dgm:cxn modelId="{9AC501D6-1CDF-4B84-8F75-89911CF6984D}" type="presParOf" srcId="{FC8F17A7-382E-4A1E-B2E7-DA36B42E1581}" destId="{4659EBC4-64D1-4B6C-92B5-9A0F3C2EF96C}" srcOrd="6" destOrd="0" presId="urn:microsoft.com/office/officeart/2005/8/layout/list1"/>
    <dgm:cxn modelId="{8568C37B-F4F1-4A7D-BE18-0B747896B9E5}" type="presParOf" srcId="{FC8F17A7-382E-4A1E-B2E7-DA36B42E1581}" destId="{BAF59938-BB53-474B-BAD2-F883FDDD4D15}" srcOrd="7" destOrd="0" presId="urn:microsoft.com/office/officeart/2005/8/layout/list1"/>
    <dgm:cxn modelId="{CE025610-61C9-4ADD-A314-4C0FF6BBFF9E}" type="presParOf" srcId="{FC8F17A7-382E-4A1E-B2E7-DA36B42E1581}" destId="{B565232D-1520-461C-A256-E2F8182B90C8}" srcOrd="8" destOrd="0" presId="urn:microsoft.com/office/officeart/2005/8/layout/list1"/>
    <dgm:cxn modelId="{1F6812C9-4470-4789-B205-3F863EC85CC8}" type="presParOf" srcId="{B565232D-1520-461C-A256-E2F8182B90C8}" destId="{10B64A83-F830-4AC6-9385-513A38D55826}" srcOrd="0" destOrd="0" presId="urn:microsoft.com/office/officeart/2005/8/layout/list1"/>
    <dgm:cxn modelId="{DCC167C4-0638-48A2-924B-293377A8DB0E}" type="presParOf" srcId="{B565232D-1520-461C-A256-E2F8182B90C8}" destId="{41C2C4BE-FE64-4D2A-8759-19F25F7067C9}" srcOrd="1" destOrd="0" presId="urn:microsoft.com/office/officeart/2005/8/layout/list1"/>
    <dgm:cxn modelId="{C37BE78F-121C-40BB-A7C8-F16F62BC0BB7}" type="presParOf" srcId="{FC8F17A7-382E-4A1E-B2E7-DA36B42E1581}" destId="{1B336EED-E3B6-45CB-AC6A-6AFFDB107DB5}" srcOrd="9" destOrd="0" presId="urn:microsoft.com/office/officeart/2005/8/layout/list1"/>
    <dgm:cxn modelId="{A58ADE1B-78D6-4A23-88A6-FB5919CFCE46}" type="presParOf" srcId="{FC8F17A7-382E-4A1E-B2E7-DA36B42E1581}" destId="{30B5F34B-9541-42FB-BF55-BA19172ED350}" srcOrd="10" destOrd="0" presId="urn:microsoft.com/office/officeart/2005/8/layout/list1"/>
    <dgm:cxn modelId="{A0EEC4E4-2C9D-4710-BA9A-0DA3E4ABB001}" type="presParOf" srcId="{FC8F17A7-382E-4A1E-B2E7-DA36B42E1581}" destId="{BA660269-BEB7-404B-BD93-4DFE7712AA9C}" srcOrd="11" destOrd="0" presId="urn:microsoft.com/office/officeart/2005/8/layout/list1"/>
    <dgm:cxn modelId="{BA9EDE0C-3606-4154-9292-D663E0ED439F}" type="presParOf" srcId="{FC8F17A7-382E-4A1E-B2E7-DA36B42E1581}" destId="{88BA583A-DC58-4047-A142-7FA2525DCFA3}" srcOrd="12" destOrd="0" presId="urn:microsoft.com/office/officeart/2005/8/layout/list1"/>
    <dgm:cxn modelId="{35DC22A7-06DC-445F-AEC4-D2E219CFACBD}" type="presParOf" srcId="{88BA583A-DC58-4047-A142-7FA2525DCFA3}" destId="{AF10899B-EDEE-40FE-9C40-8DDE3B25E72C}" srcOrd="0" destOrd="0" presId="urn:microsoft.com/office/officeart/2005/8/layout/list1"/>
    <dgm:cxn modelId="{899D14D7-CB82-4281-9938-26636E9516EC}" type="presParOf" srcId="{88BA583A-DC58-4047-A142-7FA2525DCFA3}" destId="{F8623298-42EC-4240-A896-C3B77D6A84BE}" srcOrd="1" destOrd="0" presId="urn:microsoft.com/office/officeart/2005/8/layout/list1"/>
    <dgm:cxn modelId="{C5CFF315-153B-49EE-B3B6-69EC623317A6}" type="presParOf" srcId="{FC8F17A7-382E-4A1E-B2E7-DA36B42E1581}" destId="{6188435A-1102-4E5B-8D2B-58E6CD4E6435}" srcOrd="13" destOrd="0" presId="urn:microsoft.com/office/officeart/2005/8/layout/list1"/>
    <dgm:cxn modelId="{39F05EA6-5E7C-4931-AEA6-9506FC3A847D}" type="presParOf" srcId="{FC8F17A7-382E-4A1E-B2E7-DA36B42E1581}" destId="{AA0B205A-8584-47CB-8AB6-687C2A81A3A7}" srcOrd="14" destOrd="0" presId="urn:microsoft.com/office/officeart/2005/8/layout/list1"/>
    <dgm:cxn modelId="{E01DFB14-0D9D-406B-9587-E3948F091FEB}" type="presParOf" srcId="{FC8F17A7-382E-4A1E-B2E7-DA36B42E1581}" destId="{36936875-2CE6-48CC-885F-460991F03499}" srcOrd="15" destOrd="0" presId="urn:microsoft.com/office/officeart/2005/8/layout/list1"/>
    <dgm:cxn modelId="{DFDD649D-6E2D-40D4-A05A-B6186B3560EA}" type="presParOf" srcId="{FC8F17A7-382E-4A1E-B2E7-DA36B42E1581}" destId="{70BBAC2E-3F84-4F66-B9BC-F7186ACAB38F}" srcOrd="16" destOrd="0" presId="urn:microsoft.com/office/officeart/2005/8/layout/list1"/>
    <dgm:cxn modelId="{CEBB1EE5-EB7D-4AF9-A23F-73393ADB0451}" type="presParOf" srcId="{70BBAC2E-3F84-4F66-B9BC-F7186ACAB38F}" destId="{63BAC6F4-37DE-4063-90F1-38293280B408}" srcOrd="0" destOrd="0" presId="urn:microsoft.com/office/officeart/2005/8/layout/list1"/>
    <dgm:cxn modelId="{73A9FE85-F3D0-46F6-A3B5-8D970968B9AB}" type="presParOf" srcId="{70BBAC2E-3F84-4F66-B9BC-F7186ACAB38F}" destId="{18DFF254-491E-49B4-A226-DB6AC9EDF287}" srcOrd="1" destOrd="0" presId="urn:microsoft.com/office/officeart/2005/8/layout/list1"/>
    <dgm:cxn modelId="{138846D6-A0F9-452F-9296-DC6AB9F1C5D7}" type="presParOf" srcId="{FC8F17A7-382E-4A1E-B2E7-DA36B42E1581}" destId="{2F621F97-3C2B-4ED3-AF8D-5D7EA9471D3C}" srcOrd="17" destOrd="0" presId="urn:microsoft.com/office/officeart/2005/8/layout/list1"/>
    <dgm:cxn modelId="{3B693EF7-325D-4CE3-ADB0-20424917AE91}" type="presParOf" srcId="{FC8F17A7-382E-4A1E-B2E7-DA36B42E1581}" destId="{B17DE1A4-9BC0-46D0-9740-94D09C549B59}" srcOrd="18" destOrd="0" presId="urn:microsoft.com/office/officeart/2005/8/layout/list1"/>
    <dgm:cxn modelId="{BEDD6287-9027-48BB-91F7-450926460EA7}" type="presParOf" srcId="{FC8F17A7-382E-4A1E-B2E7-DA36B42E1581}" destId="{0649D3E9-A605-40B6-B170-BC90BB6CACA7}" srcOrd="19" destOrd="0" presId="urn:microsoft.com/office/officeart/2005/8/layout/list1"/>
    <dgm:cxn modelId="{72BD0C2D-D8DD-4AC6-9F4B-32B8A5E7F221}" type="presParOf" srcId="{FC8F17A7-382E-4A1E-B2E7-DA36B42E1581}" destId="{5557BF4C-0B21-48C7-98F8-59E3BDB03DC7}" srcOrd="20" destOrd="0" presId="urn:microsoft.com/office/officeart/2005/8/layout/list1"/>
    <dgm:cxn modelId="{0538CC44-A842-465B-94FF-6706C2A036B3}" type="presParOf" srcId="{5557BF4C-0B21-48C7-98F8-59E3BDB03DC7}" destId="{0A9123C9-74E1-476A-A44C-7C00851B6B18}" srcOrd="0" destOrd="0" presId="urn:microsoft.com/office/officeart/2005/8/layout/list1"/>
    <dgm:cxn modelId="{A12AD533-9D40-4321-B18A-77EB7E4980FF}" type="presParOf" srcId="{5557BF4C-0B21-48C7-98F8-59E3BDB03DC7}" destId="{04BFF7BE-8A4B-43A8-811A-DA3705A638B4}" srcOrd="1" destOrd="0" presId="urn:microsoft.com/office/officeart/2005/8/layout/list1"/>
    <dgm:cxn modelId="{A6012C50-34A1-468D-9E4C-460C0EC0677D}" type="presParOf" srcId="{FC8F17A7-382E-4A1E-B2E7-DA36B42E1581}" destId="{4A94990A-C322-4A85-9986-B15C0FF2B266}" srcOrd="21" destOrd="0" presId="urn:microsoft.com/office/officeart/2005/8/layout/list1"/>
    <dgm:cxn modelId="{2DA1E405-37FB-4451-8CED-3031D5D3A008}" type="presParOf" srcId="{FC8F17A7-382E-4A1E-B2E7-DA36B42E1581}" destId="{C436068C-0248-4822-A0B2-7CB4D8C70A60}" srcOrd="22" destOrd="0" presId="urn:microsoft.com/office/officeart/2005/8/layout/list1"/>
    <dgm:cxn modelId="{909EC011-A306-4548-82B8-38098EFF846E}" type="presParOf" srcId="{FC8F17A7-382E-4A1E-B2E7-DA36B42E1581}" destId="{1E506FD5-CE60-423F-B26B-10293B47C007}" srcOrd="23" destOrd="0" presId="urn:microsoft.com/office/officeart/2005/8/layout/list1"/>
    <dgm:cxn modelId="{DE80CD68-398D-4680-958C-2C30FB1302EB}" type="presParOf" srcId="{FC8F17A7-382E-4A1E-B2E7-DA36B42E1581}" destId="{1D02F6B0-EBF4-45E3-82C7-E7801560D744}" srcOrd="24" destOrd="0" presId="urn:microsoft.com/office/officeart/2005/8/layout/list1"/>
    <dgm:cxn modelId="{FDEA444F-0E19-462F-94E5-9BD5FDB8C331}" type="presParOf" srcId="{1D02F6B0-EBF4-45E3-82C7-E7801560D744}" destId="{FE891326-686A-4C45-B79B-1B94C9E03A2E}" srcOrd="0" destOrd="0" presId="urn:microsoft.com/office/officeart/2005/8/layout/list1"/>
    <dgm:cxn modelId="{A89360CA-3122-4AC4-AC20-4B88FE9D9459}" type="presParOf" srcId="{1D02F6B0-EBF4-45E3-82C7-E7801560D744}" destId="{61C61218-148C-4255-9C90-C651A43AA30B}" srcOrd="1" destOrd="0" presId="urn:microsoft.com/office/officeart/2005/8/layout/list1"/>
    <dgm:cxn modelId="{D9B3498D-9CDF-47C0-A3CE-4E3C6706DFD1}" type="presParOf" srcId="{FC8F17A7-382E-4A1E-B2E7-DA36B42E1581}" destId="{1802013E-BF39-4EF9-9432-FA7C944D3582}" srcOrd="25" destOrd="0" presId="urn:microsoft.com/office/officeart/2005/8/layout/list1"/>
    <dgm:cxn modelId="{4425D9E7-88A5-458D-8829-D57CEB334677}" type="presParOf" srcId="{FC8F17A7-382E-4A1E-B2E7-DA36B42E1581}" destId="{1BCA2504-F34B-4965-B98A-B14370556103}" srcOrd="26" destOrd="0" presId="urn:microsoft.com/office/officeart/2005/8/layout/list1"/>
    <dgm:cxn modelId="{285C0854-5BEF-4D97-BB03-5CA7FD18DF14}" type="presParOf" srcId="{FC8F17A7-382E-4A1E-B2E7-DA36B42E1581}" destId="{0FAAC69F-E085-4A39-B6CA-D9F5703A4618}" srcOrd="27" destOrd="0" presId="urn:microsoft.com/office/officeart/2005/8/layout/list1"/>
    <dgm:cxn modelId="{B84329F2-B65E-4587-9FD0-BC6A23ED84D5}" type="presParOf" srcId="{FC8F17A7-382E-4A1E-B2E7-DA36B42E1581}" destId="{D8E4629F-6E0F-4A02-BADE-4218A3A65FF2}" srcOrd="28" destOrd="0" presId="urn:microsoft.com/office/officeart/2005/8/layout/list1"/>
    <dgm:cxn modelId="{5E02FAEA-7880-4C81-AFC0-C310408D339C}" type="presParOf" srcId="{D8E4629F-6E0F-4A02-BADE-4218A3A65FF2}" destId="{FD05451A-4252-4BAC-BB45-636A73C8DE8B}" srcOrd="0" destOrd="0" presId="urn:microsoft.com/office/officeart/2005/8/layout/list1"/>
    <dgm:cxn modelId="{914542BB-77E1-48F2-8D99-632DF4F8D3C1}" type="presParOf" srcId="{D8E4629F-6E0F-4A02-BADE-4218A3A65FF2}" destId="{FB41B348-582E-4F1B-8E8B-5AE516EA174B}" srcOrd="1" destOrd="0" presId="urn:microsoft.com/office/officeart/2005/8/layout/list1"/>
    <dgm:cxn modelId="{C1C2922E-51C9-4E12-A8E6-CF36EB5FE1F1}" type="presParOf" srcId="{FC8F17A7-382E-4A1E-B2E7-DA36B42E1581}" destId="{E7BC78D9-1A4C-4A98-B3F2-3EC605C1BE54}" srcOrd="29" destOrd="0" presId="urn:microsoft.com/office/officeart/2005/8/layout/list1"/>
    <dgm:cxn modelId="{BEB0698E-5D6F-4A13-8248-344A3B5381E9}" type="presParOf" srcId="{FC8F17A7-382E-4A1E-B2E7-DA36B42E1581}" destId="{4AC2EB15-380B-4E95-A5FA-808E3B3AA859}" srcOrd="30" destOrd="0" presId="urn:microsoft.com/office/officeart/2005/8/layout/list1"/>
    <dgm:cxn modelId="{D8C0DD42-A754-4B05-91C1-D9B163345060}" type="presParOf" srcId="{FC8F17A7-382E-4A1E-B2E7-DA36B42E1581}" destId="{38C0859C-7275-408F-8247-FDFC8F7D3597}" srcOrd="31" destOrd="0" presId="urn:microsoft.com/office/officeart/2005/8/layout/list1"/>
    <dgm:cxn modelId="{A089CF22-D134-4D9D-BBAC-DE9536CEC04C}" type="presParOf" srcId="{FC8F17A7-382E-4A1E-B2E7-DA36B42E1581}" destId="{2B9B4077-7AD0-41BF-89A1-CCD579863653}" srcOrd="32" destOrd="0" presId="urn:microsoft.com/office/officeart/2005/8/layout/list1"/>
    <dgm:cxn modelId="{53F69B89-7CC2-4A9B-9C3F-25EF2D6FF7AE}" type="presParOf" srcId="{2B9B4077-7AD0-41BF-89A1-CCD579863653}" destId="{194EB645-03DB-4718-8A2C-6FB775B61591}" srcOrd="0" destOrd="0" presId="urn:microsoft.com/office/officeart/2005/8/layout/list1"/>
    <dgm:cxn modelId="{4B6417CF-2533-446B-965A-8296BBE60FE6}" type="presParOf" srcId="{2B9B4077-7AD0-41BF-89A1-CCD579863653}" destId="{424CBD1D-1FC5-4620-B1CA-CEE3B5CF2E9C}" srcOrd="1" destOrd="0" presId="urn:microsoft.com/office/officeart/2005/8/layout/list1"/>
    <dgm:cxn modelId="{06699318-5F29-4765-8234-0EE8D6502BDF}" type="presParOf" srcId="{FC8F17A7-382E-4A1E-B2E7-DA36B42E1581}" destId="{930D1122-9358-4F28-86F7-9B909D1379B5}" srcOrd="33" destOrd="0" presId="urn:microsoft.com/office/officeart/2005/8/layout/list1"/>
    <dgm:cxn modelId="{2FD65C87-E6E6-4288-84A2-40E115313677}" type="presParOf" srcId="{FC8F17A7-382E-4A1E-B2E7-DA36B42E1581}" destId="{6B840818-1DBA-430E-8241-C14651C75AC3}" srcOrd="34" destOrd="0" presId="urn:microsoft.com/office/officeart/2005/8/layout/list1"/>
    <dgm:cxn modelId="{C180CD57-03D0-4E98-9267-2C61CF994FCC}" type="presParOf" srcId="{FC8F17A7-382E-4A1E-B2E7-DA36B42E1581}" destId="{3546DACC-6EE4-495B-80ED-08D9CE3E49DC}" srcOrd="35" destOrd="0" presId="urn:microsoft.com/office/officeart/2005/8/layout/list1"/>
    <dgm:cxn modelId="{6CE359CC-782E-41E4-86E3-508B48B9247D}" type="presParOf" srcId="{FC8F17A7-382E-4A1E-B2E7-DA36B42E1581}" destId="{149E7E05-9164-4FC0-AD4D-F6106392B578}" srcOrd="36" destOrd="0" presId="urn:microsoft.com/office/officeart/2005/8/layout/list1"/>
    <dgm:cxn modelId="{CEB33B05-D4E6-47F9-904F-5E60DBE52814}" type="presParOf" srcId="{149E7E05-9164-4FC0-AD4D-F6106392B578}" destId="{63C9172F-EE30-49E2-9E45-1A3F307167E0}" srcOrd="0" destOrd="0" presId="urn:microsoft.com/office/officeart/2005/8/layout/list1"/>
    <dgm:cxn modelId="{0592F34A-38E1-4661-8E4D-92335E8F63E1}" type="presParOf" srcId="{149E7E05-9164-4FC0-AD4D-F6106392B578}" destId="{A2DC3E57-52E3-478D-A04E-E0C40B3A6D1E}" srcOrd="1" destOrd="0" presId="urn:microsoft.com/office/officeart/2005/8/layout/list1"/>
    <dgm:cxn modelId="{1CB1AFC1-C0BB-4E60-942B-7ADC10638CED}" type="presParOf" srcId="{FC8F17A7-382E-4A1E-B2E7-DA36B42E1581}" destId="{DA5D1FDC-9886-44A2-80B4-CC785E870A80}" srcOrd="37" destOrd="0" presId="urn:microsoft.com/office/officeart/2005/8/layout/list1"/>
    <dgm:cxn modelId="{43E1C324-44AF-4DCB-8758-A029D0B95B49}" type="presParOf" srcId="{FC8F17A7-382E-4A1E-B2E7-DA36B42E1581}" destId="{8CE27BDD-A1C0-4C19-8C7C-E1EE3FF8CD56}" srcOrd="38" destOrd="0" presId="urn:microsoft.com/office/officeart/2005/8/layout/list1"/>
    <dgm:cxn modelId="{487FCB67-8111-42AD-8DE0-9535BCEAB9BF}" type="presParOf" srcId="{FC8F17A7-382E-4A1E-B2E7-DA36B42E1581}" destId="{C2B40191-EDD5-400F-821F-182ACFF6A277}" srcOrd="39" destOrd="0" presId="urn:microsoft.com/office/officeart/2005/8/layout/list1"/>
    <dgm:cxn modelId="{6D793C8A-476E-4AA3-AA7D-2F3CE00DDEDF}" type="presParOf" srcId="{FC8F17A7-382E-4A1E-B2E7-DA36B42E1581}" destId="{504A7B5C-197B-45D0-8D59-56F4D5C8E46C}" srcOrd="40" destOrd="0" presId="urn:microsoft.com/office/officeart/2005/8/layout/list1"/>
    <dgm:cxn modelId="{5EBF0977-7F10-4676-A4E5-51805D0453AA}" type="presParOf" srcId="{504A7B5C-197B-45D0-8D59-56F4D5C8E46C}" destId="{A8C8CC9A-22FC-4541-8139-B4781DD01AEA}" srcOrd="0" destOrd="0" presId="urn:microsoft.com/office/officeart/2005/8/layout/list1"/>
    <dgm:cxn modelId="{2FB23B3C-A189-428A-A5CF-A132324A47E0}" type="presParOf" srcId="{504A7B5C-197B-45D0-8D59-56F4D5C8E46C}" destId="{47212612-2112-4EE4-AB9A-FD294A321217}" srcOrd="1" destOrd="0" presId="urn:microsoft.com/office/officeart/2005/8/layout/list1"/>
    <dgm:cxn modelId="{57B01F2B-6D5A-4FCB-A76A-BB0114EBB8F0}" type="presParOf" srcId="{FC8F17A7-382E-4A1E-B2E7-DA36B42E1581}" destId="{D3B319EC-2AC4-4E0D-B8B8-8706C1A64A31}" srcOrd="41" destOrd="0" presId="urn:microsoft.com/office/officeart/2005/8/layout/list1"/>
    <dgm:cxn modelId="{8BD63768-51E6-4ACE-A136-0AD87908778F}" type="presParOf" srcId="{FC8F17A7-382E-4A1E-B2E7-DA36B42E1581}" destId="{70EE8211-D7E5-4875-B1BE-DD896F61FF39}" srcOrd="42" destOrd="0" presId="urn:microsoft.com/office/officeart/2005/8/layout/list1"/>
    <dgm:cxn modelId="{0BF49CB4-6906-4002-A46C-67433B199E13}" type="presParOf" srcId="{FC8F17A7-382E-4A1E-B2E7-DA36B42E1581}" destId="{BA39C67A-6FB0-4B00-8EF6-F7BD7AFEC80C}" srcOrd="43" destOrd="0" presId="urn:microsoft.com/office/officeart/2005/8/layout/list1"/>
    <dgm:cxn modelId="{814F8B74-6A7B-4DB7-9BAB-D971F9FC7AFE}" type="presParOf" srcId="{FC8F17A7-382E-4A1E-B2E7-DA36B42E1581}" destId="{236F3CB0-FC6A-42E7-9222-5EB9A2129B15}" srcOrd="44" destOrd="0" presId="urn:microsoft.com/office/officeart/2005/8/layout/list1"/>
    <dgm:cxn modelId="{F203B0CF-74CD-4121-8C5F-20A335A24F4F}" type="presParOf" srcId="{236F3CB0-FC6A-42E7-9222-5EB9A2129B15}" destId="{CB8FA14D-F7C0-4BA7-B5FE-0AF92E1B5AEC}" srcOrd="0" destOrd="0" presId="urn:microsoft.com/office/officeart/2005/8/layout/list1"/>
    <dgm:cxn modelId="{A93ACA5D-A868-41A5-9CE4-B997B8F1E6FF}" type="presParOf" srcId="{236F3CB0-FC6A-42E7-9222-5EB9A2129B15}" destId="{6D3E7738-9EC1-4E56-8866-13A3F1EA0EB5}" srcOrd="1" destOrd="0" presId="urn:microsoft.com/office/officeart/2005/8/layout/list1"/>
    <dgm:cxn modelId="{761B6B52-2A80-4B1F-81EE-DE08D99C1B3C}" type="presParOf" srcId="{FC8F17A7-382E-4A1E-B2E7-DA36B42E1581}" destId="{0B3614BC-0986-4199-8F87-B76FDBA24601}" srcOrd="45" destOrd="0" presId="urn:microsoft.com/office/officeart/2005/8/layout/list1"/>
    <dgm:cxn modelId="{3F3C1ED1-8A73-48ED-8D68-F68C18B32B30}" type="presParOf" srcId="{FC8F17A7-382E-4A1E-B2E7-DA36B42E1581}" destId="{930056F2-6EE0-4D60-B231-6A316CE5E782}" srcOrd="46" destOrd="0" presId="urn:microsoft.com/office/officeart/2005/8/layout/list1"/>
    <dgm:cxn modelId="{6C994EF8-6598-49CD-89BD-BE5E0511BB33}" type="presParOf" srcId="{FC8F17A7-382E-4A1E-B2E7-DA36B42E1581}" destId="{7804978F-5F52-4A88-8118-87B4DD2E9E40}" srcOrd="47" destOrd="0" presId="urn:microsoft.com/office/officeart/2005/8/layout/list1"/>
    <dgm:cxn modelId="{7419BB91-00C3-4DDA-B30E-F43DFF6FE3C5}" type="presParOf" srcId="{FC8F17A7-382E-4A1E-B2E7-DA36B42E1581}" destId="{66065793-67F8-45E2-97F5-720CAC391988}" srcOrd="48" destOrd="0" presId="urn:microsoft.com/office/officeart/2005/8/layout/list1"/>
    <dgm:cxn modelId="{7A39B047-2879-4E53-9AF4-57ED98DE4023}" type="presParOf" srcId="{66065793-67F8-45E2-97F5-720CAC391988}" destId="{EBD57FE5-159F-4B83-AEF9-EA103400217F}" srcOrd="0" destOrd="0" presId="urn:microsoft.com/office/officeart/2005/8/layout/list1"/>
    <dgm:cxn modelId="{D6962B36-1A93-4AD9-A99A-2C918ADA3BF8}" type="presParOf" srcId="{66065793-67F8-45E2-97F5-720CAC391988}" destId="{C9C4EDCF-0D7D-4178-80AC-3C28EDA936EA}" srcOrd="1" destOrd="0" presId="urn:microsoft.com/office/officeart/2005/8/layout/list1"/>
    <dgm:cxn modelId="{7300859D-65D5-4D9C-9153-17DB022A43EF}" type="presParOf" srcId="{FC8F17A7-382E-4A1E-B2E7-DA36B42E1581}" destId="{B0A39975-8ADA-4EB7-93AC-5B32CCFFA3D8}" srcOrd="49" destOrd="0" presId="urn:microsoft.com/office/officeart/2005/8/layout/list1"/>
    <dgm:cxn modelId="{E5EF7D46-801E-4C1B-B947-0942FF17D38E}" type="presParOf" srcId="{FC8F17A7-382E-4A1E-B2E7-DA36B42E1581}" destId="{18AAA3DA-65E3-4B54-856F-745A46DBA2A8}" srcOrd="50" destOrd="0" presId="urn:microsoft.com/office/officeart/2005/8/layout/list1"/>
    <dgm:cxn modelId="{DDC052AA-5A60-4BC7-93A2-397AED52E5CB}" type="presParOf" srcId="{FC8F17A7-382E-4A1E-B2E7-DA36B42E1581}" destId="{61137101-CB7A-4843-B2C9-5D9A72761D76}" srcOrd="51" destOrd="0" presId="urn:microsoft.com/office/officeart/2005/8/layout/list1"/>
    <dgm:cxn modelId="{9EC835A1-C8A8-4AB3-B217-A025E44D9D6B}" type="presParOf" srcId="{FC8F17A7-382E-4A1E-B2E7-DA36B42E1581}" destId="{FD56D612-0CA4-447A-8EF4-5D1FAC4FFEA3}" srcOrd="52" destOrd="0" presId="urn:microsoft.com/office/officeart/2005/8/layout/list1"/>
    <dgm:cxn modelId="{D1A833DF-3CE3-47E4-96DD-7ADE2D43E90D}" type="presParOf" srcId="{FD56D612-0CA4-447A-8EF4-5D1FAC4FFEA3}" destId="{B1E43C84-89B8-494E-A5A6-627F9349E4E6}" srcOrd="0" destOrd="0" presId="urn:microsoft.com/office/officeart/2005/8/layout/list1"/>
    <dgm:cxn modelId="{A550B6A5-4381-4965-AC2B-6DA54B3C1C62}" type="presParOf" srcId="{FD56D612-0CA4-447A-8EF4-5D1FAC4FFEA3}" destId="{D28A992A-D756-402D-AF4A-98AAC68826A9}" srcOrd="1" destOrd="0" presId="urn:microsoft.com/office/officeart/2005/8/layout/list1"/>
    <dgm:cxn modelId="{2B93D43F-282F-45CF-80BB-0BC3A2F66393}" type="presParOf" srcId="{FC8F17A7-382E-4A1E-B2E7-DA36B42E1581}" destId="{941866A7-6FD7-4ED3-91E2-08BC5BCC62AD}" srcOrd="53" destOrd="0" presId="urn:microsoft.com/office/officeart/2005/8/layout/list1"/>
    <dgm:cxn modelId="{812048BF-8A77-47EB-860C-874EA79921C7}" type="presParOf" srcId="{FC8F17A7-382E-4A1E-B2E7-DA36B42E1581}" destId="{E7CFED7A-E2E7-4DB2-B02D-12D73767FC9A}" srcOrd="54" destOrd="0" presId="urn:microsoft.com/office/officeart/2005/8/layout/list1"/>
    <dgm:cxn modelId="{FA4B6ECD-2D1A-417C-B203-A8AAE99B683E}" type="presParOf" srcId="{FC8F17A7-382E-4A1E-B2E7-DA36B42E1581}" destId="{F644A991-153E-437A-B7C0-E0F664592780}" srcOrd="55" destOrd="0" presId="urn:microsoft.com/office/officeart/2005/8/layout/list1"/>
    <dgm:cxn modelId="{157AF4F2-EF56-428F-AB98-AF0520DEC772}" type="presParOf" srcId="{FC8F17A7-382E-4A1E-B2E7-DA36B42E1581}" destId="{100D4A9F-8DD0-4AEF-81E4-E18A5C61997E}" srcOrd="56" destOrd="0" presId="urn:microsoft.com/office/officeart/2005/8/layout/list1"/>
    <dgm:cxn modelId="{A0CC0F7A-C476-4449-91A6-43617790374D}" type="presParOf" srcId="{100D4A9F-8DD0-4AEF-81E4-E18A5C61997E}" destId="{0B453DFD-6C13-430D-A27F-131F95FA4CA8}" srcOrd="0" destOrd="0" presId="urn:microsoft.com/office/officeart/2005/8/layout/list1"/>
    <dgm:cxn modelId="{E2BE7EC0-A3B7-448E-BF3D-EE55C813D001}" type="presParOf" srcId="{100D4A9F-8DD0-4AEF-81E4-E18A5C61997E}" destId="{829469C0-E15E-4D2E-9CAF-90A9B365C9CD}" srcOrd="1" destOrd="0" presId="urn:microsoft.com/office/officeart/2005/8/layout/list1"/>
    <dgm:cxn modelId="{82935686-A75F-478D-8550-A8FD4DBC68B4}" type="presParOf" srcId="{FC8F17A7-382E-4A1E-B2E7-DA36B42E1581}" destId="{24A7FB08-CF40-42F6-B775-A2DDFFAB4B9F}" srcOrd="57" destOrd="0" presId="urn:microsoft.com/office/officeart/2005/8/layout/list1"/>
    <dgm:cxn modelId="{DB63052A-9E2F-47C4-B8F1-2F62A502578C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948B2DF3-467A-47B0-87F6-AB75C8EE1655}" type="presOf" srcId="{0F5738F0-9D40-4958-B108-0B2ECF3C2EBD}" destId="{EBD57FE5-159F-4B83-AEF9-EA103400217F}" srcOrd="0" destOrd="0" presId="urn:microsoft.com/office/officeart/2005/8/layout/list1"/>
    <dgm:cxn modelId="{64746156-C993-4F97-BC3D-2F61BC01FEC3}" type="presOf" srcId="{8E2717DD-D037-46DD-AB7C-0D91C7CA05D2}" destId="{6D3E7738-9EC1-4E56-8866-13A3F1EA0EB5}" srcOrd="1" destOrd="0" presId="urn:microsoft.com/office/officeart/2005/8/layout/list1"/>
    <dgm:cxn modelId="{AC59DB2E-667A-4AB0-BAF7-30AA36F31859}" type="presOf" srcId="{3F42973D-1A6B-4BAD-B7B3-793384490701}" destId="{B6237DF0-F405-480F-9EDB-6E2180B339B1}" srcOrd="0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FD11F2E5-F8FB-4583-8B1E-5585B8417CD4}" type="presOf" srcId="{A6AA4029-2DA5-4CF0-99F3-5D6F6A831349}" destId="{41C2C4BE-FE64-4D2A-8759-19F25F7067C9}" srcOrd="1" destOrd="0" presId="urn:microsoft.com/office/officeart/2005/8/layout/list1"/>
    <dgm:cxn modelId="{499CAC01-9210-4AEA-8A51-DD03356F9C85}" type="presOf" srcId="{06DF7B84-5155-4510-A4D1-41E62DBF20AA}" destId="{AF10899B-EDEE-40FE-9C40-8DDE3B25E72C}" srcOrd="0" destOrd="0" presId="urn:microsoft.com/office/officeart/2005/8/layout/list1"/>
    <dgm:cxn modelId="{3CE79B96-3089-4136-9D22-B8D024077498}" type="presOf" srcId="{3F7C1AE6-D2D6-4A4C-896A-7CB304546092}" destId="{FE891326-686A-4C45-B79B-1B94C9E03A2E}" srcOrd="0" destOrd="0" presId="urn:microsoft.com/office/officeart/2005/8/layout/list1"/>
    <dgm:cxn modelId="{087EAD36-D66D-44AB-9A88-D225F607D3C5}" type="presOf" srcId="{517A7599-D39B-4136-B7F7-FC517C75373B}" destId="{D28A992A-D756-402D-AF4A-98AAC68826A9}" srcOrd="1" destOrd="0" presId="urn:microsoft.com/office/officeart/2005/8/layout/list1"/>
    <dgm:cxn modelId="{73724CA7-F947-42EB-82AC-6F6A88077FB8}" type="presOf" srcId="{8E2717DD-D037-46DD-AB7C-0D91C7CA05D2}" destId="{CB8FA14D-F7C0-4BA7-B5FE-0AF92E1B5AEC}" srcOrd="0" destOrd="0" presId="urn:microsoft.com/office/officeart/2005/8/layout/list1"/>
    <dgm:cxn modelId="{8341E1A4-75F9-4A41-B2E1-786F1BA45588}" type="presOf" srcId="{3F42973D-1A6B-4BAD-B7B3-793384490701}" destId="{46DB3FC9-62E0-4C58-A7D5-27187D2C5D7D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C8B7AB70-ABCD-4BE4-899F-00FE1F6CB26A}" type="presOf" srcId="{F1EBE354-C624-4FC0-9F90-4A91809A193E}" destId="{A2DC3E57-52E3-478D-A04E-E0C40B3A6D1E}" srcOrd="1" destOrd="0" presId="urn:microsoft.com/office/officeart/2005/8/layout/list1"/>
    <dgm:cxn modelId="{C4E02B93-8FEB-4E76-944E-A49F751A5BC1}" type="presOf" srcId="{0F5738F0-9D40-4958-B108-0B2ECF3C2EBD}" destId="{C9C4EDCF-0D7D-4178-80AC-3C28EDA936EA}" srcOrd="1" destOrd="0" presId="urn:microsoft.com/office/officeart/2005/8/layout/list1"/>
    <dgm:cxn modelId="{8C2AD66F-D1E7-462A-918F-AEF6B46FDC89}" type="presOf" srcId="{A6AA4029-2DA5-4CF0-99F3-5D6F6A831349}" destId="{10B64A83-F830-4AC6-9385-513A38D55826}" srcOrd="0" destOrd="0" presId="urn:microsoft.com/office/officeart/2005/8/layout/list1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84ACA515-8450-4084-872A-D762FE503773}" type="presOf" srcId="{B9374BCF-7B8D-43EA-AF42-3D675A166C28}" destId="{2F3F69BC-F4CD-4461-9478-6693505E9CAD}" srcOrd="0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9BDA900B-20FF-45C1-AFAE-07C846B366AA}" type="presOf" srcId="{4F249EC0-E768-4341-AFD6-A149BC3B7897}" destId="{FB41B348-582E-4F1B-8E8B-5AE516EA174B}" srcOrd="1" destOrd="0" presId="urn:microsoft.com/office/officeart/2005/8/layout/list1"/>
    <dgm:cxn modelId="{E7B9EE0A-DDF4-4BA4-955E-EFB0C5631ABE}" type="presOf" srcId="{4645654A-0DC5-46B0-95ED-49F72442FADF}" destId="{18DFF254-491E-49B4-A226-DB6AC9EDF287}" srcOrd="1" destOrd="0" presId="urn:microsoft.com/office/officeart/2005/8/layout/list1"/>
    <dgm:cxn modelId="{D8074B60-FECC-4EA6-810D-501876656A81}" type="presOf" srcId="{E23C63D9-5F13-4E8F-B0BA-A4588E82099A}" destId="{A8C8CC9A-22FC-4541-8139-B4781DD01AEA}" srcOrd="0" destOrd="0" presId="urn:microsoft.com/office/officeart/2005/8/layout/list1"/>
    <dgm:cxn modelId="{BFD9CEFC-92AA-4DAD-9434-CC270FE9E6AD}" type="presOf" srcId="{64FCE72A-1FB1-4987-BA60-D350EF43FDF1}" destId="{E8FEF8F4-F88A-4857-BBB8-31D46153B273}" srcOrd="0" destOrd="0" presId="urn:microsoft.com/office/officeart/2005/8/layout/list1"/>
    <dgm:cxn modelId="{9876264C-ED64-44E7-941D-1D6397E57D3C}" type="presOf" srcId="{9A28537E-EBB5-45DA-B2FE-F991C881A5E8}" destId="{194EB645-03DB-4718-8A2C-6FB775B61591}" srcOrd="0" destOrd="0" presId="urn:microsoft.com/office/officeart/2005/8/layout/list1"/>
    <dgm:cxn modelId="{2C4A9F81-1F26-4C08-BC33-91A88B2D98C6}" type="presOf" srcId="{4F249EC0-E768-4341-AFD6-A149BC3B7897}" destId="{FD05451A-4252-4BAC-BB45-636A73C8DE8B}" srcOrd="0" destOrd="0" presId="urn:microsoft.com/office/officeart/2005/8/layout/list1"/>
    <dgm:cxn modelId="{30E7387B-A4F6-4ACA-A385-385956614365}" type="presOf" srcId="{B9374BCF-7B8D-43EA-AF42-3D675A166C28}" destId="{0CB65D4D-7011-4622-ADCA-FDF1A9C6A79F}" srcOrd="1" destOrd="0" presId="urn:microsoft.com/office/officeart/2005/8/layout/list1"/>
    <dgm:cxn modelId="{2D156B9B-BE64-4B78-9A2B-A0679D6322D2}" type="presOf" srcId="{9A28537E-EBB5-45DA-B2FE-F991C881A5E8}" destId="{424CBD1D-1FC5-4620-B1CA-CEE3B5CF2E9C}" srcOrd="1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13791B2B-A4A4-4745-BBF8-687397F2D93D}" type="presOf" srcId="{049F0A86-C80C-4922-98A6-14F0D8DFCDD0}" destId="{829469C0-E15E-4D2E-9CAF-90A9B365C9CD}" srcOrd="1" destOrd="0" presId="urn:microsoft.com/office/officeart/2005/8/layout/list1"/>
    <dgm:cxn modelId="{D183F8E4-EE70-498A-BFA7-D7628071CF44}" type="presOf" srcId="{E9D59AC3-A711-4796-B192-1D13C75A69CF}" destId="{0A9123C9-74E1-476A-A44C-7C00851B6B18}" srcOrd="0" destOrd="0" presId="urn:microsoft.com/office/officeart/2005/8/layout/list1"/>
    <dgm:cxn modelId="{D1954E9A-35DD-42CB-8E5E-72E97439F823}" type="presOf" srcId="{06DF7B84-5155-4510-A4D1-41E62DBF20AA}" destId="{F8623298-42EC-4240-A896-C3B77D6A84BE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A8D0A032-0F6A-4646-87A5-89C6B899420F}" type="presOf" srcId="{64FCE72A-1FB1-4987-BA60-D350EF43FDF1}" destId="{329B42B8-ECD7-4885-9E08-72E31F850DA6}" srcOrd="1" destOrd="0" presId="urn:microsoft.com/office/officeart/2005/8/layout/list1"/>
    <dgm:cxn modelId="{A625E044-7B71-48A7-B4DA-159664E4D78B}" type="presOf" srcId="{3F7C1AE6-D2D6-4A4C-896A-7CB304546092}" destId="{61C61218-148C-4255-9C90-C651A43AA30B}" srcOrd="1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D97AB7DB-A913-434C-A768-2BAA0F701598}" type="presOf" srcId="{517A7599-D39B-4136-B7F7-FC517C75373B}" destId="{B1E43C84-89B8-494E-A5A6-627F9349E4E6}" srcOrd="0" destOrd="0" presId="urn:microsoft.com/office/officeart/2005/8/layout/list1"/>
    <dgm:cxn modelId="{9AC9A12C-508C-4DD1-B909-177520A70BC1}" type="presOf" srcId="{E9D59AC3-A711-4796-B192-1D13C75A69CF}" destId="{04BFF7BE-8A4B-43A8-811A-DA3705A638B4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42CB565F-0145-4FF3-B610-D8EE3D3BDF58}" type="presOf" srcId="{F1EBE354-C624-4FC0-9F90-4A91809A193E}" destId="{63C9172F-EE30-49E2-9E45-1A3F307167E0}" srcOrd="0" destOrd="0" presId="urn:microsoft.com/office/officeart/2005/8/layout/list1"/>
    <dgm:cxn modelId="{56208E30-71F4-4416-951D-7BACE48891A3}" type="presOf" srcId="{470BFF4D-607E-47BE-BE6D-F308DD98CD06}" destId="{FC8F17A7-382E-4A1E-B2E7-DA36B42E1581}" srcOrd="0" destOrd="0" presId="urn:microsoft.com/office/officeart/2005/8/layout/list1"/>
    <dgm:cxn modelId="{719C5A4D-1837-4B99-B2E0-BDD74E87B707}" type="presOf" srcId="{E23C63D9-5F13-4E8F-B0BA-A4588E82099A}" destId="{47212612-2112-4EE4-AB9A-FD294A321217}" srcOrd="1" destOrd="0" presId="urn:microsoft.com/office/officeart/2005/8/layout/list1"/>
    <dgm:cxn modelId="{43947841-76D5-431D-B267-B92421D16E8C}" type="presOf" srcId="{049F0A86-C80C-4922-98A6-14F0D8DFCDD0}" destId="{0B453DFD-6C13-430D-A27F-131F95FA4CA8}" srcOrd="0" destOrd="0" presId="urn:microsoft.com/office/officeart/2005/8/layout/list1"/>
    <dgm:cxn modelId="{8302E511-9BBB-4C60-A71E-B06D82C7F90F}" type="presOf" srcId="{4645654A-0DC5-46B0-95ED-49F72442FADF}" destId="{63BAC6F4-37DE-4063-90F1-38293280B408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72B6B926-BE5B-4DC3-A658-5B34BC601EA7}" type="presParOf" srcId="{FC8F17A7-382E-4A1E-B2E7-DA36B42E1581}" destId="{A4AFC699-C35E-460D-A64E-55750FEB5D2F}" srcOrd="0" destOrd="0" presId="urn:microsoft.com/office/officeart/2005/8/layout/list1"/>
    <dgm:cxn modelId="{8532179F-E93C-450C-AF8E-DABCDF440CCC}" type="presParOf" srcId="{A4AFC699-C35E-460D-A64E-55750FEB5D2F}" destId="{2F3F69BC-F4CD-4461-9478-6693505E9CAD}" srcOrd="0" destOrd="0" presId="urn:microsoft.com/office/officeart/2005/8/layout/list1"/>
    <dgm:cxn modelId="{87EF6D20-EF91-47FD-9F03-D4E06AB1FADE}" type="presParOf" srcId="{A4AFC699-C35E-460D-A64E-55750FEB5D2F}" destId="{0CB65D4D-7011-4622-ADCA-FDF1A9C6A79F}" srcOrd="1" destOrd="0" presId="urn:microsoft.com/office/officeart/2005/8/layout/list1"/>
    <dgm:cxn modelId="{D63245F7-71AE-45DA-BA17-5BBDE17B5081}" type="presParOf" srcId="{FC8F17A7-382E-4A1E-B2E7-DA36B42E1581}" destId="{0E61AAD7-843C-4A61-9057-1D4B1E6EB38A}" srcOrd="1" destOrd="0" presId="urn:microsoft.com/office/officeart/2005/8/layout/list1"/>
    <dgm:cxn modelId="{E09CDD8B-8172-481F-A91F-653287498675}" type="presParOf" srcId="{FC8F17A7-382E-4A1E-B2E7-DA36B42E1581}" destId="{4C2768E2-ED89-431A-A486-281CC5329D11}" srcOrd="2" destOrd="0" presId="urn:microsoft.com/office/officeart/2005/8/layout/list1"/>
    <dgm:cxn modelId="{8FE974CE-3A4A-4B1C-AEEB-A156A4709C6A}" type="presParOf" srcId="{FC8F17A7-382E-4A1E-B2E7-DA36B42E1581}" destId="{1B416E7A-1E06-4210-9A87-C9B7D190B309}" srcOrd="3" destOrd="0" presId="urn:microsoft.com/office/officeart/2005/8/layout/list1"/>
    <dgm:cxn modelId="{25D800AE-794D-49CE-86CE-050CF7F28C9F}" type="presParOf" srcId="{FC8F17A7-382E-4A1E-B2E7-DA36B42E1581}" destId="{06690BC2-B387-4E14-8CD0-50904E7E7C3A}" srcOrd="4" destOrd="0" presId="urn:microsoft.com/office/officeart/2005/8/layout/list1"/>
    <dgm:cxn modelId="{8F4563D5-2011-4EBC-96DB-DC09BE3A8BCC}" type="presParOf" srcId="{06690BC2-B387-4E14-8CD0-50904E7E7C3A}" destId="{B6237DF0-F405-480F-9EDB-6E2180B339B1}" srcOrd="0" destOrd="0" presId="urn:microsoft.com/office/officeart/2005/8/layout/list1"/>
    <dgm:cxn modelId="{BD5CCBF6-5C6D-47F8-B09E-D6814A9DBFC1}" type="presParOf" srcId="{06690BC2-B387-4E14-8CD0-50904E7E7C3A}" destId="{46DB3FC9-62E0-4C58-A7D5-27187D2C5D7D}" srcOrd="1" destOrd="0" presId="urn:microsoft.com/office/officeart/2005/8/layout/list1"/>
    <dgm:cxn modelId="{DFBDECBE-ECDE-4432-9D35-1C11A14A51A8}" type="presParOf" srcId="{FC8F17A7-382E-4A1E-B2E7-DA36B42E1581}" destId="{247B878D-BDED-49CB-B65A-A497AD500AE8}" srcOrd="5" destOrd="0" presId="urn:microsoft.com/office/officeart/2005/8/layout/list1"/>
    <dgm:cxn modelId="{AF017718-16EC-4C09-A3D9-27B560B98189}" type="presParOf" srcId="{FC8F17A7-382E-4A1E-B2E7-DA36B42E1581}" destId="{4659EBC4-64D1-4B6C-92B5-9A0F3C2EF96C}" srcOrd="6" destOrd="0" presId="urn:microsoft.com/office/officeart/2005/8/layout/list1"/>
    <dgm:cxn modelId="{95B58A42-87D2-47A4-8AB7-928A4C5003AA}" type="presParOf" srcId="{FC8F17A7-382E-4A1E-B2E7-DA36B42E1581}" destId="{BAF59938-BB53-474B-BAD2-F883FDDD4D15}" srcOrd="7" destOrd="0" presId="urn:microsoft.com/office/officeart/2005/8/layout/list1"/>
    <dgm:cxn modelId="{C96E71A5-D908-404D-B5C3-6764D908CA6D}" type="presParOf" srcId="{FC8F17A7-382E-4A1E-B2E7-DA36B42E1581}" destId="{B565232D-1520-461C-A256-E2F8182B90C8}" srcOrd="8" destOrd="0" presId="urn:microsoft.com/office/officeart/2005/8/layout/list1"/>
    <dgm:cxn modelId="{C3B6B1E2-E116-4F88-A345-103EA98DFFE2}" type="presParOf" srcId="{B565232D-1520-461C-A256-E2F8182B90C8}" destId="{10B64A83-F830-4AC6-9385-513A38D55826}" srcOrd="0" destOrd="0" presId="urn:microsoft.com/office/officeart/2005/8/layout/list1"/>
    <dgm:cxn modelId="{FE35CA79-2911-4C4F-9F64-CFA24C761543}" type="presParOf" srcId="{B565232D-1520-461C-A256-E2F8182B90C8}" destId="{41C2C4BE-FE64-4D2A-8759-19F25F7067C9}" srcOrd="1" destOrd="0" presId="urn:microsoft.com/office/officeart/2005/8/layout/list1"/>
    <dgm:cxn modelId="{7CEF10DB-3106-4FF6-AFDD-A90A48C7E58A}" type="presParOf" srcId="{FC8F17A7-382E-4A1E-B2E7-DA36B42E1581}" destId="{1B336EED-E3B6-45CB-AC6A-6AFFDB107DB5}" srcOrd="9" destOrd="0" presId="urn:microsoft.com/office/officeart/2005/8/layout/list1"/>
    <dgm:cxn modelId="{ECFBFCC1-2ED8-4431-80B8-B20B694F68F0}" type="presParOf" srcId="{FC8F17A7-382E-4A1E-B2E7-DA36B42E1581}" destId="{30B5F34B-9541-42FB-BF55-BA19172ED350}" srcOrd="10" destOrd="0" presId="urn:microsoft.com/office/officeart/2005/8/layout/list1"/>
    <dgm:cxn modelId="{157A234D-1D94-4AEB-8A92-2B5EB023EEF4}" type="presParOf" srcId="{FC8F17A7-382E-4A1E-B2E7-DA36B42E1581}" destId="{BA660269-BEB7-404B-BD93-4DFE7712AA9C}" srcOrd="11" destOrd="0" presId="urn:microsoft.com/office/officeart/2005/8/layout/list1"/>
    <dgm:cxn modelId="{76D4BDDC-78D3-40CE-8297-152C01EDCFBB}" type="presParOf" srcId="{FC8F17A7-382E-4A1E-B2E7-DA36B42E1581}" destId="{88BA583A-DC58-4047-A142-7FA2525DCFA3}" srcOrd="12" destOrd="0" presId="urn:microsoft.com/office/officeart/2005/8/layout/list1"/>
    <dgm:cxn modelId="{DF3D0723-1563-42D8-9057-D4693121AC6D}" type="presParOf" srcId="{88BA583A-DC58-4047-A142-7FA2525DCFA3}" destId="{AF10899B-EDEE-40FE-9C40-8DDE3B25E72C}" srcOrd="0" destOrd="0" presId="urn:microsoft.com/office/officeart/2005/8/layout/list1"/>
    <dgm:cxn modelId="{06BE926E-C0D5-40EA-9259-D7455ACF2C73}" type="presParOf" srcId="{88BA583A-DC58-4047-A142-7FA2525DCFA3}" destId="{F8623298-42EC-4240-A896-C3B77D6A84BE}" srcOrd="1" destOrd="0" presId="urn:microsoft.com/office/officeart/2005/8/layout/list1"/>
    <dgm:cxn modelId="{5A2F688E-DDB9-422B-A345-4C4687BCEA5D}" type="presParOf" srcId="{FC8F17A7-382E-4A1E-B2E7-DA36B42E1581}" destId="{6188435A-1102-4E5B-8D2B-58E6CD4E6435}" srcOrd="13" destOrd="0" presId="urn:microsoft.com/office/officeart/2005/8/layout/list1"/>
    <dgm:cxn modelId="{2D846AED-C6AF-45DF-B2CB-0BC44C1B6210}" type="presParOf" srcId="{FC8F17A7-382E-4A1E-B2E7-DA36B42E1581}" destId="{AA0B205A-8584-47CB-8AB6-687C2A81A3A7}" srcOrd="14" destOrd="0" presId="urn:microsoft.com/office/officeart/2005/8/layout/list1"/>
    <dgm:cxn modelId="{848ED467-650F-4E6A-9D66-EF42DF99E847}" type="presParOf" srcId="{FC8F17A7-382E-4A1E-B2E7-DA36B42E1581}" destId="{36936875-2CE6-48CC-885F-460991F03499}" srcOrd="15" destOrd="0" presId="urn:microsoft.com/office/officeart/2005/8/layout/list1"/>
    <dgm:cxn modelId="{43334DA4-0723-402D-B1AB-166827751F7C}" type="presParOf" srcId="{FC8F17A7-382E-4A1E-B2E7-DA36B42E1581}" destId="{70BBAC2E-3F84-4F66-B9BC-F7186ACAB38F}" srcOrd="16" destOrd="0" presId="urn:microsoft.com/office/officeart/2005/8/layout/list1"/>
    <dgm:cxn modelId="{1730B9FB-B19B-438A-86B0-B4D3606E1BDD}" type="presParOf" srcId="{70BBAC2E-3F84-4F66-B9BC-F7186ACAB38F}" destId="{63BAC6F4-37DE-4063-90F1-38293280B408}" srcOrd="0" destOrd="0" presId="urn:microsoft.com/office/officeart/2005/8/layout/list1"/>
    <dgm:cxn modelId="{3FB6F603-C313-4AC5-9438-3336A456BA3A}" type="presParOf" srcId="{70BBAC2E-3F84-4F66-B9BC-F7186ACAB38F}" destId="{18DFF254-491E-49B4-A226-DB6AC9EDF287}" srcOrd="1" destOrd="0" presId="urn:microsoft.com/office/officeart/2005/8/layout/list1"/>
    <dgm:cxn modelId="{1057FBE8-CAF6-4894-A89D-51F6A947B85D}" type="presParOf" srcId="{FC8F17A7-382E-4A1E-B2E7-DA36B42E1581}" destId="{2F621F97-3C2B-4ED3-AF8D-5D7EA9471D3C}" srcOrd="17" destOrd="0" presId="urn:microsoft.com/office/officeart/2005/8/layout/list1"/>
    <dgm:cxn modelId="{700457D9-9FC2-4D16-BC4B-AFB8E27F8749}" type="presParOf" srcId="{FC8F17A7-382E-4A1E-B2E7-DA36B42E1581}" destId="{B17DE1A4-9BC0-46D0-9740-94D09C549B59}" srcOrd="18" destOrd="0" presId="urn:microsoft.com/office/officeart/2005/8/layout/list1"/>
    <dgm:cxn modelId="{01D9DE6F-B3EE-41D6-A477-DA829AF1228E}" type="presParOf" srcId="{FC8F17A7-382E-4A1E-B2E7-DA36B42E1581}" destId="{0649D3E9-A605-40B6-B170-BC90BB6CACA7}" srcOrd="19" destOrd="0" presId="urn:microsoft.com/office/officeart/2005/8/layout/list1"/>
    <dgm:cxn modelId="{0E5E3217-A312-4CED-BCEE-2E9684EBFBBC}" type="presParOf" srcId="{FC8F17A7-382E-4A1E-B2E7-DA36B42E1581}" destId="{5557BF4C-0B21-48C7-98F8-59E3BDB03DC7}" srcOrd="20" destOrd="0" presId="urn:microsoft.com/office/officeart/2005/8/layout/list1"/>
    <dgm:cxn modelId="{E04E9E46-3ACE-4057-BE71-7AD797EF3158}" type="presParOf" srcId="{5557BF4C-0B21-48C7-98F8-59E3BDB03DC7}" destId="{0A9123C9-74E1-476A-A44C-7C00851B6B18}" srcOrd="0" destOrd="0" presId="urn:microsoft.com/office/officeart/2005/8/layout/list1"/>
    <dgm:cxn modelId="{125C4D68-7AC3-41B2-A2B4-649209593A0C}" type="presParOf" srcId="{5557BF4C-0B21-48C7-98F8-59E3BDB03DC7}" destId="{04BFF7BE-8A4B-43A8-811A-DA3705A638B4}" srcOrd="1" destOrd="0" presId="urn:microsoft.com/office/officeart/2005/8/layout/list1"/>
    <dgm:cxn modelId="{331BC306-16AA-4A51-A786-AAAD52B7C345}" type="presParOf" srcId="{FC8F17A7-382E-4A1E-B2E7-DA36B42E1581}" destId="{4A94990A-C322-4A85-9986-B15C0FF2B266}" srcOrd="21" destOrd="0" presId="urn:microsoft.com/office/officeart/2005/8/layout/list1"/>
    <dgm:cxn modelId="{14BCE2DF-98A2-421F-A017-58E5B61EB1CE}" type="presParOf" srcId="{FC8F17A7-382E-4A1E-B2E7-DA36B42E1581}" destId="{C436068C-0248-4822-A0B2-7CB4D8C70A60}" srcOrd="22" destOrd="0" presId="urn:microsoft.com/office/officeart/2005/8/layout/list1"/>
    <dgm:cxn modelId="{8C314229-369F-44D2-BEA0-66A50A4FFE43}" type="presParOf" srcId="{FC8F17A7-382E-4A1E-B2E7-DA36B42E1581}" destId="{1E506FD5-CE60-423F-B26B-10293B47C007}" srcOrd="23" destOrd="0" presId="urn:microsoft.com/office/officeart/2005/8/layout/list1"/>
    <dgm:cxn modelId="{2950F084-3B41-438E-803D-1CC1B6074B4A}" type="presParOf" srcId="{FC8F17A7-382E-4A1E-B2E7-DA36B42E1581}" destId="{1D02F6B0-EBF4-45E3-82C7-E7801560D744}" srcOrd="24" destOrd="0" presId="urn:microsoft.com/office/officeart/2005/8/layout/list1"/>
    <dgm:cxn modelId="{B647F8F3-247F-498C-9C78-A54807C1EE42}" type="presParOf" srcId="{1D02F6B0-EBF4-45E3-82C7-E7801560D744}" destId="{FE891326-686A-4C45-B79B-1B94C9E03A2E}" srcOrd="0" destOrd="0" presId="urn:microsoft.com/office/officeart/2005/8/layout/list1"/>
    <dgm:cxn modelId="{6A508C1F-1314-4374-84F1-5ABB891C3053}" type="presParOf" srcId="{1D02F6B0-EBF4-45E3-82C7-E7801560D744}" destId="{61C61218-148C-4255-9C90-C651A43AA30B}" srcOrd="1" destOrd="0" presId="urn:microsoft.com/office/officeart/2005/8/layout/list1"/>
    <dgm:cxn modelId="{CFF94B1B-9D91-4AF7-8CB7-0090153FE51E}" type="presParOf" srcId="{FC8F17A7-382E-4A1E-B2E7-DA36B42E1581}" destId="{1802013E-BF39-4EF9-9432-FA7C944D3582}" srcOrd="25" destOrd="0" presId="urn:microsoft.com/office/officeart/2005/8/layout/list1"/>
    <dgm:cxn modelId="{8843D81F-8D2C-4F9C-9D12-9F4D2155A121}" type="presParOf" srcId="{FC8F17A7-382E-4A1E-B2E7-DA36B42E1581}" destId="{1BCA2504-F34B-4965-B98A-B14370556103}" srcOrd="26" destOrd="0" presId="urn:microsoft.com/office/officeart/2005/8/layout/list1"/>
    <dgm:cxn modelId="{C5042D61-11D5-4287-9424-96B94B9D2836}" type="presParOf" srcId="{FC8F17A7-382E-4A1E-B2E7-DA36B42E1581}" destId="{0FAAC69F-E085-4A39-B6CA-D9F5703A4618}" srcOrd="27" destOrd="0" presId="urn:microsoft.com/office/officeart/2005/8/layout/list1"/>
    <dgm:cxn modelId="{CD16D2BB-3476-4C52-B7AF-95276561088F}" type="presParOf" srcId="{FC8F17A7-382E-4A1E-B2E7-DA36B42E1581}" destId="{D8E4629F-6E0F-4A02-BADE-4218A3A65FF2}" srcOrd="28" destOrd="0" presId="urn:microsoft.com/office/officeart/2005/8/layout/list1"/>
    <dgm:cxn modelId="{6F4FD68E-B288-4192-9A5C-5FE48B93B1ED}" type="presParOf" srcId="{D8E4629F-6E0F-4A02-BADE-4218A3A65FF2}" destId="{FD05451A-4252-4BAC-BB45-636A73C8DE8B}" srcOrd="0" destOrd="0" presId="urn:microsoft.com/office/officeart/2005/8/layout/list1"/>
    <dgm:cxn modelId="{35C9A6BC-5C89-4976-86F0-5EDCFB16D220}" type="presParOf" srcId="{D8E4629F-6E0F-4A02-BADE-4218A3A65FF2}" destId="{FB41B348-582E-4F1B-8E8B-5AE516EA174B}" srcOrd="1" destOrd="0" presId="urn:microsoft.com/office/officeart/2005/8/layout/list1"/>
    <dgm:cxn modelId="{583A4726-43A6-4CC8-A23C-137EE941E358}" type="presParOf" srcId="{FC8F17A7-382E-4A1E-B2E7-DA36B42E1581}" destId="{E7BC78D9-1A4C-4A98-B3F2-3EC605C1BE54}" srcOrd="29" destOrd="0" presId="urn:microsoft.com/office/officeart/2005/8/layout/list1"/>
    <dgm:cxn modelId="{026E6CC7-6FB7-4EE0-88A3-347BA661BB8F}" type="presParOf" srcId="{FC8F17A7-382E-4A1E-B2E7-DA36B42E1581}" destId="{4AC2EB15-380B-4E95-A5FA-808E3B3AA859}" srcOrd="30" destOrd="0" presId="urn:microsoft.com/office/officeart/2005/8/layout/list1"/>
    <dgm:cxn modelId="{BC5658DA-BB31-4DB7-AF0A-462A311A0C81}" type="presParOf" srcId="{FC8F17A7-382E-4A1E-B2E7-DA36B42E1581}" destId="{38C0859C-7275-408F-8247-FDFC8F7D3597}" srcOrd="31" destOrd="0" presId="urn:microsoft.com/office/officeart/2005/8/layout/list1"/>
    <dgm:cxn modelId="{42BE7227-C506-4D26-93F4-A5CE90B6D524}" type="presParOf" srcId="{FC8F17A7-382E-4A1E-B2E7-DA36B42E1581}" destId="{2B9B4077-7AD0-41BF-89A1-CCD579863653}" srcOrd="32" destOrd="0" presId="urn:microsoft.com/office/officeart/2005/8/layout/list1"/>
    <dgm:cxn modelId="{E6A3A579-CB76-4810-984D-03BD878EE9FA}" type="presParOf" srcId="{2B9B4077-7AD0-41BF-89A1-CCD579863653}" destId="{194EB645-03DB-4718-8A2C-6FB775B61591}" srcOrd="0" destOrd="0" presId="urn:microsoft.com/office/officeart/2005/8/layout/list1"/>
    <dgm:cxn modelId="{BC7476E9-6848-4BEF-91C4-047B7F409CCD}" type="presParOf" srcId="{2B9B4077-7AD0-41BF-89A1-CCD579863653}" destId="{424CBD1D-1FC5-4620-B1CA-CEE3B5CF2E9C}" srcOrd="1" destOrd="0" presId="urn:microsoft.com/office/officeart/2005/8/layout/list1"/>
    <dgm:cxn modelId="{C34490D7-145C-42CA-87E6-1C94C500C49C}" type="presParOf" srcId="{FC8F17A7-382E-4A1E-B2E7-DA36B42E1581}" destId="{930D1122-9358-4F28-86F7-9B909D1379B5}" srcOrd="33" destOrd="0" presId="urn:microsoft.com/office/officeart/2005/8/layout/list1"/>
    <dgm:cxn modelId="{C8E0D391-E569-4772-A45C-2F3036392B8A}" type="presParOf" srcId="{FC8F17A7-382E-4A1E-B2E7-DA36B42E1581}" destId="{6B840818-1DBA-430E-8241-C14651C75AC3}" srcOrd="34" destOrd="0" presId="urn:microsoft.com/office/officeart/2005/8/layout/list1"/>
    <dgm:cxn modelId="{33C3EB93-BC7E-4236-AD37-F5747C65C967}" type="presParOf" srcId="{FC8F17A7-382E-4A1E-B2E7-DA36B42E1581}" destId="{3546DACC-6EE4-495B-80ED-08D9CE3E49DC}" srcOrd="35" destOrd="0" presId="urn:microsoft.com/office/officeart/2005/8/layout/list1"/>
    <dgm:cxn modelId="{E978CD56-D425-4EB4-A29F-73F319D690A4}" type="presParOf" srcId="{FC8F17A7-382E-4A1E-B2E7-DA36B42E1581}" destId="{149E7E05-9164-4FC0-AD4D-F6106392B578}" srcOrd="36" destOrd="0" presId="urn:microsoft.com/office/officeart/2005/8/layout/list1"/>
    <dgm:cxn modelId="{D3F1C4DB-AF4D-4E99-AC50-AEED69CD9DEC}" type="presParOf" srcId="{149E7E05-9164-4FC0-AD4D-F6106392B578}" destId="{63C9172F-EE30-49E2-9E45-1A3F307167E0}" srcOrd="0" destOrd="0" presId="urn:microsoft.com/office/officeart/2005/8/layout/list1"/>
    <dgm:cxn modelId="{C81528B8-D465-4921-9786-8FB82EA7CE13}" type="presParOf" srcId="{149E7E05-9164-4FC0-AD4D-F6106392B578}" destId="{A2DC3E57-52E3-478D-A04E-E0C40B3A6D1E}" srcOrd="1" destOrd="0" presId="urn:microsoft.com/office/officeart/2005/8/layout/list1"/>
    <dgm:cxn modelId="{6813D2C5-101B-4031-B2A9-CA90BBB3942A}" type="presParOf" srcId="{FC8F17A7-382E-4A1E-B2E7-DA36B42E1581}" destId="{DA5D1FDC-9886-44A2-80B4-CC785E870A80}" srcOrd="37" destOrd="0" presId="urn:microsoft.com/office/officeart/2005/8/layout/list1"/>
    <dgm:cxn modelId="{EF9EBFC7-1A94-4AC0-89CB-D06D12BC0A11}" type="presParOf" srcId="{FC8F17A7-382E-4A1E-B2E7-DA36B42E1581}" destId="{8CE27BDD-A1C0-4C19-8C7C-E1EE3FF8CD56}" srcOrd="38" destOrd="0" presId="urn:microsoft.com/office/officeart/2005/8/layout/list1"/>
    <dgm:cxn modelId="{9B66F497-0D7E-4056-A57C-3DA42D17D41D}" type="presParOf" srcId="{FC8F17A7-382E-4A1E-B2E7-DA36B42E1581}" destId="{C2B40191-EDD5-400F-821F-182ACFF6A277}" srcOrd="39" destOrd="0" presId="urn:microsoft.com/office/officeart/2005/8/layout/list1"/>
    <dgm:cxn modelId="{6613AF1F-18D8-434C-8D38-64030C6C3926}" type="presParOf" srcId="{FC8F17A7-382E-4A1E-B2E7-DA36B42E1581}" destId="{504A7B5C-197B-45D0-8D59-56F4D5C8E46C}" srcOrd="40" destOrd="0" presId="urn:microsoft.com/office/officeart/2005/8/layout/list1"/>
    <dgm:cxn modelId="{6F6B2D85-B4ED-48F7-A826-92682E1BB21A}" type="presParOf" srcId="{504A7B5C-197B-45D0-8D59-56F4D5C8E46C}" destId="{A8C8CC9A-22FC-4541-8139-B4781DD01AEA}" srcOrd="0" destOrd="0" presId="urn:microsoft.com/office/officeart/2005/8/layout/list1"/>
    <dgm:cxn modelId="{D2AEB3F8-56D2-479E-80AC-A74662AD1CCE}" type="presParOf" srcId="{504A7B5C-197B-45D0-8D59-56F4D5C8E46C}" destId="{47212612-2112-4EE4-AB9A-FD294A321217}" srcOrd="1" destOrd="0" presId="urn:microsoft.com/office/officeart/2005/8/layout/list1"/>
    <dgm:cxn modelId="{9E6B7F5C-A407-4D3A-851E-586AE5876130}" type="presParOf" srcId="{FC8F17A7-382E-4A1E-B2E7-DA36B42E1581}" destId="{D3B319EC-2AC4-4E0D-B8B8-8706C1A64A31}" srcOrd="41" destOrd="0" presId="urn:microsoft.com/office/officeart/2005/8/layout/list1"/>
    <dgm:cxn modelId="{36397536-B518-455E-A764-692790296C16}" type="presParOf" srcId="{FC8F17A7-382E-4A1E-B2E7-DA36B42E1581}" destId="{70EE8211-D7E5-4875-B1BE-DD896F61FF39}" srcOrd="42" destOrd="0" presId="urn:microsoft.com/office/officeart/2005/8/layout/list1"/>
    <dgm:cxn modelId="{D5F514D4-43D3-49BE-9E50-E795DF8F1C71}" type="presParOf" srcId="{FC8F17A7-382E-4A1E-B2E7-DA36B42E1581}" destId="{BA39C67A-6FB0-4B00-8EF6-F7BD7AFEC80C}" srcOrd="43" destOrd="0" presId="urn:microsoft.com/office/officeart/2005/8/layout/list1"/>
    <dgm:cxn modelId="{5C20EFDF-8E85-4C20-A3AE-BCAFD94EE814}" type="presParOf" srcId="{FC8F17A7-382E-4A1E-B2E7-DA36B42E1581}" destId="{236F3CB0-FC6A-42E7-9222-5EB9A2129B15}" srcOrd="44" destOrd="0" presId="urn:microsoft.com/office/officeart/2005/8/layout/list1"/>
    <dgm:cxn modelId="{64ED3B81-7DD8-4B48-BDA7-48392E16059C}" type="presParOf" srcId="{236F3CB0-FC6A-42E7-9222-5EB9A2129B15}" destId="{CB8FA14D-F7C0-4BA7-B5FE-0AF92E1B5AEC}" srcOrd="0" destOrd="0" presId="urn:microsoft.com/office/officeart/2005/8/layout/list1"/>
    <dgm:cxn modelId="{B9B295DB-6EFF-45E2-8717-4DED88ABC459}" type="presParOf" srcId="{236F3CB0-FC6A-42E7-9222-5EB9A2129B15}" destId="{6D3E7738-9EC1-4E56-8866-13A3F1EA0EB5}" srcOrd="1" destOrd="0" presId="urn:microsoft.com/office/officeart/2005/8/layout/list1"/>
    <dgm:cxn modelId="{96C2FF1A-B891-4BF6-935A-4D6638A79BE4}" type="presParOf" srcId="{FC8F17A7-382E-4A1E-B2E7-DA36B42E1581}" destId="{0B3614BC-0986-4199-8F87-B76FDBA24601}" srcOrd="45" destOrd="0" presId="urn:microsoft.com/office/officeart/2005/8/layout/list1"/>
    <dgm:cxn modelId="{119E6F21-17BA-4580-A420-E20B0068B451}" type="presParOf" srcId="{FC8F17A7-382E-4A1E-B2E7-DA36B42E1581}" destId="{930056F2-6EE0-4D60-B231-6A316CE5E782}" srcOrd="46" destOrd="0" presId="urn:microsoft.com/office/officeart/2005/8/layout/list1"/>
    <dgm:cxn modelId="{EEF08F84-A1D0-468A-8C89-8CDF4B17403F}" type="presParOf" srcId="{FC8F17A7-382E-4A1E-B2E7-DA36B42E1581}" destId="{7804978F-5F52-4A88-8118-87B4DD2E9E40}" srcOrd="47" destOrd="0" presId="urn:microsoft.com/office/officeart/2005/8/layout/list1"/>
    <dgm:cxn modelId="{86D7BBC8-CA5E-4404-A3A9-319C0C21A1D9}" type="presParOf" srcId="{FC8F17A7-382E-4A1E-B2E7-DA36B42E1581}" destId="{66065793-67F8-45E2-97F5-720CAC391988}" srcOrd="48" destOrd="0" presId="urn:microsoft.com/office/officeart/2005/8/layout/list1"/>
    <dgm:cxn modelId="{B4A8ABE5-0DE2-4926-845C-31324E04D6E6}" type="presParOf" srcId="{66065793-67F8-45E2-97F5-720CAC391988}" destId="{EBD57FE5-159F-4B83-AEF9-EA103400217F}" srcOrd="0" destOrd="0" presId="urn:microsoft.com/office/officeart/2005/8/layout/list1"/>
    <dgm:cxn modelId="{D7615F01-A7BF-488D-856D-9E2EE006E634}" type="presParOf" srcId="{66065793-67F8-45E2-97F5-720CAC391988}" destId="{C9C4EDCF-0D7D-4178-80AC-3C28EDA936EA}" srcOrd="1" destOrd="0" presId="urn:microsoft.com/office/officeart/2005/8/layout/list1"/>
    <dgm:cxn modelId="{54003917-FB7A-4121-A424-464AAFA3FDC0}" type="presParOf" srcId="{FC8F17A7-382E-4A1E-B2E7-DA36B42E1581}" destId="{B0A39975-8ADA-4EB7-93AC-5B32CCFFA3D8}" srcOrd="49" destOrd="0" presId="urn:microsoft.com/office/officeart/2005/8/layout/list1"/>
    <dgm:cxn modelId="{827A5D45-946E-4705-9F98-C01D885F08CE}" type="presParOf" srcId="{FC8F17A7-382E-4A1E-B2E7-DA36B42E1581}" destId="{18AAA3DA-65E3-4B54-856F-745A46DBA2A8}" srcOrd="50" destOrd="0" presId="urn:microsoft.com/office/officeart/2005/8/layout/list1"/>
    <dgm:cxn modelId="{9F103880-43D1-4C6A-8DEF-EB7E8E16BC6A}" type="presParOf" srcId="{FC8F17A7-382E-4A1E-B2E7-DA36B42E1581}" destId="{61137101-CB7A-4843-B2C9-5D9A72761D76}" srcOrd="51" destOrd="0" presId="urn:microsoft.com/office/officeart/2005/8/layout/list1"/>
    <dgm:cxn modelId="{A4D51426-DF18-4BD0-97C7-B06339D347D5}" type="presParOf" srcId="{FC8F17A7-382E-4A1E-B2E7-DA36B42E1581}" destId="{FD56D612-0CA4-447A-8EF4-5D1FAC4FFEA3}" srcOrd="52" destOrd="0" presId="urn:microsoft.com/office/officeart/2005/8/layout/list1"/>
    <dgm:cxn modelId="{59E831C3-001A-4887-B0AB-C84086058399}" type="presParOf" srcId="{FD56D612-0CA4-447A-8EF4-5D1FAC4FFEA3}" destId="{B1E43C84-89B8-494E-A5A6-627F9349E4E6}" srcOrd="0" destOrd="0" presId="urn:microsoft.com/office/officeart/2005/8/layout/list1"/>
    <dgm:cxn modelId="{8AC7B397-F4B3-4EB1-AD65-CA950ECE4325}" type="presParOf" srcId="{FD56D612-0CA4-447A-8EF4-5D1FAC4FFEA3}" destId="{D28A992A-D756-402D-AF4A-98AAC68826A9}" srcOrd="1" destOrd="0" presId="urn:microsoft.com/office/officeart/2005/8/layout/list1"/>
    <dgm:cxn modelId="{D2D5E416-9CAE-4A67-BC9D-5AFBA1B553BB}" type="presParOf" srcId="{FC8F17A7-382E-4A1E-B2E7-DA36B42E1581}" destId="{941866A7-6FD7-4ED3-91E2-08BC5BCC62AD}" srcOrd="53" destOrd="0" presId="urn:microsoft.com/office/officeart/2005/8/layout/list1"/>
    <dgm:cxn modelId="{FECF2CDA-DDE8-419E-87D4-9F7554D73089}" type="presParOf" srcId="{FC8F17A7-382E-4A1E-B2E7-DA36B42E1581}" destId="{E7CFED7A-E2E7-4DB2-B02D-12D73767FC9A}" srcOrd="54" destOrd="0" presId="urn:microsoft.com/office/officeart/2005/8/layout/list1"/>
    <dgm:cxn modelId="{3F8EEC15-A011-43F3-9D6B-08A467D21671}" type="presParOf" srcId="{FC8F17A7-382E-4A1E-B2E7-DA36B42E1581}" destId="{F644A991-153E-437A-B7C0-E0F664592780}" srcOrd="55" destOrd="0" presId="urn:microsoft.com/office/officeart/2005/8/layout/list1"/>
    <dgm:cxn modelId="{E609BF5D-522D-418B-9BA7-76B0471BFE2A}" type="presParOf" srcId="{FC8F17A7-382E-4A1E-B2E7-DA36B42E1581}" destId="{100D4A9F-8DD0-4AEF-81E4-E18A5C61997E}" srcOrd="56" destOrd="0" presId="urn:microsoft.com/office/officeart/2005/8/layout/list1"/>
    <dgm:cxn modelId="{729421C2-F613-49CC-AD84-86EEDAA1BBAF}" type="presParOf" srcId="{100D4A9F-8DD0-4AEF-81E4-E18A5C61997E}" destId="{0B453DFD-6C13-430D-A27F-131F95FA4CA8}" srcOrd="0" destOrd="0" presId="urn:microsoft.com/office/officeart/2005/8/layout/list1"/>
    <dgm:cxn modelId="{EA512CE9-E03B-41A1-8753-5F0B02121B2A}" type="presParOf" srcId="{100D4A9F-8DD0-4AEF-81E4-E18A5C61997E}" destId="{829469C0-E15E-4D2E-9CAF-90A9B365C9CD}" srcOrd="1" destOrd="0" presId="urn:microsoft.com/office/officeart/2005/8/layout/list1"/>
    <dgm:cxn modelId="{791C2DCB-BAA5-4F7B-8150-1DF109DF74E4}" type="presParOf" srcId="{FC8F17A7-382E-4A1E-B2E7-DA36B42E1581}" destId="{24A7FB08-CF40-42F6-B775-A2DDFFAB4B9F}" srcOrd="57" destOrd="0" presId="urn:microsoft.com/office/officeart/2005/8/layout/list1"/>
    <dgm:cxn modelId="{11318246-9DA4-4D28-B17F-7E5674BC57BD}" type="presParOf" srcId="{FC8F17A7-382E-4A1E-B2E7-DA36B42E1581}" destId="{C6F91460-8F15-4016-A895-41FD402867C8}" srcOrd="58" destOrd="0" presId="urn:microsoft.com/office/officeart/2005/8/layout/list1"/>
    <dgm:cxn modelId="{397F4AA2-9212-4964-9EA7-8EB4CD3D5818}" type="presParOf" srcId="{FC8F17A7-382E-4A1E-B2E7-DA36B42E1581}" destId="{7BCB0CC1-7858-497D-8922-F9E792DD5B72}" srcOrd="59" destOrd="0" presId="urn:microsoft.com/office/officeart/2005/8/layout/list1"/>
    <dgm:cxn modelId="{ED081062-A827-4522-9BEF-9D2A12B975F0}" type="presParOf" srcId="{FC8F17A7-382E-4A1E-B2E7-DA36B42E1581}" destId="{435C3199-38BE-4D69-8B45-360EA83940B9}" srcOrd="60" destOrd="0" presId="urn:microsoft.com/office/officeart/2005/8/layout/list1"/>
    <dgm:cxn modelId="{F471F6E2-C185-4BC0-8C2B-C2DA2F85B198}" type="presParOf" srcId="{435C3199-38BE-4D69-8B45-360EA83940B9}" destId="{E8FEF8F4-F88A-4857-BBB8-31D46153B273}" srcOrd="0" destOrd="0" presId="urn:microsoft.com/office/officeart/2005/8/layout/list1"/>
    <dgm:cxn modelId="{8A6335BA-3E90-4485-9B63-4C6DA44A7B6F}" type="presParOf" srcId="{435C3199-38BE-4D69-8B45-360EA83940B9}" destId="{329B42B8-ECD7-4885-9E08-72E31F850DA6}" srcOrd="1" destOrd="0" presId="urn:microsoft.com/office/officeart/2005/8/layout/list1"/>
    <dgm:cxn modelId="{9CB58CB7-7B00-4BFB-8D8A-1BBF013A4242}" type="presParOf" srcId="{FC8F17A7-382E-4A1E-B2E7-DA36B42E1581}" destId="{8E39B7AA-8831-40EE-B03D-716E8CF2C21A}" srcOrd="61" destOrd="0" presId="urn:microsoft.com/office/officeart/2005/8/layout/list1"/>
    <dgm:cxn modelId="{D15F37B1-EEC8-49B8-8830-77C7BD19ED5C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87FF37F9-3F37-4A7F-97B8-948939931237}" type="presOf" srcId="{470BFF4D-607E-47BE-BE6D-F308DD98CD06}" destId="{FC8F17A7-382E-4A1E-B2E7-DA36B42E1581}" srcOrd="0" destOrd="0" presId="urn:microsoft.com/office/officeart/2005/8/layout/list1"/>
    <dgm:cxn modelId="{8DCB3700-040B-42B0-9BD9-5DDBEFBC4B0D}" type="presOf" srcId="{E23C63D9-5F13-4E8F-B0BA-A4588E82099A}" destId="{A8C8CC9A-22FC-4541-8139-B4781DD01AEA}" srcOrd="0" destOrd="0" presId="urn:microsoft.com/office/officeart/2005/8/layout/list1"/>
    <dgm:cxn modelId="{B3E38ECB-4189-4F93-AA0A-4261E7A2F659}" type="presOf" srcId="{F1EBE354-C624-4FC0-9F90-4A91809A193E}" destId="{63C9172F-EE30-49E2-9E45-1A3F307167E0}" srcOrd="0" destOrd="0" presId="urn:microsoft.com/office/officeart/2005/8/layout/list1"/>
    <dgm:cxn modelId="{9C7503DD-92E3-46A3-AEBC-07D33C0B54C2}" type="presOf" srcId="{0F5738F0-9D40-4958-B108-0B2ECF3C2EBD}" destId="{C9C4EDCF-0D7D-4178-80AC-3C28EDA936EA}" srcOrd="1" destOrd="0" presId="urn:microsoft.com/office/officeart/2005/8/layout/list1"/>
    <dgm:cxn modelId="{6940030E-3A98-4082-8487-9451EE79A7E2}" type="presOf" srcId="{8E2717DD-D037-46DD-AB7C-0D91C7CA05D2}" destId="{6D3E7738-9EC1-4E56-8866-13A3F1EA0EB5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1F6930C7-3025-4835-8C89-3434CF23338B}" type="presOf" srcId="{3F7C1AE6-D2D6-4A4C-896A-7CB304546092}" destId="{61C61218-148C-4255-9C90-C651A43AA30B}" srcOrd="1" destOrd="0" presId="urn:microsoft.com/office/officeart/2005/8/layout/list1"/>
    <dgm:cxn modelId="{0C6EED27-29E2-49FA-A750-BE0C9DDAB752}" type="presOf" srcId="{06DF7B84-5155-4510-A4D1-41E62DBF20AA}" destId="{F8623298-42EC-4240-A896-C3B77D6A84BE}" srcOrd="1" destOrd="0" presId="urn:microsoft.com/office/officeart/2005/8/layout/list1"/>
    <dgm:cxn modelId="{10C2437A-CF4B-4CA6-9060-2F8B3E9219E6}" type="presOf" srcId="{E23C63D9-5F13-4E8F-B0BA-A4588E82099A}" destId="{47212612-2112-4EE4-AB9A-FD294A321217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B91F05A4-9EB8-4450-A7E4-D4B6286068F2}" type="presOf" srcId="{B9374BCF-7B8D-43EA-AF42-3D675A166C28}" destId="{2F3F69BC-F4CD-4461-9478-6693505E9CAD}" srcOrd="0" destOrd="0" presId="urn:microsoft.com/office/officeart/2005/8/layout/list1"/>
    <dgm:cxn modelId="{13293B29-6900-45AD-8E51-00847B4C833C}" type="presOf" srcId="{A6AA4029-2DA5-4CF0-99F3-5D6F6A831349}" destId="{41C2C4BE-FE64-4D2A-8759-19F25F7067C9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5B023617-BC47-4C05-A3CD-A467523F14D6}" type="presOf" srcId="{E9D59AC3-A711-4796-B192-1D13C75A69CF}" destId="{0A9123C9-74E1-476A-A44C-7C00851B6B18}" srcOrd="0" destOrd="0" presId="urn:microsoft.com/office/officeart/2005/8/layout/list1"/>
    <dgm:cxn modelId="{288F0D6F-F3C8-44D1-BBD9-84CBC6A08712}" type="presOf" srcId="{4645654A-0DC5-46B0-95ED-49F72442FADF}" destId="{18DFF254-491E-49B4-A226-DB6AC9EDF287}" srcOrd="1" destOrd="0" presId="urn:microsoft.com/office/officeart/2005/8/layout/list1"/>
    <dgm:cxn modelId="{641D9C38-632B-4ED3-BB30-032C3F6B85CD}" type="presOf" srcId="{4645654A-0DC5-46B0-95ED-49F72442FADF}" destId="{63BAC6F4-37DE-4063-90F1-38293280B408}" srcOrd="0" destOrd="0" presId="urn:microsoft.com/office/officeart/2005/8/layout/list1"/>
    <dgm:cxn modelId="{521F54DB-69F7-4E8D-B0AD-12BAEF6D3217}" type="presOf" srcId="{517A7599-D39B-4136-B7F7-FC517C75373B}" destId="{B1E43C84-89B8-494E-A5A6-627F9349E4E6}" srcOrd="0" destOrd="0" presId="urn:microsoft.com/office/officeart/2005/8/layout/list1"/>
    <dgm:cxn modelId="{E18E13C5-ABF3-4864-8F23-7A32DBA65505}" type="presOf" srcId="{4F249EC0-E768-4341-AFD6-A149BC3B7897}" destId="{FD05451A-4252-4BAC-BB45-636A73C8DE8B}" srcOrd="0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61F71ED0-6AAD-4F72-887E-873165172F7E}" type="presOf" srcId="{049F0A86-C80C-4922-98A6-14F0D8DFCDD0}" destId="{0B453DFD-6C13-430D-A27F-131F95FA4CA8}" srcOrd="0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23E1DDB4-C248-40BA-8917-CB4A2EAC0064}" type="presOf" srcId="{517A7599-D39B-4136-B7F7-FC517C75373B}" destId="{D28A992A-D756-402D-AF4A-98AAC68826A9}" srcOrd="1" destOrd="0" presId="urn:microsoft.com/office/officeart/2005/8/layout/list1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3DC553D5-D538-481D-8193-BD170E845AD3}" type="presOf" srcId="{8E2717DD-D037-46DD-AB7C-0D91C7CA05D2}" destId="{CB8FA14D-F7C0-4BA7-B5FE-0AF92E1B5AEC}" srcOrd="0" destOrd="0" presId="urn:microsoft.com/office/officeart/2005/8/layout/list1"/>
    <dgm:cxn modelId="{23866A47-F4EB-4D93-8EAC-36F440305D64}" type="presOf" srcId="{9A28537E-EBB5-45DA-B2FE-F991C881A5E8}" destId="{194EB645-03DB-4718-8A2C-6FB775B61591}" srcOrd="0" destOrd="0" presId="urn:microsoft.com/office/officeart/2005/8/layout/list1"/>
    <dgm:cxn modelId="{6725F25F-AAF5-46D9-B1EF-138DFACF7880}" type="presOf" srcId="{049F0A86-C80C-4922-98A6-14F0D8DFCDD0}" destId="{829469C0-E15E-4D2E-9CAF-90A9B365C9CD}" srcOrd="1" destOrd="0" presId="urn:microsoft.com/office/officeart/2005/8/layout/list1"/>
    <dgm:cxn modelId="{BEE06BA1-FA87-46EB-8D83-E54897CE2511}" type="presOf" srcId="{0F5738F0-9D40-4958-B108-0B2ECF3C2EBD}" destId="{EBD57FE5-159F-4B83-AEF9-EA103400217F}" srcOrd="0" destOrd="0" presId="urn:microsoft.com/office/officeart/2005/8/layout/list1"/>
    <dgm:cxn modelId="{CF6A9577-96F8-4CAD-BF03-DEE7E447ED6B}" type="presOf" srcId="{E9D59AC3-A711-4796-B192-1D13C75A69CF}" destId="{04BFF7BE-8A4B-43A8-811A-DA3705A638B4}" srcOrd="1" destOrd="0" presId="urn:microsoft.com/office/officeart/2005/8/layout/list1"/>
    <dgm:cxn modelId="{F4B7C205-E6B7-4A02-AD1C-C74B05318229}" type="presOf" srcId="{A6AA4029-2DA5-4CF0-99F3-5D6F6A831349}" destId="{10B64A83-F830-4AC6-9385-513A38D55826}" srcOrd="0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837E8FE6-D22A-4AB7-83D8-84999809DEB0}" type="presOf" srcId="{9A28537E-EBB5-45DA-B2FE-F991C881A5E8}" destId="{424CBD1D-1FC5-4620-B1CA-CEE3B5CF2E9C}" srcOrd="1" destOrd="0" presId="urn:microsoft.com/office/officeart/2005/8/layout/list1"/>
    <dgm:cxn modelId="{1EF7964F-0BD3-4D65-837C-F6F01353E2BE}" type="presOf" srcId="{B9374BCF-7B8D-43EA-AF42-3D675A166C28}" destId="{0CB65D4D-7011-4622-ADCA-FDF1A9C6A79F}" srcOrd="1" destOrd="0" presId="urn:microsoft.com/office/officeart/2005/8/layout/list1"/>
    <dgm:cxn modelId="{5108B196-0573-45C7-B4EB-664E538A4212}" type="presOf" srcId="{F1EBE354-C624-4FC0-9F90-4A91809A193E}" destId="{A2DC3E57-52E3-478D-A04E-E0C40B3A6D1E}" srcOrd="1" destOrd="0" presId="urn:microsoft.com/office/officeart/2005/8/layout/list1"/>
    <dgm:cxn modelId="{801D342F-342F-4006-BC35-9AF2DEC5D5ED}" type="presOf" srcId="{3F7C1AE6-D2D6-4A4C-896A-7CB304546092}" destId="{FE891326-686A-4C45-B79B-1B94C9E03A2E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0FA6DA22-728B-4BDA-81F8-D69A76E1F6FE}" type="presOf" srcId="{06DF7B84-5155-4510-A4D1-41E62DBF20AA}" destId="{AF10899B-EDEE-40FE-9C40-8DDE3B25E72C}" srcOrd="0" destOrd="0" presId="urn:microsoft.com/office/officeart/2005/8/layout/list1"/>
    <dgm:cxn modelId="{A2B128D8-24D3-4796-964A-49A481823F79}" type="presOf" srcId="{3F42973D-1A6B-4BAD-B7B3-793384490701}" destId="{46DB3FC9-62E0-4C58-A7D5-27187D2C5D7D}" srcOrd="1" destOrd="0" presId="urn:microsoft.com/office/officeart/2005/8/layout/list1"/>
    <dgm:cxn modelId="{A29A570B-6B17-4D61-B09C-516F8FAEC25F}" type="presOf" srcId="{3F42973D-1A6B-4BAD-B7B3-793384490701}" destId="{B6237DF0-F405-480F-9EDB-6E2180B339B1}" srcOrd="0" destOrd="0" presId="urn:microsoft.com/office/officeart/2005/8/layout/list1"/>
    <dgm:cxn modelId="{30BC9C29-7ACB-4E8C-925A-4DD205FEB0F9}" type="presOf" srcId="{4F249EC0-E768-4341-AFD6-A149BC3B7897}" destId="{FB41B348-582E-4F1B-8E8B-5AE516EA174B}" srcOrd="1" destOrd="0" presId="urn:microsoft.com/office/officeart/2005/8/layout/list1"/>
    <dgm:cxn modelId="{9D6D47EE-9E8D-42A6-9C34-36D26EBF4B3A}" type="presParOf" srcId="{FC8F17A7-382E-4A1E-B2E7-DA36B42E1581}" destId="{A4AFC699-C35E-460D-A64E-55750FEB5D2F}" srcOrd="0" destOrd="0" presId="urn:microsoft.com/office/officeart/2005/8/layout/list1"/>
    <dgm:cxn modelId="{41B46E10-D274-49A1-A300-914780FFF15F}" type="presParOf" srcId="{A4AFC699-C35E-460D-A64E-55750FEB5D2F}" destId="{2F3F69BC-F4CD-4461-9478-6693505E9CAD}" srcOrd="0" destOrd="0" presId="urn:microsoft.com/office/officeart/2005/8/layout/list1"/>
    <dgm:cxn modelId="{96F6EAC5-0EC4-470B-9114-31A524024567}" type="presParOf" srcId="{A4AFC699-C35E-460D-A64E-55750FEB5D2F}" destId="{0CB65D4D-7011-4622-ADCA-FDF1A9C6A79F}" srcOrd="1" destOrd="0" presId="urn:microsoft.com/office/officeart/2005/8/layout/list1"/>
    <dgm:cxn modelId="{CF8EB770-2F0A-4786-AA6E-7A26801F13EE}" type="presParOf" srcId="{FC8F17A7-382E-4A1E-B2E7-DA36B42E1581}" destId="{0E61AAD7-843C-4A61-9057-1D4B1E6EB38A}" srcOrd="1" destOrd="0" presId="urn:microsoft.com/office/officeart/2005/8/layout/list1"/>
    <dgm:cxn modelId="{247C7EFA-F5B2-4B10-B5A2-0F359946A2ED}" type="presParOf" srcId="{FC8F17A7-382E-4A1E-B2E7-DA36B42E1581}" destId="{4C2768E2-ED89-431A-A486-281CC5329D11}" srcOrd="2" destOrd="0" presId="urn:microsoft.com/office/officeart/2005/8/layout/list1"/>
    <dgm:cxn modelId="{369A1628-7F57-4B13-917E-C0C98602C505}" type="presParOf" srcId="{FC8F17A7-382E-4A1E-B2E7-DA36B42E1581}" destId="{1B416E7A-1E06-4210-9A87-C9B7D190B309}" srcOrd="3" destOrd="0" presId="urn:microsoft.com/office/officeart/2005/8/layout/list1"/>
    <dgm:cxn modelId="{5CD8953E-CFD7-485B-931D-42A57E1B4398}" type="presParOf" srcId="{FC8F17A7-382E-4A1E-B2E7-DA36B42E1581}" destId="{06690BC2-B387-4E14-8CD0-50904E7E7C3A}" srcOrd="4" destOrd="0" presId="urn:microsoft.com/office/officeart/2005/8/layout/list1"/>
    <dgm:cxn modelId="{02D823BE-96F7-44E0-81C0-778FDEC4175C}" type="presParOf" srcId="{06690BC2-B387-4E14-8CD0-50904E7E7C3A}" destId="{B6237DF0-F405-480F-9EDB-6E2180B339B1}" srcOrd="0" destOrd="0" presId="urn:microsoft.com/office/officeart/2005/8/layout/list1"/>
    <dgm:cxn modelId="{6C33F029-977C-48AD-A713-B51A298317F6}" type="presParOf" srcId="{06690BC2-B387-4E14-8CD0-50904E7E7C3A}" destId="{46DB3FC9-62E0-4C58-A7D5-27187D2C5D7D}" srcOrd="1" destOrd="0" presId="urn:microsoft.com/office/officeart/2005/8/layout/list1"/>
    <dgm:cxn modelId="{563D555E-ECD1-4C62-AED6-673E8E2BFE0F}" type="presParOf" srcId="{FC8F17A7-382E-4A1E-B2E7-DA36B42E1581}" destId="{247B878D-BDED-49CB-B65A-A497AD500AE8}" srcOrd="5" destOrd="0" presId="urn:microsoft.com/office/officeart/2005/8/layout/list1"/>
    <dgm:cxn modelId="{ACDD98BF-9ABF-42AD-A0C1-9B6FAA1A045B}" type="presParOf" srcId="{FC8F17A7-382E-4A1E-B2E7-DA36B42E1581}" destId="{4659EBC4-64D1-4B6C-92B5-9A0F3C2EF96C}" srcOrd="6" destOrd="0" presId="urn:microsoft.com/office/officeart/2005/8/layout/list1"/>
    <dgm:cxn modelId="{313F09F5-6091-4BAA-806C-0F380492C390}" type="presParOf" srcId="{FC8F17A7-382E-4A1E-B2E7-DA36B42E1581}" destId="{BAF59938-BB53-474B-BAD2-F883FDDD4D15}" srcOrd="7" destOrd="0" presId="urn:microsoft.com/office/officeart/2005/8/layout/list1"/>
    <dgm:cxn modelId="{2BA27E7E-61C8-4654-A554-43964621CDEB}" type="presParOf" srcId="{FC8F17A7-382E-4A1E-B2E7-DA36B42E1581}" destId="{B565232D-1520-461C-A256-E2F8182B90C8}" srcOrd="8" destOrd="0" presId="urn:microsoft.com/office/officeart/2005/8/layout/list1"/>
    <dgm:cxn modelId="{267F7642-D0B5-4AB5-8382-E37E14374340}" type="presParOf" srcId="{B565232D-1520-461C-A256-E2F8182B90C8}" destId="{10B64A83-F830-4AC6-9385-513A38D55826}" srcOrd="0" destOrd="0" presId="urn:microsoft.com/office/officeart/2005/8/layout/list1"/>
    <dgm:cxn modelId="{4179F9D6-5B2F-497C-9751-31417C38C6BC}" type="presParOf" srcId="{B565232D-1520-461C-A256-E2F8182B90C8}" destId="{41C2C4BE-FE64-4D2A-8759-19F25F7067C9}" srcOrd="1" destOrd="0" presId="urn:microsoft.com/office/officeart/2005/8/layout/list1"/>
    <dgm:cxn modelId="{5E5D5C05-C7AD-4C8B-B148-267189AD7559}" type="presParOf" srcId="{FC8F17A7-382E-4A1E-B2E7-DA36B42E1581}" destId="{1B336EED-E3B6-45CB-AC6A-6AFFDB107DB5}" srcOrd="9" destOrd="0" presId="urn:microsoft.com/office/officeart/2005/8/layout/list1"/>
    <dgm:cxn modelId="{3F5DF25C-6D59-4D1E-9FCD-2B10FB78885B}" type="presParOf" srcId="{FC8F17A7-382E-4A1E-B2E7-DA36B42E1581}" destId="{30B5F34B-9541-42FB-BF55-BA19172ED350}" srcOrd="10" destOrd="0" presId="urn:microsoft.com/office/officeart/2005/8/layout/list1"/>
    <dgm:cxn modelId="{0E5BF1D3-244D-4F74-8D83-06000B3112BC}" type="presParOf" srcId="{FC8F17A7-382E-4A1E-B2E7-DA36B42E1581}" destId="{BA660269-BEB7-404B-BD93-4DFE7712AA9C}" srcOrd="11" destOrd="0" presId="urn:microsoft.com/office/officeart/2005/8/layout/list1"/>
    <dgm:cxn modelId="{7AA8321D-046D-4ACB-BB91-CEF094A6E554}" type="presParOf" srcId="{FC8F17A7-382E-4A1E-B2E7-DA36B42E1581}" destId="{88BA583A-DC58-4047-A142-7FA2525DCFA3}" srcOrd="12" destOrd="0" presId="urn:microsoft.com/office/officeart/2005/8/layout/list1"/>
    <dgm:cxn modelId="{BF7B8483-2346-421E-8AC3-49273AD449FE}" type="presParOf" srcId="{88BA583A-DC58-4047-A142-7FA2525DCFA3}" destId="{AF10899B-EDEE-40FE-9C40-8DDE3B25E72C}" srcOrd="0" destOrd="0" presId="urn:microsoft.com/office/officeart/2005/8/layout/list1"/>
    <dgm:cxn modelId="{E642FBA4-81C4-4601-BC2A-C3C44FC19C8B}" type="presParOf" srcId="{88BA583A-DC58-4047-A142-7FA2525DCFA3}" destId="{F8623298-42EC-4240-A896-C3B77D6A84BE}" srcOrd="1" destOrd="0" presId="urn:microsoft.com/office/officeart/2005/8/layout/list1"/>
    <dgm:cxn modelId="{CACC79AA-F1B0-4355-B7EF-0E50DBDB4281}" type="presParOf" srcId="{FC8F17A7-382E-4A1E-B2E7-DA36B42E1581}" destId="{6188435A-1102-4E5B-8D2B-58E6CD4E6435}" srcOrd="13" destOrd="0" presId="urn:microsoft.com/office/officeart/2005/8/layout/list1"/>
    <dgm:cxn modelId="{B1CF0C7C-B0A1-46AD-A6A7-51AEAD5C689F}" type="presParOf" srcId="{FC8F17A7-382E-4A1E-B2E7-DA36B42E1581}" destId="{AA0B205A-8584-47CB-8AB6-687C2A81A3A7}" srcOrd="14" destOrd="0" presId="urn:microsoft.com/office/officeart/2005/8/layout/list1"/>
    <dgm:cxn modelId="{10386DF6-C2A0-4E4E-B4DD-06A1371A7C75}" type="presParOf" srcId="{FC8F17A7-382E-4A1E-B2E7-DA36B42E1581}" destId="{36936875-2CE6-48CC-885F-460991F03499}" srcOrd="15" destOrd="0" presId="urn:microsoft.com/office/officeart/2005/8/layout/list1"/>
    <dgm:cxn modelId="{42B8F3BE-656D-4FCB-8C39-5A4EF995345D}" type="presParOf" srcId="{FC8F17A7-382E-4A1E-B2E7-DA36B42E1581}" destId="{70BBAC2E-3F84-4F66-B9BC-F7186ACAB38F}" srcOrd="16" destOrd="0" presId="urn:microsoft.com/office/officeart/2005/8/layout/list1"/>
    <dgm:cxn modelId="{846AD4CA-DDF2-4C72-8435-235A2220848C}" type="presParOf" srcId="{70BBAC2E-3F84-4F66-B9BC-F7186ACAB38F}" destId="{63BAC6F4-37DE-4063-90F1-38293280B408}" srcOrd="0" destOrd="0" presId="urn:microsoft.com/office/officeart/2005/8/layout/list1"/>
    <dgm:cxn modelId="{64161702-7802-4CEA-87F9-14190C41DFEB}" type="presParOf" srcId="{70BBAC2E-3F84-4F66-B9BC-F7186ACAB38F}" destId="{18DFF254-491E-49B4-A226-DB6AC9EDF287}" srcOrd="1" destOrd="0" presId="urn:microsoft.com/office/officeart/2005/8/layout/list1"/>
    <dgm:cxn modelId="{126D5C6E-46B6-44BD-8488-345B13EDF557}" type="presParOf" srcId="{FC8F17A7-382E-4A1E-B2E7-DA36B42E1581}" destId="{2F621F97-3C2B-4ED3-AF8D-5D7EA9471D3C}" srcOrd="17" destOrd="0" presId="urn:microsoft.com/office/officeart/2005/8/layout/list1"/>
    <dgm:cxn modelId="{2A553F1B-49DD-4D83-8F92-8AD00FA9BD6C}" type="presParOf" srcId="{FC8F17A7-382E-4A1E-B2E7-DA36B42E1581}" destId="{B17DE1A4-9BC0-46D0-9740-94D09C549B59}" srcOrd="18" destOrd="0" presId="urn:microsoft.com/office/officeart/2005/8/layout/list1"/>
    <dgm:cxn modelId="{9BA6F656-7BB6-4095-93F1-888167DD47BF}" type="presParOf" srcId="{FC8F17A7-382E-4A1E-B2E7-DA36B42E1581}" destId="{0649D3E9-A605-40B6-B170-BC90BB6CACA7}" srcOrd="19" destOrd="0" presId="urn:microsoft.com/office/officeart/2005/8/layout/list1"/>
    <dgm:cxn modelId="{7CC56770-A8A6-4965-BE65-6CD2286369CB}" type="presParOf" srcId="{FC8F17A7-382E-4A1E-B2E7-DA36B42E1581}" destId="{5557BF4C-0B21-48C7-98F8-59E3BDB03DC7}" srcOrd="20" destOrd="0" presId="urn:microsoft.com/office/officeart/2005/8/layout/list1"/>
    <dgm:cxn modelId="{ED720015-3055-4C51-9167-A852BF44DDEE}" type="presParOf" srcId="{5557BF4C-0B21-48C7-98F8-59E3BDB03DC7}" destId="{0A9123C9-74E1-476A-A44C-7C00851B6B18}" srcOrd="0" destOrd="0" presId="urn:microsoft.com/office/officeart/2005/8/layout/list1"/>
    <dgm:cxn modelId="{6CDE4514-1370-49B1-9459-3B73D122296C}" type="presParOf" srcId="{5557BF4C-0B21-48C7-98F8-59E3BDB03DC7}" destId="{04BFF7BE-8A4B-43A8-811A-DA3705A638B4}" srcOrd="1" destOrd="0" presId="urn:microsoft.com/office/officeart/2005/8/layout/list1"/>
    <dgm:cxn modelId="{380D9F64-8BD8-41AB-9232-3FC6988AE631}" type="presParOf" srcId="{FC8F17A7-382E-4A1E-B2E7-DA36B42E1581}" destId="{4A94990A-C322-4A85-9986-B15C0FF2B266}" srcOrd="21" destOrd="0" presId="urn:microsoft.com/office/officeart/2005/8/layout/list1"/>
    <dgm:cxn modelId="{1834656B-4CEC-4955-B02D-638B5B51A409}" type="presParOf" srcId="{FC8F17A7-382E-4A1E-B2E7-DA36B42E1581}" destId="{C436068C-0248-4822-A0B2-7CB4D8C70A60}" srcOrd="22" destOrd="0" presId="urn:microsoft.com/office/officeart/2005/8/layout/list1"/>
    <dgm:cxn modelId="{17AA6457-0CEF-4694-AB65-71956291193A}" type="presParOf" srcId="{FC8F17A7-382E-4A1E-B2E7-DA36B42E1581}" destId="{1E506FD5-CE60-423F-B26B-10293B47C007}" srcOrd="23" destOrd="0" presId="urn:microsoft.com/office/officeart/2005/8/layout/list1"/>
    <dgm:cxn modelId="{1B6A2339-6036-416F-8381-AD2E8B0F5DB7}" type="presParOf" srcId="{FC8F17A7-382E-4A1E-B2E7-DA36B42E1581}" destId="{1D02F6B0-EBF4-45E3-82C7-E7801560D744}" srcOrd="24" destOrd="0" presId="urn:microsoft.com/office/officeart/2005/8/layout/list1"/>
    <dgm:cxn modelId="{8DE66505-6179-4BE8-885B-D4E1733A9710}" type="presParOf" srcId="{1D02F6B0-EBF4-45E3-82C7-E7801560D744}" destId="{FE891326-686A-4C45-B79B-1B94C9E03A2E}" srcOrd="0" destOrd="0" presId="urn:microsoft.com/office/officeart/2005/8/layout/list1"/>
    <dgm:cxn modelId="{666A0132-202B-4A6A-8692-45D1BB5F06C7}" type="presParOf" srcId="{1D02F6B0-EBF4-45E3-82C7-E7801560D744}" destId="{61C61218-148C-4255-9C90-C651A43AA30B}" srcOrd="1" destOrd="0" presId="urn:microsoft.com/office/officeart/2005/8/layout/list1"/>
    <dgm:cxn modelId="{B287BEF7-F841-47C8-AE23-779021C8FB40}" type="presParOf" srcId="{FC8F17A7-382E-4A1E-B2E7-DA36B42E1581}" destId="{1802013E-BF39-4EF9-9432-FA7C944D3582}" srcOrd="25" destOrd="0" presId="urn:microsoft.com/office/officeart/2005/8/layout/list1"/>
    <dgm:cxn modelId="{72B8C64C-AF0A-47D1-A5C7-37D8DCD4F34D}" type="presParOf" srcId="{FC8F17A7-382E-4A1E-B2E7-DA36B42E1581}" destId="{1BCA2504-F34B-4965-B98A-B14370556103}" srcOrd="26" destOrd="0" presId="urn:microsoft.com/office/officeart/2005/8/layout/list1"/>
    <dgm:cxn modelId="{7CC0064E-094F-43BD-ACC4-7E06FC0FF5CE}" type="presParOf" srcId="{FC8F17A7-382E-4A1E-B2E7-DA36B42E1581}" destId="{0FAAC69F-E085-4A39-B6CA-D9F5703A4618}" srcOrd="27" destOrd="0" presId="urn:microsoft.com/office/officeart/2005/8/layout/list1"/>
    <dgm:cxn modelId="{72BEE5C5-CDCF-4D77-9672-1AE004C7FB66}" type="presParOf" srcId="{FC8F17A7-382E-4A1E-B2E7-DA36B42E1581}" destId="{D8E4629F-6E0F-4A02-BADE-4218A3A65FF2}" srcOrd="28" destOrd="0" presId="urn:microsoft.com/office/officeart/2005/8/layout/list1"/>
    <dgm:cxn modelId="{5A82539B-F9E7-4308-81E4-29068C20D6E8}" type="presParOf" srcId="{D8E4629F-6E0F-4A02-BADE-4218A3A65FF2}" destId="{FD05451A-4252-4BAC-BB45-636A73C8DE8B}" srcOrd="0" destOrd="0" presId="urn:microsoft.com/office/officeart/2005/8/layout/list1"/>
    <dgm:cxn modelId="{BC6746F5-1B0F-4650-BB7E-2C1A1C814406}" type="presParOf" srcId="{D8E4629F-6E0F-4A02-BADE-4218A3A65FF2}" destId="{FB41B348-582E-4F1B-8E8B-5AE516EA174B}" srcOrd="1" destOrd="0" presId="urn:microsoft.com/office/officeart/2005/8/layout/list1"/>
    <dgm:cxn modelId="{9C6D27F8-DDDF-4C2B-AABA-D283E2909892}" type="presParOf" srcId="{FC8F17A7-382E-4A1E-B2E7-DA36B42E1581}" destId="{E7BC78D9-1A4C-4A98-B3F2-3EC605C1BE54}" srcOrd="29" destOrd="0" presId="urn:microsoft.com/office/officeart/2005/8/layout/list1"/>
    <dgm:cxn modelId="{D2DE398F-67DF-4AFC-A1D7-B3013CA1681D}" type="presParOf" srcId="{FC8F17A7-382E-4A1E-B2E7-DA36B42E1581}" destId="{4AC2EB15-380B-4E95-A5FA-808E3B3AA859}" srcOrd="30" destOrd="0" presId="urn:microsoft.com/office/officeart/2005/8/layout/list1"/>
    <dgm:cxn modelId="{81942FE5-6CAA-48F0-9AA4-A66017621509}" type="presParOf" srcId="{FC8F17A7-382E-4A1E-B2E7-DA36B42E1581}" destId="{38C0859C-7275-408F-8247-FDFC8F7D3597}" srcOrd="31" destOrd="0" presId="urn:microsoft.com/office/officeart/2005/8/layout/list1"/>
    <dgm:cxn modelId="{B987B3BC-1C69-4302-9B84-55C3A68440F7}" type="presParOf" srcId="{FC8F17A7-382E-4A1E-B2E7-DA36B42E1581}" destId="{2B9B4077-7AD0-41BF-89A1-CCD579863653}" srcOrd="32" destOrd="0" presId="urn:microsoft.com/office/officeart/2005/8/layout/list1"/>
    <dgm:cxn modelId="{07BAF9FB-3351-4A78-8E36-B1E879A1BC91}" type="presParOf" srcId="{2B9B4077-7AD0-41BF-89A1-CCD579863653}" destId="{194EB645-03DB-4718-8A2C-6FB775B61591}" srcOrd="0" destOrd="0" presId="urn:microsoft.com/office/officeart/2005/8/layout/list1"/>
    <dgm:cxn modelId="{DD01BFB9-390F-4211-A323-90390E617FFC}" type="presParOf" srcId="{2B9B4077-7AD0-41BF-89A1-CCD579863653}" destId="{424CBD1D-1FC5-4620-B1CA-CEE3B5CF2E9C}" srcOrd="1" destOrd="0" presId="urn:microsoft.com/office/officeart/2005/8/layout/list1"/>
    <dgm:cxn modelId="{459F7555-1551-431D-BE6D-3C5594687300}" type="presParOf" srcId="{FC8F17A7-382E-4A1E-B2E7-DA36B42E1581}" destId="{930D1122-9358-4F28-86F7-9B909D1379B5}" srcOrd="33" destOrd="0" presId="urn:microsoft.com/office/officeart/2005/8/layout/list1"/>
    <dgm:cxn modelId="{5E5BA6F1-446A-4F6C-BCBC-8056C10BF7C2}" type="presParOf" srcId="{FC8F17A7-382E-4A1E-B2E7-DA36B42E1581}" destId="{6B840818-1DBA-430E-8241-C14651C75AC3}" srcOrd="34" destOrd="0" presId="urn:microsoft.com/office/officeart/2005/8/layout/list1"/>
    <dgm:cxn modelId="{DE0A7553-736F-4090-B0CF-81CEB8A54135}" type="presParOf" srcId="{FC8F17A7-382E-4A1E-B2E7-DA36B42E1581}" destId="{3546DACC-6EE4-495B-80ED-08D9CE3E49DC}" srcOrd="35" destOrd="0" presId="urn:microsoft.com/office/officeart/2005/8/layout/list1"/>
    <dgm:cxn modelId="{96F1CBF9-BDF0-4015-AC22-ED1C2BCCEA8B}" type="presParOf" srcId="{FC8F17A7-382E-4A1E-B2E7-DA36B42E1581}" destId="{149E7E05-9164-4FC0-AD4D-F6106392B578}" srcOrd="36" destOrd="0" presId="urn:microsoft.com/office/officeart/2005/8/layout/list1"/>
    <dgm:cxn modelId="{8B675CB9-AEC6-4957-BBFC-EBC8536878FA}" type="presParOf" srcId="{149E7E05-9164-4FC0-AD4D-F6106392B578}" destId="{63C9172F-EE30-49E2-9E45-1A3F307167E0}" srcOrd="0" destOrd="0" presId="urn:microsoft.com/office/officeart/2005/8/layout/list1"/>
    <dgm:cxn modelId="{2B064CD6-B389-4744-9462-65AA4E088F50}" type="presParOf" srcId="{149E7E05-9164-4FC0-AD4D-F6106392B578}" destId="{A2DC3E57-52E3-478D-A04E-E0C40B3A6D1E}" srcOrd="1" destOrd="0" presId="urn:microsoft.com/office/officeart/2005/8/layout/list1"/>
    <dgm:cxn modelId="{DD42D0F1-B93F-445A-92FE-68EBF471F7EC}" type="presParOf" srcId="{FC8F17A7-382E-4A1E-B2E7-DA36B42E1581}" destId="{DA5D1FDC-9886-44A2-80B4-CC785E870A80}" srcOrd="37" destOrd="0" presId="urn:microsoft.com/office/officeart/2005/8/layout/list1"/>
    <dgm:cxn modelId="{0EBED024-AAD3-4376-ABEE-FB34256F7005}" type="presParOf" srcId="{FC8F17A7-382E-4A1E-B2E7-DA36B42E1581}" destId="{8CE27BDD-A1C0-4C19-8C7C-E1EE3FF8CD56}" srcOrd="38" destOrd="0" presId="urn:microsoft.com/office/officeart/2005/8/layout/list1"/>
    <dgm:cxn modelId="{BBFAD48A-8954-42C5-9F89-6E942C984E5F}" type="presParOf" srcId="{FC8F17A7-382E-4A1E-B2E7-DA36B42E1581}" destId="{C2B40191-EDD5-400F-821F-182ACFF6A277}" srcOrd="39" destOrd="0" presId="urn:microsoft.com/office/officeart/2005/8/layout/list1"/>
    <dgm:cxn modelId="{0300925C-CF00-452F-B934-1A5C210F70AC}" type="presParOf" srcId="{FC8F17A7-382E-4A1E-B2E7-DA36B42E1581}" destId="{504A7B5C-197B-45D0-8D59-56F4D5C8E46C}" srcOrd="40" destOrd="0" presId="urn:microsoft.com/office/officeart/2005/8/layout/list1"/>
    <dgm:cxn modelId="{CF54E537-9DA3-4D88-8E34-C7EAC898AEAC}" type="presParOf" srcId="{504A7B5C-197B-45D0-8D59-56F4D5C8E46C}" destId="{A8C8CC9A-22FC-4541-8139-B4781DD01AEA}" srcOrd="0" destOrd="0" presId="urn:microsoft.com/office/officeart/2005/8/layout/list1"/>
    <dgm:cxn modelId="{6FCE4409-03B7-465E-9121-EF37C5274BB8}" type="presParOf" srcId="{504A7B5C-197B-45D0-8D59-56F4D5C8E46C}" destId="{47212612-2112-4EE4-AB9A-FD294A321217}" srcOrd="1" destOrd="0" presId="urn:microsoft.com/office/officeart/2005/8/layout/list1"/>
    <dgm:cxn modelId="{54A9E60F-543A-4CDB-B220-FB0CB4F813B3}" type="presParOf" srcId="{FC8F17A7-382E-4A1E-B2E7-DA36B42E1581}" destId="{D3B319EC-2AC4-4E0D-B8B8-8706C1A64A31}" srcOrd="41" destOrd="0" presId="urn:microsoft.com/office/officeart/2005/8/layout/list1"/>
    <dgm:cxn modelId="{BC6FBD66-3332-4A77-A446-B522205982C9}" type="presParOf" srcId="{FC8F17A7-382E-4A1E-B2E7-DA36B42E1581}" destId="{70EE8211-D7E5-4875-B1BE-DD896F61FF39}" srcOrd="42" destOrd="0" presId="urn:microsoft.com/office/officeart/2005/8/layout/list1"/>
    <dgm:cxn modelId="{F8575245-75D0-40EE-BDAE-4F210E4DD201}" type="presParOf" srcId="{FC8F17A7-382E-4A1E-B2E7-DA36B42E1581}" destId="{BA39C67A-6FB0-4B00-8EF6-F7BD7AFEC80C}" srcOrd="43" destOrd="0" presId="urn:microsoft.com/office/officeart/2005/8/layout/list1"/>
    <dgm:cxn modelId="{B4212F5D-95AA-40A7-8796-4666A932BD17}" type="presParOf" srcId="{FC8F17A7-382E-4A1E-B2E7-DA36B42E1581}" destId="{236F3CB0-FC6A-42E7-9222-5EB9A2129B15}" srcOrd="44" destOrd="0" presId="urn:microsoft.com/office/officeart/2005/8/layout/list1"/>
    <dgm:cxn modelId="{BB78F96F-0A32-4182-B466-9330FFCF1C80}" type="presParOf" srcId="{236F3CB0-FC6A-42E7-9222-5EB9A2129B15}" destId="{CB8FA14D-F7C0-4BA7-B5FE-0AF92E1B5AEC}" srcOrd="0" destOrd="0" presId="urn:microsoft.com/office/officeart/2005/8/layout/list1"/>
    <dgm:cxn modelId="{E0F5BE67-E055-41B4-957D-9CC9849B7C84}" type="presParOf" srcId="{236F3CB0-FC6A-42E7-9222-5EB9A2129B15}" destId="{6D3E7738-9EC1-4E56-8866-13A3F1EA0EB5}" srcOrd="1" destOrd="0" presId="urn:microsoft.com/office/officeart/2005/8/layout/list1"/>
    <dgm:cxn modelId="{AB0B6432-7F0C-4553-82EE-BC1E340CA5CC}" type="presParOf" srcId="{FC8F17A7-382E-4A1E-B2E7-DA36B42E1581}" destId="{0B3614BC-0986-4199-8F87-B76FDBA24601}" srcOrd="45" destOrd="0" presId="urn:microsoft.com/office/officeart/2005/8/layout/list1"/>
    <dgm:cxn modelId="{62695199-3024-461F-B984-903A75FDF72E}" type="presParOf" srcId="{FC8F17A7-382E-4A1E-B2E7-DA36B42E1581}" destId="{930056F2-6EE0-4D60-B231-6A316CE5E782}" srcOrd="46" destOrd="0" presId="urn:microsoft.com/office/officeart/2005/8/layout/list1"/>
    <dgm:cxn modelId="{EB3B636B-00E2-4CA3-B52A-C5244F27522E}" type="presParOf" srcId="{FC8F17A7-382E-4A1E-B2E7-DA36B42E1581}" destId="{7804978F-5F52-4A88-8118-87B4DD2E9E40}" srcOrd="47" destOrd="0" presId="urn:microsoft.com/office/officeart/2005/8/layout/list1"/>
    <dgm:cxn modelId="{499E9354-C37A-49B0-899D-1AD9C3D20F6E}" type="presParOf" srcId="{FC8F17A7-382E-4A1E-B2E7-DA36B42E1581}" destId="{66065793-67F8-45E2-97F5-720CAC391988}" srcOrd="48" destOrd="0" presId="urn:microsoft.com/office/officeart/2005/8/layout/list1"/>
    <dgm:cxn modelId="{EDEC8B56-7467-409D-A460-FDFBE34AACB8}" type="presParOf" srcId="{66065793-67F8-45E2-97F5-720CAC391988}" destId="{EBD57FE5-159F-4B83-AEF9-EA103400217F}" srcOrd="0" destOrd="0" presId="urn:microsoft.com/office/officeart/2005/8/layout/list1"/>
    <dgm:cxn modelId="{1B6BDABD-446B-43C1-AA7A-C5DA99D072E9}" type="presParOf" srcId="{66065793-67F8-45E2-97F5-720CAC391988}" destId="{C9C4EDCF-0D7D-4178-80AC-3C28EDA936EA}" srcOrd="1" destOrd="0" presId="urn:microsoft.com/office/officeart/2005/8/layout/list1"/>
    <dgm:cxn modelId="{D20C5A37-2AAF-4600-B490-E3563E6D0850}" type="presParOf" srcId="{FC8F17A7-382E-4A1E-B2E7-DA36B42E1581}" destId="{B0A39975-8ADA-4EB7-93AC-5B32CCFFA3D8}" srcOrd="49" destOrd="0" presId="urn:microsoft.com/office/officeart/2005/8/layout/list1"/>
    <dgm:cxn modelId="{D44325A7-20BD-4652-AC3E-E16526DF3DBE}" type="presParOf" srcId="{FC8F17A7-382E-4A1E-B2E7-DA36B42E1581}" destId="{18AAA3DA-65E3-4B54-856F-745A46DBA2A8}" srcOrd="50" destOrd="0" presId="urn:microsoft.com/office/officeart/2005/8/layout/list1"/>
    <dgm:cxn modelId="{5C5347DC-F0A1-4D41-95FB-2297CF7C6D82}" type="presParOf" srcId="{FC8F17A7-382E-4A1E-B2E7-DA36B42E1581}" destId="{61137101-CB7A-4843-B2C9-5D9A72761D76}" srcOrd="51" destOrd="0" presId="urn:microsoft.com/office/officeart/2005/8/layout/list1"/>
    <dgm:cxn modelId="{BBD03A97-7CC6-4C94-BA18-726CA43F1068}" type="presParOf" srcId="{FC8F17A7-382E-4A1E-B2E7-DA36B42E1581}" destId="{FD56D612-0CA4-447A-8EF4-5D1FAC4FFEA3}" srcOrd="52" destOrd="0" presId="urn:microsoft.com/office/officeart/2005/8/layout/list1"/>
    <dgm:cxn modelId="{CFE8FD40-1D76-4CE2-8611-E094D6008EF3}" type="presParOf" srcId="{FD56D612-0CA4-447A-8EF4-5D1FAC4FFEA3}" destId="{B1E43C84-89B8-494E-A5A6-627F9349E4E6}" srcOrd="0" destOrd="0" presId="urn:microsoft.com/office/officeart/2005/8/layout/list1"/>
    <dgm:cxn modelId="{3CBAC950-7A1E-438A-97CD-F367E5D339A2}" type="presParOf" srcId="{FD56D612-0CA4-447A-8EF4-5D1FAC4FFEA3}" destId="{D28A992A-D756-402D-AF4A-98AAC68826A9}" srcOrd="1" destOrd="0" presId="urn:microsoft.com/office/officeart/2005/8/layout/list1"/>
    <dgm:cxn modelId="{9642BD13-7B26-4D37-91E3-D11430742616}" type="presParOf" srcId="{FC8F17A7-382E-4A1E-B2E7-DA36B42E1581}" destId="{941866A7-6FD7-4ED3-91E2-08BC5BCC62AD}" srcOrd="53" destOrd="0" presId="urn:microsoft.com/office/officeart/2005/8/layout/list1"/>
    <dgm:cxn modelId="{E3E385F8-14F1-4ACD-B9E3-AF371CF79985}" type="presParOf" srcId="{FC8F17A7-382E-4A1E-B2E7-DA36B42E1581}" destId="{E7CFED7A-E2E7-4DB2-B02D-12D73767FC9A}" srcOrd="54" destOrd="0" presId="urn:microsoft.com/office/officeart/2005/8/layout/list1"/>
    <dgm:cxn modelId="{51186C9F-A67B-447B-821C-385CAAA0CEB0}" type="presParOf" srcId="{FC8F17A7-382E-4A1E-B2E7-DA36B42E1581}" destId="{F644A991-153E-437A-B7C0-E0F664592780}" srcOrd="55" destOrd="0" presId="urn:microsoft.com/office/officeart/2005/8/layout/list1"/>
    <dgm:cxn modelId="{92626EC6-7D17-43CE-9648-B5B2DEA425EF}" type="presParOf" srcId="{FC8F17A7-382E-4A1E-B2E7-DA36B42E1581}" destId="{100D4A9F-8DD0-4AEF-81E4-E18A5C61997E}" srcOrd="56" destOrd="0" presId="urn:microsoft.com/office/officeart/2005/8/layout/list1"/>
    <dgm:cxn modelId="{CC964870-059D-4E3B-A210-FEACD2CEBB2E}" type="presParOf" srcId="{100D4A9F-8DD0-4AEF-81E4-E18A5C61997E}" destId="{0B453DFD-6C13-430D-A27F-131F95FA4CA8}" srcOrd="0" destOrd="0" presId="urn:microsoft.com/office/officeart/2005/8/layout/list1"/>
    <dgm:cxn modelId="{57986768-A705-4344-BD01-37175B581060}" type="presParOf" srcId="{100D4A9F-8DD0-4AEF-81E4-E18A5C61997E}" destId="{829469C0-E15E-4D2E-9CAF-90A9B365C9CD}" srcOrd="1" destOrd="0" presId="urn:microsoft.com/office/officeart/2005/8/layout/list1"/>
    <dgm:cxn modelId="{22EEA8F3-7D6F-4A46-BDE9-DAB2870074CD}" type="presParOf" srcId="{FC8F17A7-382E-4A1E-B2E7-DA36B42E1581}" destId="{24A7FB08-CF40-42F6-B775-A2DDFFAB4B9F}" srcOrd="57" destOrd="0" presId="urn:microsoft.com/office/officeart/2005/8/layout/list1"/>
    <dgm:cxn modelId="{B54F2DB9-942B-4AFF-BC9B-ABDF1925BC69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Якасці характару людзей 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3" action="ppaction://hlinksldjump"/>
            </a:rPr>
            <a:t>Пра недарэчных </a:t>
          </a:r>
          <a:r>
            <a:rPr lang="be-BY" b="1" dirty="0" smtClean="0">
              <a:hlinkClick xmlns:r="http://schemas.openxmlformats.org/officeDocument/2006/relationships" r:id="rId3" action="ppaction://hlinksldjump"/>
            </a:rPr>
            <a:t>людзей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Пра ініцыятыўнасць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Поспех і шчасце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Прыказкі пра прыкметы надвор’я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1" action="ppaction://hlinksldjump"/>
            </a:rPr>
            <a:t>Прыказкі пра сельскую гаспадарку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3" action="ppaction://hlinksldjump"/>
            </a:rPr>
            <a:t>Прыказкі пра адносіны да дзяцей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dirty="0" smtClean="0">
              <a:hlinkClick xmlns:r="http://schemas.openxmlformats.org/officeDocument/2006/relationships" r:id="rId15" action="ppaction://hlinksldjump"/>
            </a:rPr>
            <a:t>Дабрыня,</a:t>
          </a:r>
          <a:r>
            <a:rPr lang="be-BY" baseline="0" dirty="0" smtClean="0">
              <a:hlinkClick xmlns:r="http://schemas.openxmlformats.org/officeDocument/2006/relationships" r:id="rId15" action="ppaction://hlinksldjump"/>
            </a:rPr>
            <a:t> злосць, зайздрасць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Лянота і гультайства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Праўда і хлусня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Пра сумленне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Філасофскія погляды і назіранні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Сітуацыйныя прыказкі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Пра калгасы і працу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падзеі </a:t>
          </a:r>
          <a:r>
            <a:rPr lang="be-BY" b="1" dirty="0" smtClean="0">
              <a:hlinkClick xmlns:r="http://schemas.openxmlformats.org/officeDocument/2006/relationships" r:id="rId29" action="ppaction://hlinksldjump"/>
            </a:rPr>
            <a:t>ВАв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64FCE72A-1FB1-4987-BA60-D350EF43FDF1}">
      <dgm:prSet/>
      <dgm:spPr/>
      <dgm:t>
        <a:bodyPr/>
        <a:lstStyle/>
        <a:p>
          <a:r>
            <a:rPr lang="ru-RU" b="1" dirty="0">
              <a:hlinkClick xmlns:r="http://schemas.openxmlformats.org/officeDocument/2006/relationships" r:id="rId31" action="ppaction://hlinksldjump"/>
            </a:rPr>
            <a:t>Конегадо</a:t>
          </a:r>
          <a:r>
            <a:rPr lang="be-BY" b="1" dirty="0">
              <a:hlinkClick xmlns:r="http://schemas.openxmlformats.org/officeDocument/2006/relationships" r:id="rId31" action="ppaction://hlinksldjump"/>
            </a:rPr>
            <a:t>ўля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2" action="ppaction://hlinksldjump"/>
          </dgm14:cNvPr>
        </a:ext>
      </dgm:extLst>
    </dgm:pt>
    <dgm:pt modelId="{A6BEB570-7D29-4146-AAA4-96871137A8CB}" type="parTrans" cxnId="{5FA4225F-D884-4B21-8BDC-FECD30C10BD1}">
      <dgm:prSet/>
      <dgm:spPr/>
      <dgm:t>
        <a:bodyPr/>
        <a:lstStyle/>
        <a:p>
          <a:endParaRPr lang="ru-RU"/>
        </a:p>
      </dgm:t>
    </dgm:pt>
    <dgm:pt modelId="{01DEAF49-B7FF-467A-B6CC-BC1AE39A2E5F}" type="sibTrans" cxnId="{5FA4225F-D884-4B21-8BDC-FECD30C10BD1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6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6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6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6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6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6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6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6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6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6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6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6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6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6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6" custLinFactNeighborX="-8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6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6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6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6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6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6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6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6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6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6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6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6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6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6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6">
        <dgm:presLayoutVars>
          <dgm:bulletEnabled val="1"/>
        </dgm:presLayoutVars>
      </dgm:prSet>
      <dgm:spPr/>
    </dgm:pt>
    <dgm:pt modelId="{7BCB0CC1-7858-497D-8922-F9E792DD5B72}" type="pres">
      <dgm:prSet presAssocID="{B639C300-BA47-4C8F-BE43-0E987DB37331}" presName="spaceBetweenRectangles" presStyleCnt="0"/>
      <dgm:spPr/>
    </dgm:pt>
    <dgm:pt modelId="{435C3199-38BE-4D69-8B45-360EA83940B9}" type="pres">
      <dgm:prSet presAssocID="{64FCE72A-1FB1-4987-BA60-D350EF43FDF1}" presName="parentLin" presStyleCnt="0"/>
      <dgm:spPr/>
    </dgm:pt>
    <dgm:pt modelId="{E8FEF8F4-F88A-4857-BBB8-31D46153B273}" type="pres">
      <dgm:prSet presAssocID="{64FCE72A-1FB1-4987-BA60-D350EF43FDF1}" presName="parentLeftMargin" presStyleLbl="node1" presStyleIdx="14" presStyleCnt="16"/>
      <dgm:spPr/>
      <dgm:t>
        <a:bodyPr/>
        <a:lstStyle/>
        <a:p>
          <a:endParaRPr lang="ru-RU"/>
        </a:p>
      </dgm:t>
    </dgm:pt>
    <dgm:pt modelId="{329B42B8-ECD7-4885-9E08-72E31F850DA6}" type="pres">
      <dgm:prSet presAssocID="{64FCE72A-1FB1-4987-BA60-D350EF43FDF1}" presName="parentText" presStyleLbl="node1" presStyleIdx="15" presStyleCnt="16" custLinFactNeighborX="-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B7AA-8831-40EE-B03D-716E8CF2C21A}" type="pres">
      <dgm:prSet presAssocID="{64FCE72A-1FB1-4987-BA60-D350EF43FDF1}" presName="negativeSpace" presStyleCnt="0"/>
      <dgm:spPr/>
    </dgm:pt>
    <dgm:pt modelId="{BAFC3455-1FD5-4CC5-81A1-73036AFF9A32}" type="pres">
      <dgm:prSet presAssocID="{64FCE72A-1FB1-4987-BA60-D350EF43FDF1}" presName="childText" presStyleLbl="conFgAcc1" presStyleIdx="15" presStyleCnt="16">
        <dgm:presLayoutVars>
          <dgm:bulletEnabled val="1"/>
        </dgm:presLayoutVars>
      </dgm:prSet>
      <dgm:spPr/>
    </dgm:pt>
  </dgm:ptLst>
  <dgm:cxnLst>
    <dgm:cxn modelId="{211E9B8F-10A9-4082-A244-CD1CF0B66F78}" type="presOf" srcId="{F1EBE354-C624-4FC0-9F90-4A91809A193E}" destId="{A2DC3E57-52E3-478D-A04E-E0C40B3A6D1E}" srcOrd="1" destOrd="0" presId="urn:microsoft.com/office/officeart/2005/8/layout/list1"/>
    <dgm:cxn modelId="{F2A1B127-817E-4B87-A9F8-96BDA55688AF}" type="presOf" srcId="{470BFF4D-607E-47BE-BE6D-F308DD98CD06}" destId="{FC8F17A7-382E-4A1E-B2E7-DA36B42E1581}" srcOrd="0" destOrd="0" presId="urn:microsoft.com/office/officeart/2005/8/layout/list1"/>
    <dgm:cxn modelId="{06753F0B-707C-48DE-BBE2-4A67018BE439}" type="presOf" srcId="{517A7599-D39B-4136-B7F7-FC517C75373B}" destId="{D28A992A-D756-402D-AF4A-98AAC68826A9}" srcOrd="1" destOrd="0" presId="urn:microsoft.com/office/officeart/2005/8/layout/list1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A74933FE-3697-4C2F-95D7-186FB6C732E1}" type="presOf" srcId="{A6AA4029-2DA5-4CF0-99F3-5D6F6A831349}" destId="{10B64A83-F830-4AC6-9385-513A38D55826}" srcOrd="0" destOrd="0" presId="urn:microsoft.com/office/officeart/2005/8/layout/list1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34DC4843-EAC1-454B-AFD9-8FECC53D640C}" type="presOf" srcId="{3F7C1AE6-D2D6-4A4C-896A-7CB304546092}" destId="{FE891326-686A-4C45-B79B-1B94C9E03A2E}" srcOrd="0" destOrd="0" presId="urn:microsoft.com/office/officeart/2005/8/layout/list1"/>
    <dgm:cxn modelId="{0AF49059-2252-4C0C-B9E0-394B07002E70}" type="presOf" srcId="{3F42973D-1A6B-4BAD-B7B3-793384490701}" destId="{46DB3FC9-62E0-4C58-A7D5-27187D2C5D7D}" srcOrd="1" destOrd="0" presId="urn:microsoft.com/office/officeart/2005/8/layout/list1"/>
    <dgm:cxn modelId="{132C48BC-71BA-4CD4-96EF-CF18BE62F97B}" type="presOf" srcId="{4F249EC0-E768-4341-AFD6-A149BC3B7897}" destId="{FD05451A-4252-4BAC-BB45-636A73C8DE8B}" srcOrd="0" destOrd="0" presId="urn:microsoft.com/office/officeart/2005/8/layout/list1"/>
    <dgm:cxn modelId="{830F2D6C-DA90-4E92-BFF3-AC8DB6E01062}" type="presOf" srcId="{F1EBE354-C624-4FC0-9F90-4A91809A193E}" destId="{63C9172F-EE30-49E2-9E45-1A3F307167E0}" srcOrd="0" destOrd="0" presId="urn:microsoft.com/office/officeart/2005/8/layout/list1"/>
    <dgm:cxn modelId="{DD13E005-6A73-45F7-B0CA-71B913380556}" type="presOf" srcId="{049F0A86-C80C-4922-98A6-14F0D8DFCDD0}" destId="{829469C0-E15E-4D2E-9CAF-90A9B365C9CD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6AB1BADB-09D9-431A-904F-3278DD7A511E}" type="presOf" srcId="{8E2717DD-D037-46DD-AB7C-0D91C7CA05D2}" destId="{6D3E7738-9EC1-4E56-8866-13A3F1EA0EB5}" srcOrd="1" destOrd="0" presId="urn:microsoft.com/office/officeart/2005/8/layout/list1"/>
    <dgm:cxn modelId="{0D4FC3D4-3784-4BD4-8800-0027ACC14429}" type="presOf" srcId="{9A28537E-EBB5-45DA-B2FE-F991C881A5E8}" destId="{194EB645-03DB-4718-8A2C-6FB775B61591}" srcOrd="0" destOrd="0" presId="urn:microsoft.com/office/officeart/2005/8/layout/list1"/>
    <dgm:cxn modelId="{510275D1-3536-48DC-AC78-3773DC42FE43}" type="presOf" srcId="{3F42973D-1A6B-4BAD-B7B3-793384490701}" destId="{B6237DF0-F405-480F-9EDB-6E2180B339B1}" srcOrd="0" destOrd="0" presId="urn:microsoft.com/office/officeart/2005/8/layout/list1"/>
    <dgm:cxn modelId="{6C27C716-AEB5-40D1-B4E9-DB4239EA3B6D}" type="presOf" srcId="{0F5738F0-9D40-4958-B108-0B2ECF3C2EBD}" destId="{C9C4EDCF-0D7D-4178-80AC-3C28EDA936EA}" srcOrd="1" destOrd="0" presId="urn:microsoft.com/office/officeart/2005/8/layout/list1"/>
    <dgm:cxn modelId="{160DC498-0EF8-48D2-AE31-5EA62E590DBA}" type="presOf" srcId="{B9374BCF-7B8D-43EA-AF42-3D675A166C28}" destId="{2F3F69BC-F4CD-4461-9478-6693505E9CAD}" srcOrd="0" destOrd="0" presId="urn:microsoft.com/office/officeart/2005/8/layout/list1"/>
    <dgm:cxn modelId="{8E10110A-5C5D-4EDE-8E79-BAE9CD3672CF}" type="presOf" srcId="{4645654A-0DC5-46B0-95ED-49F72442FADF}" destId="{18DFF254-491E-49B4-A226-DB6AC9EDF287}" srcOrd="1" destOrd="0" presId="urn:microsoft.com/office/officeart/2005/8/layout/list1"/>
    <dgm:cxn modelId="{8F038BBF-90B5-4D71-86D2-906BC97F36F7}" type="presOf" srcId="{E9D59AC3-A711-4796-B192-1D13C75A69CF}" destId="{0A9123C9-74E1-476A-A44C-7C00851B6B18}" srcOrd="0" destOrd="0" presId="urn:microsoft.com/office/officeart/2005/8/layout/list1"/>
    <dgm:cxn modelId="{545DDF4E-8692-4E48-9878-1A22FDD15F22}" type="presOf" srcId="{64FCE72A-1FB1-4987-BA60-D350EF43FDF1}" destId="{E8FEF8F4-F88A-4857-BBB8-31D46153B273}" srcOrd="0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816C8E35-2B47-4029-BF62-402B88476E03}" type="presOf" srcId="{B9374BCF-7B8D-43EA-AF42-3D675A166C28}" destId="{0CB65D4D-7011-4622-ADCA-FDF1A9C6A79F}" srcOrd="1" destOrd="0" presId="urn:microsoft.com/office/officeart/2005/8/layout/list1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E80911FC-C2CC-4C72-807B-AED776DB7B41}" type="presOf" srcId="{E23C63D9-5F13-4E8F-B0BA-A4588E82099A}" destId="{47212612-2112-4EE4-AB9A-FD294A321217}" srcOrd="1" destOrd="0" presId="urn:microsoft.com/office/officeart/2005/8/layout/list1"/>
    <dgm:cxn modelId="{4B0F9DED-CD1D-487C-8962-AE8FC00119BD}" type="presOf" srcId="{517A7599-D39B-4136-B7F7-FC517C75373B}" destId="{B1E43C84-89B8-494E-A5A6-627F9349E4E6}" srcOrd="0" destOrd="0" presId="urn:microsoft.com/office/officeart/2005/8/layout/list1"/>
    <dgm:cxn modelId="{8BE50CC6-1173-4240-8E25-787CEE335A65}" type="presOf" srcId="{049F0A86-C80C-4922-98A6-14F0D8DFCDD0}" destId="{0B453DFD-6C13-430D-A27F-131F95FA4CA8}" srcOrd="0" destOrd="0" presId="urn:microsoft.com/office/officeart/2005/8/layout/list1"/>
    <dgm:cxn modelId="{5FA4225F-D884-4B21-8BDC-FECD30C10BD1}" srcId="{470BFF4D-607E-47BE-BE6D-F308DD98CD06}" destId="{64FCE72A-1FB1-4987-BA60-D350EF43FDF1}" srcOrd="15" destOrd="0" parTransId="{A6BEB570-7D29-4146-AAA4-96871137A8CB}" sibTransId="{01DEAF49-B7FF-467A-B6CC-BC1AE39A2E5F}"/>
    <dgm:cxn modelId="{3E1041EF-5C88-421F-B47A-435733662D61}" type="presOf" srcId="{06DF7B84-5155-4510-A4D1-41E62DBF20AA}" destId="{F8623298-42EC-4240-A896-C3B77D6A84BE}" srcOrd="1" destOrd="0" presId="urn:microsoft.com/office/officeart/2005/8/layout/list1"/>
    <dgm:cxn modelId="{3DF700BE-CC15-442F-B26B-4D3052F9B71F}" type="presOf" srcId="{9A28537E-EBB5-45DA-B2FE-F991C881A5E8}" destId="{424CBD1D-1FC5-4620-B1CA-CEE3B5CF2E9C}" srcOrd="1" destOrd="0" presId="urn:microsoft.com/office/officeart/2005/8/layout/list1"/>
    <dgm:cxn modelId="{0E095C37-B1C9-42A5-AC03-9021972C3D5B}" type="presOf" srcId="{4645654A-0DC5-46B0-95ED-49F72442FADF}" destId="{63BAC6F4-37DE-4063-90F1-38293280B408}" srcOrd="0" destOrd="0" presId="urn:microsoft.com/office/officeart/2005/8/layout/list1"/>
    <dgm:cxn modelId="{5E494A31-F262-487C-935B-6FD6AA5544C9}" type="presOf" srcId="{0F5738F0-9D40-4958-B108-0B2ECF3C2EBD}" destId="{EBD57FE5-159F-4B83-AEF9-EA103400217F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274DE36D-5579-491F-BFDE-01163BB68759}" type="presOf" srcId="{8E2717DD-D037-46DD-AB7C-0D91C7CA05D2}" destId="{CB8FA14D-F7C0-4BA7-B5FE-0AF92E1B5AEC}" srcOrd="0" destOrd="0" presId="urn:microsoft.com/office/officeart/2005/8/layout/list1"/>
    <dgm:cxn modelId="{42E017F4-6764-4CE9-ABB0-142CA7245173}" type="presOf" srcId="{E23C63D9-5F13-4E8F-B0BA-A4588E82099A}" destId="{A8C8CC9A-22FC-4541-8139-B4781DD01AEA}" srcOrd="0" destOrd="0" presId="urn:microsoft.com/office/officeart/2005/8/layout/list1"/>
    <dgm:cxn modelId="{143F004F-7815-4A56-90B6-79C68CB93CF0}" type="presOf" srcId="{4F249EC0-E768-4341-AFD6-A149BC3B7897}" destId="{FB41B348-582E-4F1B-8E8B-5AE516EA174B}" srcOrd="1" destOrd="0" presId="urn:microsoft.com/office/officeart/2005/8/layout/list1"/>
    <dgm:cxn modelId="{0CC3CEE1-1E14-495D-B888-3AF30F9E8825}" type="presOf" srcId="{64FCE72A-1FB1-4987-BA60-D350EF43FDF1}" destId="{329B42B8-ECD7-4885-9E08-72E31F850DA6}" srcOrd="1" destOrd="0" presId="urn:microsoft.com/office/officeart/2005/8/layout/list1"/>
    <dgm:cxn modelId="{9A50AB4B-0D85-4996-A209-5069F146E80F}" type="presOf" srcId="{E9D59AC3-A711-4796-B192-1D13C75A69CF}" destId="{04BFF7BE-8A4B-43A8-811A-DA3705A638B4}" srcOrd="1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D8201FC8-65AA-42F4-814B-B62A7AC22AD9}" type="presOf" srcId="{A6AA4029-2DA5-4CF0-99F3-5D6F6A831349}" destId="{41C2C4BE-FE64-4D2A-8759-19F25F7067C9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C63B6A43-A4A3-445E-A9D0-7506BD542048}" type="presOf" srcId="{3F7C1AE6-D2D6-4A4C-896A-7CB304546092}" destId="{61C61218-148C-4255-9C90-C651A43AA30B}" srcOrd="1" destOrd="0" presId="urn:microsoft.com/office/officeart/2005/8/layout/list1"/>
    <dgm:cxn modelId="{FF7FA7B9-9446-4B62-B5A4-6D308B81F5D0}" type="presOf" srcId="{06DF7B84-5155-4510-A4D1-41E62DBF20AA}" destId="{AF10899B-EDEE-40FE-9C40-8DDE3B25E72C}" srcOrd="0" destOrd="0" presId="urn:microsoft.com/office/officeart/2005/8/layout/list1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88B4A825-08AE-461D-B22E-EA872769746C}" type="presParOf" srcId="{FC8F17A7-382E-4A1E-B2E7-DA36B42E1581}" destId="{A4AFC699-C35E-460D-A64E-55750FEB5D2F}" srcOrd="0" destOrd="0" presId="urn:microsoft.com/office/officeart/2005/8/layout/list1"/>
    <dgm:cxn modelId="{5C85D9A0-2133-44AD-9006-63CBD8073D2F}" type="presParOf" srcId="{A4AFC699-C35E-460D-A64E-55750FEB5D2F}" destId="{2F3F69BC-F4CD-4461-9478-6693505E9CAD}" srcOrd="0" destOrd="0" presId="urn:microsoft.com/office/officeart/2005/8/layout/list1"/>
    <dgm:cxn modelId="{6779A7F3-9B08-4C1B-AA60-B5193C7A3948}" type="presParOf" srcId="{A4AFC699-C35E-460D-A64E-55750FEB5D2F}" destId="{0CB65D4D-7011-4622-ADCA-FDF1A9C6A79F}" srcOrd="1" destOrd="0" presId="urn:microsoft.com/office/officeart/2005/8/layout/list1"/>
    <dgm:cxn modelId="{9839A257-348A-43CA-B2BB-1A697AF4A4F0}" type="presParOf" srcId="{FC8F17A7-382E-4A1E-B2E7-DA36B42E1581}" destId="{0E61AAD7-843C-4A61-9057-1D4B1E6EB38A}" srcOrd="1" destOrd="0" presId="urn:microsoft.com/office/officeart/2005/8/layout/list1"/>
    <dgm:cxn modelId="{84DC9E8A-EB1E-48C1-B6F1-5B27778287B8}" type="presParOf" srcId="{FC8F17A7-382E-4A1E-B2E7-DA36B42E1581}" destId="{4C2768E2-ED89-431A-A486-281CC5329D11}" srcOrd="2" destOrd="0" presId="urn:microsoft.com/office/officeart/2005/8/layout/list1"/>
    <dgm:cxn modelId="{ED67FB0E-0CAD-4A46-93B7-C1734B1A790D}" type="presParOf" srcId="{FC8F17A7-382E-4A1E-B2E7-DA36B42E1581}" destId="{1B416E7A-1E06-4210-9A87-C9B7D190B309}" srcOrd="3" destOrd="0" presId="urn:microsoft.com/office/officeart/2005/8/layout/list1"/>
    <dgm:cxn modelId="{A8D4B5AA-49FA-403F-98CB-1A80FFB13846}" type="presParOf" srcId="{FC8F17A7-382E-4A1E-B2E7-DA36B42E1581}" destId="{06690BC2-B387-4E14-8CD0-50904E7E7C3A}" srcOrd="4" destOrd="0" presId="urn:microsoft.com/office/officeart/2005/8/layout/list1"/>
    <dgm:cxn modelId="{3E7877A4-6A36-476B-80DB-6CBD8F9638D7}" type="presParOf" srcId="{06690BC2-B387-4E14-8CD0-50904E7E7C3A}" destId="{B6237DF0-F405-480F-9EDB-6E2180B339B1}" srcOrd="0" destOrd="0" presId="urn:microsoft.com/office/officeart/2005/8/layout/list1"/>
    <dgm:cxn modelId="{153B76D8-54C5-40C5-BA15-037F34892E2A}" type="presParOf" srcId="{06690BC2-B387-4E14-8CD0-50904E7E7C3A}" destId="{46DB3FC9-62E0-4C58-A7D5-27187D2C5D7D}" srcOrd="1" destOrd="0" presId="urn:microsoft.com/office/officeart/2005/8/layout/list1"/>
    <dgm:cxn modelId="{85308D37-6B3E-4232-ACA1-28AB323E4BC1}" type="presParOf" srcId="{FC8F17A7-382E-4A1E-B2E7-DA36B42E1581}" destId="{247B878D-BDED-49CB-B65A-A497AD500AE8}" srcOrd="5" destOrd="0" presId="urn:microsoft.com/office/officeart/2005/8/layout/list1"/>
    <dgm:cxn modelId="{525EB795-4A9E-4BF7-B19B-5BC9C75944B2}" type="presParOf" srcId="{FC8F17A7-382E-4A1E-B2E7-DA36B42E1581}" destId="{4659EBC4-64D1-4B6C-92B5-9A0F3C2EF96C}" srcOrd="6" destOrd="0" presId="urn:microsoft.com/office/officeart/2005/8/layout/list1"/>
    <dgm:cxn modelId="{1139475E-5FC5-4FBD-A22A-3A5CFFBD5D53}" type="presParOf" srcId="{FC8F17A7-382E-4A1E-B2E7-DA36B42E1581}" destId="{BAF59938-BB53-474B-BAD2-F883FDDD4D15}" srcOrd="7" destOrd="0" presId="urn:microsoft.com/office/officeart/2005/8/layout/list1"/>
    <dgm:cxn modelId="{5EF1AA71-841F-4EC9-8CBB-B4FB2513DA22}" type="presParOf" srcId="{FC8F17A7-382E-4A1E-B2E7-DA36B42E1581}" destId="{B565232D-1520-461C-A256-E2F8182B90C8}" srcOrd="8" destOrd="0" presId="urn:microsoft.com/office/officeart/2005/8/layout/list1"/>
    <dgm:cxn modelId="{7004A696-E75D-4837-917E-7D88376F2034}" type="presParOf" srcId="{B565232D-1520-461C-A256-E2F8182B90C8}" destId="{10B64A83-F830-4AC6-9385-513A38D55826}" srcOrd="0" destOrd="0" presId="urn:microsoft.com/office/officeart/2005/8/layout/list1"/>
    <dgm:cxn modelId="{83EB77BF-9910-4AAE-BA84-230129156CE4}" type="presParOf" srcId="{B565232D-1520-461C-A256-E2F8182B90C8}" destId="{41C2C4BE-FE64-4D2A-8759-19F25F7067C9}" srcOrd="1" destOrd="0" presId="urn:microsoft.com/office/officeart/2005/8/layout/list1"/>
    <dgm:cxn modelId="{0BE961BC-EB2C-423D-A40D-273547D9CEF7}" type="presParOf" srcId="{FC8F17A7-382E-4A1E-B2E7-DA36B42E1581}" destId="{1B336EED-E3B6-45CB-AC6A-6AFFDB107DB5}" srcOrd="9" destOrd="0" presId="urn:microsoft.com/office/officeart/2005/8/layout/list1"/>
    <dgm:cxn modelId="{DC78D9E7-2F19-4D2F-8E2E-35A89DD99594}" type="presParOf" srcId="{FC8F17A7-382E-4A1E-B2E7-DA36B42E1581}" destId="{30B5F34B-9541-42FB-BF55-BA19172ED350}" srcOrd="10" destOrd="0" presId="urn:microsoft.com/office/officeart/2005/8/layout/list1"/>
    <dgm:cxn modelId="{B50343B2-6DF2-4AAF-98C9-27EA69333194}" type="presParOf" srcId="{FC8F17A7-382E-4A1E-B2E7-DA36B42E1581}" destId="{BA660269-BEB7-404B-BD93-4DFE7712AA9C}" srcOrd="11" destOrd="0" presId="urn:microsoft.com/office/officeart/2005/8/layout/list1"/>
    <dgm:cxn modelId="{372F089A-D47E-4C9D-8C07-B6BBAB7274C2}" type="presParOf" srcId="{FC8F17A7-382E-4A1E-B2E7-DA36B42E1581}" destId="{88BA583A-DC58-4047-A142-7FA2525DCFA3}" srcOrd="12" destOrd="0" presId="urn:microsoft.com/office/officeart/2005/8/layout/list1"/>
    <dgm:cxn modelId="{5985908F-DA59-4A8B-9B62-5CF0E6F74778}" type="presParOf" srcId="{88BA583A-DC58-4047-A142-7FA2525DCFA3}" destId="{AF10899B-EDEE-40FE-9C40-8DDE3B25E72C}" srcOrd="0" destOrd="0" presId="urn:microsoft.com/office/officeart/2005/8/layout/list1"/>
    <dgm:cxn modelId="{11581BDD-34C8-446D-8855-0504FFC11EAB}" type="presParOf" srcId="{88BA583A-DC58-4047-A142-7FA2525DCFA3}" destId="{F8623298-42EC-4240-A896-C3B77D6A84BE}" srcOrd="1" destOrd="0" presId="urn:microsoft.com/office/officeart/2005/8/layout/list1"/>
    <dgm:cxn modelId="{254C30D4-4DC6-48DC-BF85-8C7A96C4828F}" type="presParOf" srcId="{FC8F17A7-382E-4A1E-B2E7-DA36B42E1581}" destId="{6188435A-1102-4E5B-8D2B-58E6CD4E6435}" srcOrd="13" destOrd="0" presId="urn:microsoft.com/office/officeart/2005/8/layout/list1"/>
    <dgm:cxn modelId="{9AA53C68-F8A8-406E-BA81-B57F2D643E8F}" type="presParOf" srcId="{FC8F17A7-382E-4A1E-B2E7-DA36B42E1581}" destId="{AA0B205A-8584-47CB-8AB6-687C2A81A3A7}" srcOrd="14" destOrd="0" presId="urn:microsoft.com/office/officeart/2005/8/layout/list1"/>
    <dgm:cxn modelId="{BEC80240-3C98-4C91-A5EF-F70AA12AA294}" type="presParOf" srcId="{FC8F17A7-382E-4A1E-B2E7-DA36B42E1581}" destId="{36936875-2CE6-48CC-885F-460991F03499}" srcOrd="15" destOrd="0" presId="urn:microsoft.com/office/officeart/2005/8/layout/list1"/>
    <dgm:cxn modelId="{5414980F-FFFD-4EC2-B8DE-DF10BAD60611}" type="presParOf" srcId="{FC8F17A7-382E-4A1E-B2E7-DA36B42E1581}" destId="{70BBAC2E-3F84-4F66-B9BC-F7186ACAB38F}" srcOrd="16" destOrd="0" presId="urn:microsoft.com/office/officeart/2005/8/layout/list1"/>
    <dgm:cxn modelId="{4E3002FC-7633-42FE-B70D-FE4A2C79F3DD}" type="presParOf" srcId="{70BBAC2E-3F84-4F66-B9BC-F7186ACAB38F}" destId="{63BAC6F4-37DE-4063-90F1-38293280B408}" srcOrd="0" destOrd="0" presId="urn:microsoft.com/office/officeart/2005/8/layout/list1"/>
    <dgm:cxn modelId="{C7C02F0C-DDCB-4DD4-9AAD-9F73AAB99A6E}" type="presParOf" srcId="{70BBAC2E-3F84-4F66-B9BC-F7186ACAB38F}" destId="{18DFF254-491E-49B4-A226-DB6AC9EDF287}" srcOrd="1" destOrd="0" presId="urn:microsoft.com/office/officeart/2005/8/layout/list1"/>
    <dgm:cxn modelId="{A6B73AF2-013F-402D-AE06-DCD54B2E6321}" type="presParOf" srcId="{FC8F17A7-382E-4A1E-B2E7-DA36B42E1581}" destId="{2F621F97-3C2B-4ED3-AF8D-5D7EA9471D3C}" srcOrd="17" destOrd="0" presId="urn:microsoft.com/office/officeart/2005/8/layout/list1"/>
    <dgm:cxn modelId="{9E654DD7-0E1A-41EE-B8CE-5C826EB71A2E}" type="presParOf" srcId="{FC8F17A7-382E-4A1E-B2E7-DA36B42E1581}" destId="{B17DE1A4-9BC0-46D0-9740-94D09C549B59}" srcOrd="18" destOrd="0" presId="urn:microsoft.com/office/officeart/2005/8/layout/list1"/>
    <dgm:cxn modelId="{55E6BEC1-BB0B-46F0-8D08-B5217B4DCA0D}" type="presParOf" srcId="{FC8F17A7-382E-4A1E-B2E7-DA36B42E1581}" destId="{0649D3E9-A605-40B6-B170-BC90BB6CACA7}" srcOrd="19" destOrd="0" presId="urn:microsoft.com/office/officeart/2005/8/layout/list1"/>
    <dgm:cxn modelId="{330CC880-F663-4E45-8A94-DAAE5E82EA4E}" type="presParOf" srcId="{FC8F17A7-382E-4A1E-B2E7-DA36B42E1581}" destId="{5557BF4C-0B21-48C7-98F8-59E3BDB03DC7}" srcOrd="20" destOrd="0" presId="urn:microsoft.com/office/officeart/2005/8/layout/list1"/>
    <dgm:cxn modelId="{B26FDF19-BAA4-4A1B-801C-3173116F03C1}" type="presParOf" srcId="{5557BF4C-0B21-48C7-98F8-59E3BDB03DC7}" destId="{0A9123C9-74E1-476A-A44C-7C00851B6B18}" srcOrd="0" destOrd="0" presId="urn:microsoft.com/office/officeart/2005/8/layout/list1"/>
    <dgm:cxn modelId="{BBC2C3FE-9C01-4278-A80B-8FC1D1ADF2BA}" type="presParOf" srcId="{5557BF4C-0B21-48C7-98F8-59E3BDB03DC7}" destId="{04BFF7BE-8A4B-43A8-811A-DA3705A638B4}" srcOrd="1" destOrd="0" presId="urn:microsoft.com/office/officeart/2005/8/layout/list1"/>
    <dgm:cxn modelId="{F48C415E-BE71-47ED-ADFE-41BB7408EE78}" type="presParOf" srcId="{FC8F17A7-382E-4A1E-B2E7-DA36B42E1581}" destId="{4A94990A-C322-4A85-9986-B15C0FF2B266}" srcOrd="21" destOrd="0" presId="urn:microsoft.com/office/officeart/2005/8/layout/list1"/>
    <dgm:cxn modelId="{4B0D72E0-925C-4036-B4D6-23D5943664A8}" type="presParOf" srcId="{FC8F17A7-382E-4A1E-B2E7-DA36B42E1581}" destId="{C436068C-0248-4822-A0B2-7CB4D8C70A60}" srcOrd="22" destOrd="0" presId="urn:microsoft.com/office/officeart/2005/8/layout/list1"/>
    <dgm:cxn modelId="{9B9D0032-11F5-40FB-A89C-F1A16BC27ABF}" type="presParOf" srcId="{FC8F17A7-382E-4A1E-B2E7-DA36B42E1581}" destId="{1E506FD5-CE60-423F-B26B-10293B47C007}" srcOrd="23" destOrd="0" presId="urn:microsoft.com/office/officeart/2005/8/layout/list1"/>
    <dgm:cxn modelId="{55EDACC5-D634-44B3-A5CA-C7C0ED27BA3E}" type="presParOf" srcId="{FC8F17A7-382E-4A1E-B2E7-DA36B42E1581}" destId="{1D02F6B0-EBF4-45E3-82C7-E7801560D744}" srcOrd="24" destOrd="0" presId="urn:microsoft.com/office/officeart/2005/8/layout/list1"/>
    <dgm:cxn modelId="{2F25B485-2E84-43FF-AFDB-C0C1E34548BF}" type="presParOf" srcId="{1D02F6B0-EBF4-45E3-82C7-E7801560D744}" destId="{FE891326-686A-4C45-B79B-1B94C9E03A2E}" srcOrd="0" destOrd="0" presId="urn:microsoft.com/office/officeart/2005/8/layout/list1"/>
    <dgm:cxn modelId="{843B4DFA-0D24-41F1-B145-60C363CD806E}" type="presParOf" srcId="{1D02F6B0-EBF4-45E3-82C7-E7801560D744}" destId="{61C61218-148C-4255-9C90-C651A43AA30B}" srcOrd="1" destOrd="0" presId="urn:microsoft.com/office/officeart/2005/8/layout/list1"/>
    <dgm:cxn modelId="{AD11BFBA-D9BB-4DD6-B1F6-2AFBBFABA7B3}" type="presParOf" srcId="{FC8F17A7-382E-4A1E-B2E7-DA36B42E1581}" destId="{1802013E-BF39-4EF9-9432-FA7C944D3582}" srcOrd="25" destOrd="0" presId="urn:microsoft.com/office/officeart/2005/8/layout/list1"/>
    <dgm:cxn modelId="{43C7197F-AD6E-4886-A52D-F3027AA959B8}" type="presParOf" srcId="{FC8F17A7-382E-4A1E-B2E7-DA36B42E1581}" destId="{1BCA2504-F34B-4965-B98A-B14370556103}" srcOrd="26" destOrd="0" presId="urn:microsoft.com/office/officeart/2005/8/layout/list1"/>
    <dgm:cxn modelId="{BE8B0116-2D26-4C91-B35A-8C0375366AFD}" type="presParOf" srcId="{FC8F17A7-382E-4A1E-B2E7-DA36B42E1581}" destId="{0FAAC69F-E085-4A39-B6CA-D9F5703A4618}" srcOrd="27" destOrd="0" presId="urn:microsoft.com/office/officeart/2005/8/layout/list1"/>
    <dgm:cxn modelId="{69E5D5CE-DBF0-432E-89A8-2A2CCB3AD222}" type="presParOf" srcId="{FC8F17A7-382E-4A1E-B2E7-DA36B42E1581}" destId="{D8E4629F-6E0F-4A02-BADE-4218A3A65FF2}" srcOrd="28" destOrd="0" presId="urn:microsoft.com/office/officeart/2005/8/layout/list1"/>
    <dgm:cxn modelId="{BEA9CE53-972F-470E-BAE1-5446F718C69F}" type="presParOf" srcId="{D8E4629F-6E0F-4A02-BADE-4218A3A65FF2}" destId="{FD05451A-4252-4BAC-BB45-636A73C8DE8B}" srcOrd="0" destOrd="0" presId="urn:microsoft.com/office/officeart/2005/8/layout/list1"/>
    <dgm:cxn modelId="{023BF685-0E4E-491C-863F-550CDEDE82E3}" type="presParOf" srcId="{D8E4629F-6E0F-4A02-BADE-4218A3A65FF2}" destId="{FB41B348-582E-4F1B-8E8B-5AE516EA174B}" srcOrd="1" destOrd="0" presId="urn:microsoft.com/office/officeart/2005/8/layout/list1"/>
    <dgm:cxn modelId="{0428E8EE-9A01-4ECB-9B49-49A71EEAC89C}" type="presParOf" srcId="{FC8F17A7-382E-4A1E-B2E7-DA36B42E1581}" destId="{E7BC78D9-1A4C-4A98-B3F2-3EC605C1BE54}" srcOrd="29" destOrd="0" presId="urn:microsoft.com/office/officeart/2005/8/layout/list1"/>
    <dgm:cxn modelId="{60A0772F-15D9-4093-A9B9-D793661BFB18}" type="presParOf" srcId="{FC8F17A7-382E-4A1E-B2E7-DA36B42E1581}" destId="{4AC2EB15-380B-4E95-A5FA-808E3B3AA859}" srcOrd="30" destOrd="0" presId="urn:microsoft.com/office/officeart/2005/8/layout/list1"/>
    <dgm:cxn modelId="{4FBAA83C-B4D8-4116-AA4C-BBB57CF3ADB3}" type="presParOf" srcId="{FC8F17A7-382E-4A1E-B2E7-DA36B42E1581}" destId="{38C0859C-7275-408F-8247-FDFC8F7D3597}" srcOrd="31" destOrd="0" presId="urn:microsoft.com/office/officeart/2005/8/layout/list1"/>
    <dgm:cxn modelId="{4A62C7D2-7BE9-4791-9800-4FEF5027DE28}" type="presParOf" srcId="{FC8F17A7-382E-4A1E-B2E7-DA36B42E1581}" destId="{2B9B4077-7AD0-41BF-89A1-CCD579863653}" srcOrd="32" destOrd="0" presId="urn:microsoft.com/office/officeart/2005/8/layout/list1"/>
    <dgm:cxn modelId="{9E6F79E9-A300-4C33-ADB9-CAF5D572E89A}" type="presParOf" srcId="{2B9B4077-7AD0-41BF-89A1-CCD579863653}" destId="{194EB645-03DB-4718-8A2C-6FB775B61591}" srcOrd="0" destOrd="0" presId="urn:microsoft.com/office/officeart/2005/8/layout/list1"/>
    <dgm:cxn modelId="{9B09E2B9-E020-4593-AE52-491C30B692E8}" type="presParOf" srcId="{2B9B4077-7AD0-41BF-89A1-CCD579863653}" destId="{424CBD1D-1FC5-4620-B1CA-CEE3B5CF2E9C}" srcOrd="1" destOrd="0" presId="urn:microsoft.com/office/officeart/2005/8/layout/list1"/>
    <dgm:cxn modelId="{3B9EBC3B-B09A-4DED-A6A4-5683C0ADC7F5}" type="presParOf" srcId="{FC8F17A7-382E-4A1E-B2E7-DA36B42E1581}" destId="{930D1122-9358-4F28-86F7-9B909D1379B5}" srcOrd="33" destOrd="0" presId="urn:microsoft.com/office/officeart/2005/8/layout/list1"/>
    <dgm:cxn modelId="{DFA22192-2B6B-4B47-BB57-A0830C83EA5C}" type="presParOf" srcId="{FC8F17A7-382E-4A1E-B2E7-DA36B42E1581}" destId="{6B840818-1DBA-430E-8241-C14651C75AC3}" srcOrd="34" destOrd="0" presId="urn:microsoft.com/office/officeart/2005/8/layout/list1"/>
    <dgm:cxn modelId="{C92B80E1-2279-4B25-855A-1B1068961902}" type="presParOf" srcId="{FC8F17A7-382E-4A1E-B2E7-DA36B42E1581}" destId="{3546DACC-6EE4-495B-80ED-08D9CE3E49DC}" srcOrd="35" destOrd="0" presId="urn:microsoft.com/office/officeart/2005/8/layout/list1"/>
    <dgm:cxn modelId="{65ADB45D-7D64-4E8C-861F-774239A84917}" type="presParOf" srcId="{FC8F17A7-382E-4A1E-B2E7-DA36B42E1581}" destId="{149E7E05-9164-4FC0-AD4D-F6106392B578}" srcOrd="36" destOrd="0" presId="urn:microsoft.com/office/officeart/2005/8/layout/list1"/>
    <dgm:cxn modelId="{402AC43B-B13C-4B68-AB88-2D5E454669E0}" type="presParOf" srcId="{149E7E05-9164-4FC0-AD4D-F6106392B578}" destId="{63C9172F-EE30-49E2-9E45-1A3F307167E0}" srcOrd="0" destOrd="0" presId="urn:microsoft.com/office/officeart/2005/8/layout/list1"/>
    <dgm:cxn modelId="{F46728F2-40BB-4743-A68A-AC35E9F470E3}" type="presParOf" srcId="{149E7E05-9164-4FC0-AD4D-F6106392B578}" destId="{A2DC3E57-52E3-478D-A04E-E0C40B3A6D1E}" srcOrd="1" destOrd="0" presId="urn:microsoft.com/office/officeart/2005/8/layout/list1"/>
    <dgm:cxn modelId="{B0EC1D6A-F36F-41B4-B742-42731BA1A684}" type="presParOf" srcId="{FC8F17A7-382E-4A1E-B2E7-DA36B42E1581}" destId="{DA5D1FDC-9886-44A2-80B4-CC785E870A80}" srcOrd="37" destOrd="0" presId="urn:microsoft.com/office/officeart/2005/8/layout/list1"/>
    <dgm:cxn modelId="{9022A9FE-EA96-47E4-BCD2-A10C9CCD48C7}" type="presParOf" srcId="{FC8F17A7-382E-4A1E-B2E7-DA36B42E1581}" destId="{8CE27BDD-A1C0-4C19-8C7C-E1EE3FF8CD56}" srcOrd="38" destOrd="0" presId="urn:microsoft.com/office/officeart/2005/8/layout/list1"/>
    <dgm:cxn modelId="{37720DE0-2773-4825-941C-9B7570C2D449}" type="presParOf" srcId="{FC8F17A7-382E-4A1E-B2E7-DA36B42E1581}" destId="{C2B40191-EDD5-400F-821F-182ACFF6A277}" srcOrd="39" destOrd="0" presId="urn:microsoft.com/office/officeart/2005/8/layout/list1"/>
    <dgm:cxn modelId="{ADC731DC-27BC-4515-B679-BFFE4C8DB7D5}" type="presParOf" srcId="{FC8F17A7-382E-4A1E-B2E7-DA36B42E1581}" destId="{504A7B5C-197B-45D0-8D59-56F4D5C8E46C}" srcOrd="40" destOrd="0" presId="urn:microsoft.com/office/officeart/2005/8/layout/list1"/>
    <dgm:cxn modelId="{B8CC4C4B-08D6-4960-9999-910EBF5F1BD0}" type="presParOf" srcId="{504A7B5C-197B-45D0-8D59-56F4D5C8E46C}" destId="{A8C8CC9A-22FC-4541-8139-B4781DD01AEA}" srcOrd="0" destOrd="0" presId="urn:microsoft.com/office/officeart/2005/8/layout/list1"/>
    <dgm:cxn modelId="{696FAD0B-C611-458B-88F9-1CEACC9F95A0}" type="presParOf" srcId="{504A7B5C-197B-45D0-8D59-56F4D5C8E46C}" destId="{47212612-2112-4EE4-AB9A-FD294A321217}" srcOrd="1" destOrd="0" presId="urn:microsoft.com/office/officeart/2005/8/layout/list1"/>
    <dgm:cxn modelId="{E92EBAF1-42D3-4524-83B1-E5B972992D75}" type="presParOf" srcId="{FC8F17A7-382E-4A1E-B2E7-DA36B42E1581}" destId="{D3B319EC-2AC4-4E0D-B8B8-8706C1A64A31}" srcOrd="41" destOrd="0" presId="urn:microsoft.com/office/officeart/2005/8/layout/list1"/>
    <dgm:cxn modelId="{CB30BB37-5AFA-4D25-B92E-A879F99E87E9}" type="presParOf" srcId="{FC8F17A7-382E-4A1E-B2E7-DA36B42E1581}" destId="{70EE8211-D7E5-4875-B1BE-DD896F61FF39}" srcOrd="42" destOrd="0" presId="urn:microsoft.com/office/officeart/2005/8/layout/list1"/>
    <dgm:cxn modelId="{808A85D1-86F2-41B3-99AD-E541A026F96A}" type="presParOf" srcId="{FC8F17A7-382E-4A1E-B2E7-DA36B42E1581}" destId="{BA39C67A-6FB0-4B00-8EF6-F7BD7AFEC80C}" srcOrd="43" destOrd="0" presId="urn:microsoft.com/office/officeart/2005/8/layout/list1"/>
    <dgm:cxn modelId="{D55ABB16-8471-4017-A98D-84B8EF2B9FB1}" type="presParOf" srcId="{FC8F17A7-382E-4A1E-B2E7-DA36B42E1581}" destId="{236F3CB0-FC6A-42E7-9222-5EB9A2129B15}" srcOrd="44" destOrd="0" presId="urn:microsoft.com/office/officeart/2005/8/layout/list1"/>
    <dgm:cxn modelId="{06B1D35B-BE9A-4F63-93B5-C61841BBF69D}" type="presParOf" srcId="{236F3CB0-FC6A-42E7-9222-5EB9A2129B15}" destId="{CB8FA14D-F7C0-4BA7-B5FE-0AF92E1B5AEC}" srcOrd="0" destOrd="0" presId="urn:microsoft.com/office/officeart/2005/8/layout/list1"/>
    <dgm:cxn modelId="{FF653313-B930-4187-930C-658674789273}" type="presParOf" srcId="{236F3CB0-FC6A-42E7-9222-5EB9A2129B15}" destId="{6D3E7738-9EC1-4E56-8866-13A3F1EA0EB5}" srcOrd="1" destOrd="0" presId="urn:microsoft.com/office/officeart/2005/8/layout/list1"/>
    <dgm:cxn modelId="{D3B83D70-660E-4FE9-AC66-7B1F1336FFFE}" type="presParOf" srcId="{FC8F17A7-382E-4A1E-B2E7-DA36B42E1581}" destId="{0B3614BC-0986-4199-8F87-B76FDBA24601}" srcOrd="45" destOrd="0" presId="urn:microsoft.com/office/officeart/2005/8/layout/list1"/>
    <dgm:cxn modelId="{3DFFAC08-F0BA-4C6C-9E4D-F699868A07DB}" type="presParOf" srcId="{FC8F17A7-382E-4A1E-B2E7-DA36B42E1581}" destId="{930056F2-6EE0-4D60-B231-6A316CE5E782}" srcOrd="46" destOrd="0" presId="urn:microsoft.com/office/officeart/2005/8/layout/list1"/>
    <dgm:cxn modelId="{14CC12BF-B5E5-4840-A91B-0BF2551497E2}" type="presParOf" srcId="{FC8F17A7-382E-4A1E-B2E7-DA36B42E1581}" destId="{7804978F-5F52-4A88-8118-87B4DD2E9E40}" srcOrd="47" destOrd="0" presId="urn:microsoft.com/office/officeart/2005/8/layout/list1"/>
    <dgm:cxn modelId="{F168A9E0-784F-4E54-AFD6-481D4FFE8B70}" type="presParOf" srcId="{FC8F17A7-382E-4A1E-B2E7-DA36B42E1581}" destId="{66065793-67F8-45E2-97F5-720CAC391988}" srcOrd="48" destOrd="0" presId="urn:microsoft.com/office/officeart/2005/8/layout/list1"/>
    <dgm:cxn modelId="{76B50361-B2E9-4DF2-A7C3-61BDBBB65422}" type="presParOf" srcId="{66065793-67F8-45E2-97F5-720CAC391988}" destId="{EBD57FE5-159F-4B83-AEF9-EA103400217F}" srcOrd="0" destOrd="0" presId="urn:microsoft.com/office/officeart/2005/8/layout/list1"/>
    <dgm:cxn modelId="{1109229B-70BB-486B-ABBE-304619B66951}" type="presParOf" srcId="{66065793-67F8-45E2-97F5-720CAC391988}" destId="{C9C4EDCF-0D7D-4178-80AC-3C28EDA936EA}" srcOrd="1" destOrd="0" presId="urn:microsoft.com/office/officeart/2005/8/layout/list1"/>
    <dgm:cxn modelId="{AE17669A-74AC-4C6E-9608-C0C3135732B9}" type="presParOf" srcId="{FC8F17A7-382E-4A1E-B2E7-DA36B42E1581}" destId="{B0A39975-8ADA-4EB7-93AC-5B32CCFFA3D8}" srcOrd="49" destOrd="0" presId="urn:microsoft.com/office/officeart/2005/8/layout/list1"/>
    <dgm:cxn modelId="{3DF5DE35-29BC-46A2-9E38-8B39C50A5153}" type="presParOf" srcId="{FC8F17A7-382E-4A1E-B2E7-DA36B42E1581}" destId="{18AAA3DA-65E3-4B54-856F-745A46DBA2A8}" srcOrd="50" destOrd="0" presId="urn:microsoft.com/office/officeart/2005/8/layout/list1"/>
    <dgm:cxn modelId="{63D665A7-7D83-4700-BA9E-3B184DEFC83B}" type="presParOf" srcId="{FC8F17A7-382E-4A1E-B2E7-DA36B42E1581}" destId="{61137101-CB7A-4843-B2C9-5D9A72761D76}" srcOrd="51" destOrd="0" presId="urn:microsoft.com/office/officeart/2005/8/layout/list1"/>
    <dgm:cxn modelId="{722CF76F-1222-4E65-9DE8-16BDFB00E5B2}" type="presParOf" srcId="{FC8F17A7-382E-4A1E-B2E7-DA36B42E1581}" destId="{FD56D612-0CA4-447A-8EF4-5D1FAC4FFEA3}" srcOrd="52" destOrd="0" presId="urn:microsoft.com/office/officeart/2005/8/layout/list1"/>
    <dgm:cxn modelId="{9C254DEB-BACE-48AC-AD07-D9BE28AE0F78}" type="presParOf" srcId="{FD56D612-0CA4-447A-8EF4-5D1FAC4FFEA3}" destId="{B1E43C84-89B8-494E-A5A6-627F9349E4E6}" srcOrd="0" destOrd="0" presId="urn:microsoft.com/office/officeart/2005/8/layout/list1"/>
    <dgm:cxn modelId="{A45609EE-026B-4095-8825-116805FE8C1B}" type="presParOf" srcId="{FD56D612-0CA4-447A-8EF4-5D1FAC4FFEA3}" destId="{D28A992A-D756-402D-AF4A-98AAC68826A9}" srcOrd="1" destOrd="0" presId="urn:microsoft.com/office/officeart/2005/8/layout/list1"/>
    <dgm:cxn modelId="{EFCF1272-400A-4B33-A790-2C2CEBA1C186}" type="presParOf" srcId="{FC8F17A7-382E-4A1E-B2E7-DA36B42E1581}" destId="{941866A7-6FD7-4ED3-91E2-08BC5BCC62AD}" srcOrd="53" destOrd="0" presId="urn:microsoft.com/office/officeart/2005/8/layout/list1"/>
    <dgm:cxn modelId="{B5400E90-0844-444A-9422-4498531444DC}" type="presParOf" srcId="{FC8F17A7-382E-4A1E-B2E7-DA36B42E1581}" destId="{E7CFED7A-E2E7-4DB2-B02D-12D73767FC9A}" srcOrd="54" destOrd="0" presId="urn:microsoft.com/office/officeart/2005/8/layout/list1"/>
    <dgm:cxn modelId="{A84C7AA5-473D-4C85-AD5A-EDBCAB9CE4CD}" type="presParOf" srcId="{FC8F17A7-382E-4A1E-B2E7-DA36B42E1581}" destId="{F644A991-153E-437A-B7C0-E0F664592780}" srcOrd="55" destOrd="0" presId="urn:microsoft.com/office/officeart/2005/8/layout/list1"/>
    <dgm:cxn modelId="{97D74800-AFCC-483E-A948-72EF1A60A822}" type="presParOf" srcId="{FC8F17A7-382E-4A1E-B2E7-DA36B42E1581}" destId="{100D4A9F-8DD0-4AEF-81E4-E18A5C61997E}" srcOrd="56" destOrd="0" presId="urn:microsoft.com/office/officeart/2005/8/layout/list1"/>
    <dgm:cxn modelId="{98306756-85D9-442E-92A5-29EFD9F5801C}" type="presParOf" srcId="{100D4A9F-8DD0-4AEF-81E4-E18A5C61997E}" destId="{0B453DFD-6C13-430D-A27F-131F95FA4CA8}" srcOrd="0" destOrd="0" presId="urn:microsoft.com/office/officeart/2005/8/layout/list1"/>
    <dgm:cxn modelId="{AD418EB8-A0B9-4E2E-A84A-C00DA7097812}" type="presParOf" srcId="{100D4A9F-8DD0-4AEF-81E4-E18A5C61997E}" destId="{829469C0-E15E-4D2E-9CAF-90A9B365C9CD}" srcOrd="1" destOrd="0" presId="urn:microsoft.com/office/officeart/2005/8/layout/list1"/>
    <dgm:cxn modelId="{5F66267D-4F98-491A-A79A-61C52A38429A}" type="presParOf" srcId="{FC8F17A7-382E-4A1E-B2E7-DA36B42E1581}" destId="{24A7FB08-CF40-42F6-B775-A2DDFFAB4B9F}" srcOrd="57" destOrd="0" presId="urn:microsoft.com/office/officeart/2005/8/layout/list1"/>
    <dgm:cxn modelId="{DC57AAA6-D5D4-45C2-A694-F617E60FB29E}" type="presParOf" srcId="{FC8F17A7-382E-4A1E-B2E7-DA36B42E1581}" destId="{C6F91460-8F15-4016-A895-41FD402867C8}" srcOrd="58" destOrd="0" presId="urn:microsoft.com/office/officeart/2005/8/layout/list1"/>
    <dgm:cxn modelId="{F9A1000D-170A-4ED7-925D-9769C9B5B1CF}" type="presParOf" srcId="{FC8F17A7-382E-4A1E-B2E7-DA36B42E1581}" destId="{7BCB0CC1-7858-497D-8922-F9E792DD5B72}" srcOrd="59" destOrd="0" presId="urn:microsoft.com/office/officeart/2005/8/layout/list1"/>
    <dgm:cxn modelId="{449B2206-66CF-4848-AC4F-EEA363D888F6}" type="presParOf" srcId="{FC8F17A7-382E-4A1E-B2E7-DA36B42E1581}" destId="{435C3199-38BE-4D69-8B45-360EA83940B9}" srcOrd="60" destOrd="0" presId="urn:microsoft.com/office/officeart/2005/8/layout/list1"/>
    <dgm:cxn modelId="{50B8F7D7-549B-47C1-AF89-42F453E20307}" type="presParOf" srcId="{435C3199-38BE-4D69-8B45-360EA83940B9}" destId="{E8FEF8F4-F88A-4857-BBB8-31D46153B273}" srcOrd="0" destOrd="0" presId="urn:microsoft.com/office/officeart/2005/8/layout/list1"/>
    <dgm:cxn modelId="{924F00A8-6A7F-43C3-9F71-0FAAA2F3D497}" type="presParOf" srcId="{435C3199-38BE-4D69-8B45-360EA83940B9}" destId="{329B42B8-ECD7-4885-9E08-72E31F850DA6}" srcOrd="1" destOrd="0" presId="urn:microsoft.com/office/officeart/2005/8/layout/list1"/>
    <dgm:cxn modelId="{6A33C4E1-8F9F-416A-8EF4-A083E7C2E640}" type="presParOf" srcId="{FC8F17A7-382E-4A1E-B2E7-DA36B42E1581}" destId="{8E39B7AA-8831-40EE-B03D-716E8CF2C21A}" srcOrd="61" destOrd="0" presId="urn:microsoft.com/office/officeart/2005/8/layout/list1"/>
    <dgm:cxn modelId="{29779B2E-4EE5-46AD-8810-BA9F7AFF7639}" type="presParOf" srcId="{FC8F17A7-382E-4A1E-B2E7-DA36B42E1581}" destId="{BAFC3455-1FD5-4CC5-81A1-73036AFF9A32}" srcOrd="6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0BFF4D-607E-47BE-BE6D-F308DD98CD06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9374BCF-7B8D-43EA-AF42-3D675A166C28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1" action="ppaction://hlinksldjump"/>
            </a:rPr>
            <a:t>Земляробчы каляндар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6E41ED-9532-498A-A463-6264264099E9}" type="parTrans" cxnId="{A53321C9-8112-436C-989A-B42F4DF54E0B}">
      <dgm:prSet/>
      <dgm:spPr/>
      <dgm:t>
        <a:bodyPr/>
        <a:lstStyle/>
        <a:p>
          <a:endParaRPr lang="ru-RU"/>
        </a:p>
      </dgm:t>
    </dgm:pt>
    <dgm:pt modelId="{5B3A0E48-12BA-4423-A859-8437A10D5E6C}" type="sibTrans" cxnId="{A53321C9-8112-436C-989A-B42F4DF54E0B}">
      <dgm:prSet/>
      <dgm:spPr/>
      <dgm:t>
        <a:bodyPr/>
        <a:lstStyle/>
        <a:p>
          <a:endParaRPr lang="ru-RU"/>
        </a:p>
      </dgm:t>
    </dgm:pt>
    <dgm:pt modelId="{3F42973D-1A6B-4BAD-B7B3-793384490701}">
      <dgm:prSet phldrT="[Текст]"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3" action="ppaction://hlinksldjump"/>
            </a:rPr>
            <a:t>Аб </a:t>
          </a:r>
          <a:r>
            <a:rPr lang="be-BY" b="1" dirty="0">
              <a:hlinkClick xmlns:r="http://schemas.openxmlformats.org/officeDocument/2006/relationships" r:id="rId3" action="ppaction://hlinksldjump"/>
            </a:rPr>
            <a:t>працы і адносінах да яе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7DCCA08-C1DC-4501-9303-92A18D347E27}" type="parTrans" cxnId="{6C178A74-5429-412B-83FB-EC2FDA3A10F4}">
      <dgm:prSet/>
      <dgm:spPr/>
      <dgm:t>
        <a:bodyPr/>
        <a:lstStyle/>
        <a:p>
          <a:endParaRPr lang="ru-RU"/>
        </a:p>
      </dgm:t>
    </dgm:pt>
    <dgm:pt modelId="{1E3DD689-639A-4CF5-87AF-06AE5BCC5490}" type="sibTrans" cxnId="{6C178A74-5429-412B-83FB-EC2FDA3A10F4}">
      <dgm:prSet/>
      <dgm:spPr/>
      <dgm:t>
        <a:bodyPr/>
        <a:lstStyle/>
        <a:p>
          <a:endParaRPr lang="ru-RU"/>
        </a:p>
      </dgm:t>
    </dgm:pt>
    <dgm:pt modelId="{A6AA4029-2DA5-4CF0-99F3-5D6F6A831349}">
      <dgm:prSet phldrT="[Текст]"/>
      <dgm:spPr/>
      <dgm:t>
        <a:bodyPr/>
        <a:lstStyle/>
        <a:p>
          <a:r>
            <a:rPr lang="be-BY" b="1" dirty="0">
              <a:hlinkClick xmlns:r="http://schemas.openxmlformats.org/officeDocument/2006/relationships" r:id="rId5" action="ppaction://hlinksldjump"/>
            </a:rPr>
            <a:t>Матэрыяльны быт</a:t>
          </a:r>
          <a:r>
            <a:rPr lang="be-BY" dirty="0">
              <a:hlinkClick xmlns:r="http://schemas.openxmlformats.org/officeDocument/2006/relationships" r:id="rId5" action="ppaction://hlinksldjump"/>
            </a:rPr>
            <a:t>: </a:t>
          </a:r>
          <a:r>
            <a:rPr lang="be-BY" b="1" dirty="0">
              <a:hlinkClick xmlns:r="http://schemas.openxmlformats.org/officeDocument/2006/relationships" r:id="rId5" action="ppaction://hlinksldjump"/>
            </a:rPr>
            <a:t>гаспадарлівасць, хата, адзенне, харчаванне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F9DE403-FE91-41D5-9EAA-7096613385B9}" type="parTrans" cxnId="{7D0B31FC-4365-44CA-9F4A-415E81AF2B83}">
      <dgm:prSet/>
      <dgm:spPr/>
      <dgm:t>
        <a:bodyPr/>
        <a:lstStyle/>
        <a:p>
          <a:endParaRPr lang="ru-RU"/>
        </a:p>
      </dgm:t>
    </dgm:pt>
    <dgm:pt modelId="{B7710CC2-9F65-4929-AAE5-8148019E6C6C}" type="sibTrans" cxnId="{7D0B31FC-4365-44CA-9F4A-415E81AF2B83}">
      <dgm:prSet/>
      <dgm:spPr/>
      <dgm:t>
        <a:bodyPr/>
        <a:lstStyle/>
        <a:p>
          <a:endParaRPr lang="ru-RU"/>
        </a:p>
      </dgm:t>
    </dgm:pt>
    <dgm:pt modelId="{06DF7B84-5155-4510-A4D1-41E62DBF20A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7" action="ppaction://hlinksldjump"/>
            </a:rPr>
            <a:t>Пра хлеб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8081F82-710F-4BC4-99B4-103045DCAF53}" type="parTrans" cxnId="{5F8C30CF-75D2-437E-B0F5-D2F60AE154C4}">
      <dgm:prSet/>
      <dgm:spPr/>
      <dgm:t>
        <a:bodyPr/>
        <a:lstStyle/>
        <a:p>
          <a:endParaRPr lang="ru-RU"/>
        </a:p>
      </dgm:t>
    </dgm:pt>
    <dgm:pt modelId="{E6246563-0A50-40C5-ACB1-2CA6DAE7FE8D}" type="sibTrans" cxnId="{5F8C30CF-75D2-437E-B0F5-D2F60AE154C4}">
      <dgm:prSet/>
      <dgm:spPr/>
      <dgm:t>
        <a:bodyPr/>
        <a:lstStyle/>
        <a:p>
          <a:endParaRPr lang="ru-RU"/>
        </a:p>
      </dgm:t>
    </dgm:pt>
    <dgm:pt modelId="{4645654A-0DC5-46B0-95ED-49F72442FADF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9" action="ppaction://hlinksldjump"/>
            </a:rPr>
            <a:t>Аб </a:t>
          </a:r>
          <a:r>
            <a:rPr lang="be-BY" b="1" dirty="0" smtClean="0">
              <a:hlinkClick xmlns:r="http://schemas.openxmlformats.org/officeDocument/2006/relationships" r:id="rId9" action="ppaction://hlinksldjump"/>
            </a:rPr>
            <a:t>Радзіме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50182634-03A7-489A-B10E-54232A0C46A2}" type="parTrans" cxnId="{BBB4F1A4-6A77-4658-82A1-37095F091979}">
      <dgm:prSet/>
      <dgm:spPr/>
      <dgm:t>
        <a:bodyPr/>
        <a:lstStyle/>
        <a:p>
          <a:endParaRPr lang="ru-RU"/>
        </a:p>
      </dgm:t>
    </dgm:pt>
    <dgm:pt modelId="{28551C56-4374-498A-B66E-A878E9B01CCB}" type="sibTrans" cxnId="{BBB4F1A4-6A77-4658-82A1-37095F091979}">
      <dgm:prSet/>
      <dgm:spPr/>
      <dgm:t>
        <a:bodyPr/>
        <a:lstStyle/>
        <a:p>
          <a:endParaRPr lang="ru-RU"/>
        </a:p>
      </dgm:t>
    </dgm:pt>
    <dgm:pt modelId="{E9D59AC3-A711-4796-B192-1D13C75A69CF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1" action="ppaction://hlinksldjump"/>
            </a:rPr>
            <a:t>Сацыяльныя </a:t>
          </a:r>
          <a:r>
            <a:rPr lang="be-BY" b="1" dirty="0">
              <a:hlinkClick xmlns:r="http://schemas.openxmlformats.org/officeDocument/2006/relationships" r:id="rId11" action="ppaction://hlinksldjump"/>
            </a:rPr>
            <a:t>адносіны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DC8B9DDE-5F80-4F56-9B5D-62AEFD101DF1}" type="parTrans" cxnId="{C9863B8E-62C2-4BDC-A172-5BCF09FC09B9}">
      <dgm:prSet/>
      <dgm:spPr/>
      <dgm:t>
        <a:bodyPr/>
        <a:lstStyle/>
        <a:p>
          <a:endParaRPr lang="ru-RU"/>
        </a:p>
      </dgm:t>
    </dgm:pt>
    <dgm:pt modelId="{80456205-1351-4861-95E5-2B9D35401BD8}" type="sibTrans" cxnId="{C9863B8E-62C2-4BDC-A172-5BCF09FC09B9}">
      <dgm:prSet/>
      <dgm:spPr/>
      <dgm:t>
        <a:bodyPr/>
        <a:lstStyle/>
        <a:p>
          <a:endParaRPr lang="ru-RU"/>
        </a:p>
      </dgm:t>
    </dgm:pt>
    <dgm:pt modelId="{3F7C1AE6-D2D6-4A4C-896A-7CB304546092}">
      <dgm:prSet/>
      <dgm:spPr/>
      <dgm:t>
        <a:bodyPr/>
        <a:lstStyle/>
        <a:p>
          <a:r>
            <a:rPr lang="be-BY" b="1" dirty="0" smtClean="0">
              <a:hlinkClick xmlns:r="http://schemas.openxmlformats.org/officeDocument/2006/relationships" r:id="rId13" action="ppaction://hlinksldjump"/>
            </a:rPr>
            <a:t>Сяброўства, узаемадапамога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737B2198-7968-4D9B-A506-7F5CBCF8EDE0}" type="parTrans" cxnId="{D24D9052-1140-458E-A097-A69B9EB276EC}">
      <dgm:prSet/>
      <dgm:spPr/>
      <dgm:t>
        <a:bodyPr/>
        <a:lstStyle/>
        <a:p>
          <a:endParaRPr lang="ru-RU"/>
        </a:p>
      </dgm:t>
    </dgm:pt>
    <dgm:pt modelId="{B6D6FE81-0EDC-4296-9073-8729078B2214}" type="sibTrans" cxnId="{D24D9052-1140-458E-A097-A69B9EB276EC}">
      <dgm:prSet/>
      <dgm:spPr/>
      <dgm:t>
        <a:bodyPr/>
        <a:lstStyle/>
        <a:p>
          <a:endParaRPr lang="ru-RU"/>
        </a:p>
      </dgm:t>
    </dgm:pt>
    <dgm:pt modelId="{4F249EC0-E768-4341-AFD6-A149BC3B7897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5" action="ppaction://hlinksldjump"/>
            </a:rPr>
            <a:t>Пра час і яго каштоўнасць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6A3CFA74-FC6C-47CD-A8CF-687813167675}" type="parTrans" cxnId="{9236720D-1A95-4AAC-815C-E9F6B071A706}">
      <dgm:prSet/>
      <dgm:spPr/>
      <dgm:t>
        <a:bodyPr/>
        <a:lstStyle/>
        <a:p>
          <a:endParaRPr lang="ru-RU"/>
        </a:p>
      </dgm:t>
    </dgm:pt>
    <dgm:pt modelId="{95E78913-FC94-44D1-9149-774A66FC3E04}" type="sibTrans" cxnId="{9236720D-1A95-4AAC-815C-E9F6B071A706}">
      <dgm:prSet/>
      <dgm:spPr/>
      <dgm:t>
        <a:bodyPr/>
        <a:lstStyle/>
        <a:p>
          <a:endParaRPr lang="ru-RU"/>
        </a:p>
      </dgm:t>
    </dgm:pt>
    <dgm:pt modelId="{9A28537E-EBB5-45DA-B2FE-F991C881A5E8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7" action="ppaction://hlinksldjump"/>
            </a:rPr>
            <a:t>Пра слова і родную мову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50EA85D9-3503-48EB-8C1A-3FA23E91F11B}" type="parTrans" cxnId="{92A14BB3-11B9-4727-A2C2-E519F9A29D65}">
      <dgm:prSet/>
      <dgm:spPr/>
      <dgm:t>
        <a:bodyPr/>
        <a:lstStyle/>
        <a:p>
          <a:endParaRPr lang="ru-RU"/>
        </a:p>
      </dgm:t>
    </dgm:pt>
    <dgm:pt modelId="{ADE50C67-7CC1-42DC-BE23-DD48F28C42C0}" type="sibTrans" cxnId="{92A14BB3-11B9-4727-A2C2-E519F9A29D65}">
      <dgm:prSet/>
      <dgm:spPr/>
      <dgm:t>
        <a:bodyPr/>
        <a:lstStyle/>
        <a:p>
          <a:endParaRPr lang="ru-RU"/>
        </a:p>
      </dgm:t>
    </dgm:pt>
    <dgm:pt modelId="{F1EBE354-C624-4FC0-9F90-4A91809A193E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19" action="ppaction://hlinksldjump"/>
            </a:rPr>
            <a:t>Аб сям’і і нашчадках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0" action="ppaction://hlinksldjump"/>
          </dgm14:cNvPr>
        </a:ext>
      </dgm:extLst>
    </dgm:pt>
    <dgm:pt modelId="{AEDBA7FD-94E2-4A44-904B-911FF239D848}" type="parTrans" cxnId="{21F59A8B-B0AA-4E71-A7B8-EFEA76B8B244}">
      <dgm:prSet/>
      <dgm:spPr/>
      <dgm:t>
        <a:bodyPr/>
        <a:lstStyle/>
        <a:p>
          <a:endParaRPr lang="ru-RU"/>
        </a:p>
      </dgm:t>
    </dgm:pt>
    <dgm:pt modelId="{C5155758-0FF6-41EC-BF47-4D3AC44DC153}" type="sibTrans" cxnId="{21F59A8B-B0AA-4E71-A7B8-EFEA76B8B244}">
      <dgm:prSet/>
      <dgm:spPr/>
      <dgm:t>
        <a:bodyPr/>
        <a:lstStyle/>
        <a:p>
          <a:endParaRPr lang="ru-RU"/>
        </a:p>
      </dgm:t>
    </dgm:pt>
    <dgm:pt modelId="{E23C63D9-5F13-4E8F-B0BA-A4588E82099A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1" action="ppaction://hlinksldjump"/>
            </a:rPr>
            <a:t>Каханне і сямейнае жыццё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2" action="ppaction://hlinksldjump"/>
          </dgm14:cNvPr>
        </a:ext>
      </dgm:extLst>
    </dgm:pt>
    <dgm:pt modelId="{4E8132C3-32EB-4AF7-935F-88204BEB71C8}" type="parTrans" cxnId="{CA13E2B5-B31B-422D-BDBC-B625BEB0F6F6}">
      <dgm:prSet/>
      <dgm:spPr/>
      <dgm:t>
        <a:bodyPr/>
        <a:lstStyle/>
        <a:p>
          <a:endParaRPr lang="ru-RU"/>
        </a:p>
      </dgm:t>
    </dgm:pt>
    <dgm:pt modelId="{C322B144-DF2E-4086-A73A-646B00A5A335}" type="sibTrans" cxnId="{CA13E2B5-B31B-422D-BDBC-B625BEB0F6F6}">
      <dgm:prSet/>
      <dgm:spPr/>
      <dgm:t>
        <a:bodyPr/>
        <a:lstStyle/>
        <a:p>
          <a:endParaRPr lang="ru-RU"/>
        </a:p>
      </dgm:t>
    </dgm:pt>
    <dgm:pt modelId="{8E2717DD-D037-46DD-AB7C-0D91C7CA05D2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3" action="ppaction://hlinksldjump"/>
            </a:rPr>
            <a:t>Пра розум і веды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4" action="ppaction://hlinksldjump"/>
          </dgm14:cNvPr>
        </a:ext>
      </dgm:extLst>
    </dgm:pt>
    <dgm:pt modelId="{C8EC7228-82E7-4074-A087-E31DB05DA469}" type="parTrans" cxnId="{DB9938CA-7C52-430B-A4DB-916DD4557E0A}">
      <dgm:prSet/>
      <dgm:spPr/>
      <dgm:t>
        <a:bodyPr/>
        <a:lstStyle/>
        <a:p>
          <a:endParaRPr lang="ru-RU"/>
        </a:p>
      </dgm:t>
    </dgm:pt>
    <dgm:pt modelId="{4BA632FE-2ABD-4EE4-A717-0DA6224AC15A}" type="sibTrans" cxnId="{DB9938CA-7C52-430B-A4DB-916DD4557E0A}">
      <dgm:prSet/>
      <dgm:spPr/>
      <dgm:t>
        <a:bodyPr/>
        <a:lstStyle/>
        <a:p>
          <a:endParaRPr lang="ru-RU"/>
        </a:p>
      </dgm:t>
    </dgm:pt>
    <dgm:pt modelId="{0F5738F0-9D40-4958-B108-0B2ECF3C2EBD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5" action="ppaction://hlinksldjump"/>
            </a:rPr>
            <a:t>Пра багацце і беднасць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6" action="ppaction://hlinksldjump"/>
          </dgm14:cNvPr>
        </a:ext>
      </dgm:extLst>
    </dgm:pt>
    <dgm:pt modelId="{B73FD08B-4CEC-47C0-A83D-23C81B601ACA}" type="parTrans" cxnId="{2B035256-D491-4F6D-A9CF-CAB06DC7FE88}">
      <dgm:prSet/>
      <dgm:spPr/>
      <dgm:t>
        <a:bodyPr/>
        <a:lstStyle/>
        <a:p>
          <a:endParaRPr lang="ru-RU"/>
        </a:p>
      </dgm:t>
    </dgm:pt>
    <dgm:pt modelId="{6E56A717-2C38-4E00-940F-CF8B41AFBBEA}" type="sibTrans" cxnId="{2B035256-D491-4F6D-A9CF-CAB06DC7FE88}">
      <dgm:prSet/>
      <dgm:spPr/>
      <dgm:t>
        <a:bodyPr/>
        <a:lstStyle/>
        <a:p>
          <a:endParaRPr lang="ru-RU"/>
        </a:p>
      </dgm:t>
    </dgm:pt>
    <dgm:pt modelId="{517A7599-D39B-4136-B7F7-FC517C75373B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7" action="ppaction://hlinksldjump"/>
            </a:rPr>
            <a:t>Скупасць і жаднасць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8" action="ppaction://hlinksldjump"/>
          </dgm14:cNvPr>
        </a:ext>
      </dgm:extLst>
    </dgm:pt>
    <dgm:pt modelId="{4AFCBE82-F806-45BE-9ADE-9B6654938480}" type="parTrans" cxnId="{B3F50C52-CFB8-4076-911C-8E239BF2D457}">
      <dgm:prSet/>
      <dgm:spPr/>
      <dgm:t>
        <a:bodyPr/>
        <a:lstStyle/>
        <a:p>
          <a:endParaRPr lang="ru-RU"/>
        </a:p>
      </dgm:t>
    </dgm:pt>
    <dgm:pt modelId="{CC1FE529-2713-4E8C-9588-CC837AFC16D1}" type="sibTrans" cxnId="{B3F50C52-CFB8-4076-911C-8E239BF2D457}">
      <dgm:prSet/>
      <dgm:spPr/>
      <dgm:t>
        <a:bodyPr/>
        <a:lstStyle/>
        <a:p>
          <a:endParaRPr lang="ru-RU"/>
        </a:p>
      </dgm:t>
    </dgm:pt>
    <dgm:pt modelId="{049F0A86-C80C-4922-98A6-14F0D8DFCDD0}">
      <dgm:prSet/>
      <dgm:spPr/>
      <dgm:t>
        <a:bodyPr/>
        <a:lstStyle/>
        <a:p>
          <a:r>
            <a:rPr lang="be-BY" b="1" dirty="0">
              <a:hlinkClick xmlns:r="http://schemas.openxmlformats.org/officeDocument/2006/relationships" r:id="rId29" action="ppaction://hlinksldjump"/>
            </a:rPr>
            <a:t>Пра Бога і лёс</a:t>
          </a:r>
          <a:endParaRPr lang="ru-RU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0" action="ppaction://hlinksldjump"/>
          </dgm14:cNvPr>
        </a:ext>
      </dgm:extLst>
    </dgm:pt>
    <dgm:pt modelId="{C172F93B-B66A-421E-95A7-1C501C1B3406}" type="parTrans" cxnId="{E590475D-A12B-41CB-BFE1-BC0AE8F0555A}">
      <dgm:prSet/>
      <dgm:spPr/>
      <dgm:t>
        <a:bodyPr/>
        <a:lstStyle/>
        <a:p>
          <a:endParaRPr lang="ru-RU"/>
        </a:p>
      </dgm:t>
    </dgm:pt>
    <dgm:pt modelId="{B639C300-BA47-4C8F-BE43-0E987DB37331}" type="sibTrans" cxnId="{E590475D-A12B-41CB-BFE1-BC0AE8F0555A}">
      <dgm:prSet/>
      <dgm:spPr/>
      <dgm:t>
        <a:bodyPr/>
        <a:lstStyle/>
        <a:p>
          <a:endParaRPr lang="ru-RU"/>
        </a:p>
      </dgm:t>
    </dgm:pt>
    <dgm:pt modelId="{FC8F17A7-382E-4A1E-B2E7-DA36B42E1581}" type="pres">
      <dgm:prSet presAssocID="{470BFF4D-607E-47BE-BE6D-F308DD98C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FC699-C35E-460D-A64E-55750FEB5D2F}" type="pres">
      <dgm:prSet presAssocID="{B9374BCF-7B8D-43EA-AF42-3D675A166C28}" presName="parentLin" presStyleCnt="0"/>
      <dgm:spPr/>
    </dgm:pt>
    <dgm:pt modelId="{2F3F69BC-F4CD-4461-9478-6693505E9CAD}" type="pres">
      <dgm:prSet presAssocID="{B9374BCF-7B8D-43EA-AF42-3D675A166C28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0CB65D4D-7011-4622-ADCA-FDF1A9C6A79F}" type="pres">
      <dgm:prSet presAssocID="{B9374BCF-7B8D-43EA-AF42-3D675A166C28}" presName="parentText" presStyleLbl="node1" presStyleIdx="0" presStyleCnt="15" custScaleY="9673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AAD7-843C-4A61-9057-1D4B1E6EB38A}" type="pres">
      <dgm:prSet presAssocID="{B9374BCF-7B8D-43EA-AF42-3D675A166C28}" presName="negativeSpace" presStyleCnt="0"/>
      <dgm:spPr/>
    </dgm:pt>
    <dgm:pt modelId="{4C2768E2-ED89-431A-A486-281CC5329D11}" type="pres">
      <dgm:prSet presAssocID="{B9374BCF-7B8D-43EA-AF42-3D675A166C28}" presName="childText" presStyleLbl="conFgAcc1" presStyleIdx="0" presStyleCnt="15">
        <dgm:presLayoutVars>
          <dgm:bulletEnabled val="1"/>
        </dgm:presLayoutVars>
      </dgm:prSet>
      <dgm:spPr/>
    </dgm:pt>
    <dgm:pt modelId="{1B416E7A-1E06-4210-9A87-C9B7D190B309}" type="pres">
      <dgm:prSet presAssocID="{5B3A0E48-12BA-4423-A859-8437A10D5E6C}" presName="spaceBetweenRectangles" presStyleCnt="0"/>
      <dgm:spPr/>
    </dgm:pt>
    <dgm:pt modelId="{06690BC2-B387-4E14-8CD0-50904E7E7C3A}" type="pres">
      <dgm:prSet presAssocID="{3F42973D-1A6B-4BAD-B7B3-793384490701}" presName="parentLin" presStyleCnt="0"/>
      <dgm:spPr/>
    </dgm:pt>
    <dgm:pt modelId="{B6237DF0-F405-480F-9EDB-6E2180B339B1}" type="pres">
      <dgm:prSet presAssocID="{3F42973D-1A6B-4BAD-B7B3-793384490701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46DB3FC9-62E0-4C58-A7D5-27187D2C5D7D}" type="pres">
      <dgm:prSet presAssocID="{3F42973D-1A6B-4BAD-B7B3-793384490701}" presName="parentText" presStyleLbl="node1" presStyleIdx="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B878D-BDED-49CB-B65A-A497AD500AE8}" type="pres">
      <dgm:prSet presAssocID="{3F42973D-1A6B-4BAD-B7B3-793384490701}" presName="negativeSpace" presStyleCnt="0"/>
      <dgm:spPr/>
    </dgm:pt>
    <dgm:pt modelId="{4659EBC4-64D1-4B6C-92B5-9A0F3C2EF96C}" type="pres">
      <dgm:prSet presAssocID="{3F42973D-1A6B-4BAD-B7B3-793384490701}" presName="childText" presStyleLbl="conFgAcc1" presStyleIdx="1" presStyleCnt="15">
        <dgm:presLayoutVars>
          <dgm:bulletEnabled val="1"/>
        </dgm:presLayoutVars>
      </dgm:prSet>
      <dgm:spPr/>
    </dgm:pt>
    <dgm:pt modelId="{BAF59938-BB53-474B-BAD2-F883FDDD4D15}" type="pres">
      <dgm:prSet presAssocID="{1E3DD689-639A-4CF5-87AF-06AE5BCC5490}" presName="spaceBetweenRectangles" presStyleCnt="0"/>
      <dgm:spPr/>
    </dgm:pt>
    <dgm:pt modelId="{B565232D-1520-461C-A256-E2F8182B90C8}" type="pres">
      <dgm:prSet presAssocID="{A6AA4029-2DA5-4CF0-99F3-5D6F6A831349}" presName="parentLin" presStyleCnt="0"/>
      <dgm:spPr/>
    </dgm:pt>
    <dgm:pt modelId="{10B64A83-F830-4AC6-9385-513A38D55826}" type="pres">
      <dgm:prSet presAssocID="{A6AA4029-2DA5-4CF0-99F3-5D6F6A831349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41C2C4BE-FE64-4D2A-8759-19F25F7067C9}" type="pres">
      <dgm:prSet presAssocID="{A6AA4029-2DA5-4CF0-99F3-5D6F6A831349}" presName="parentText" presStyleLbl="node1" presStyleIdx="2" presStyleCnt="15" custScaleY="114518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6EED-E3B6-45CB-AC6A-6AFFDB107DB5}" type="pres">
      <dgm:prSet presAssocID="{A6AA4029-2DA5-4CF0-99F3-5D6F6A831349}" presName="negativeSpace" presStyleCnt="0"/>
      <dgm:spPr/>
    </dgm:pt>
    <dgm:pt modelId="{30B5F34B-9541-42FB-BF55-BA19172ED350}" type="pres">
      <dgm:prSet presAssocID="{A6AA4029-2DA5-4CF0-99F3-5D6F6A831349}" presName="childText" presStyleLbl="conFgAcc1" presStyleIdx="2" presStyleCnt="15">
        <dgm:presLayoutVars>
          <dgm:bulletEnabled val="1"/>
        </dgm:presLayoutVars>
      </dgm:prSet>
      <dgm:spPr/>
    </dgm:pt>
    <dgm:pt modelId="{BA660269-BEB7-404B-BD93-4DFE7712AA9C}" type="pres">
      <dgm:prSet presAssocID="{B7710CC2-9F65-4929-AAE5-8148019E6C6C}" presName="spaceBetweenRectangles" presStyleCnt="0"/>
      <dgm:spPr/>
    </dgm:pt>
    <dgm:pt modelId="{88BA583A-DC58-4047-A142-7FA2525DCFA3}" type="pres">
      <dgm:prSet presAssocID="{06DF7B84-5155-4510-A4D1-41E62DBF20AA}" presName="parentLin" presStyleCnt="0"/>
      <dgm:spPr/>
    </dgm:pt>
    <dgm:pt modelId="{AF10899B-EDEE-40FE-9C40-8DDE3B25E72C}" type="pres">
      <dgm:prSet presAssocID="{06DF7B84-5155-4510-A4D1-41E62DBF20AA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F8623298-42EC-4240-A896-C3B77D6A84BE}" type="pres">
      <dgm:prSet presAssocID="{06DF7B84-5155-4510-A4D1-41E62DBF20AA}" presName="parentText" presStyleLbl="node1" presStyleIdx="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8435A-1102-4E5B-8D2B-58E6CD4E6435}" type="pres">
      <dgm:prSet presAssocID="{06DF7B84-5155-4510-A4D1-41E62DBF20AA}" presName="negativeSpace" presStyleCnt="0"/>
      <dgm:spPr/>
    </dgm:pt>
    <dgm:pt modelId="{AA0B205A-8584-47CB-8AB6-687C2A81A3A7}" type="pres">
      <dgm:prSet presAssocID="{06DF7B84-5155-4510-A4D1-41E62DBF20AA}" presName="childText" presStyleLbl="conFgAcc1" presStyleIdx="3" presStyleCnt="15">
        <dgm:presLayoutVars>
          <dgm:bulletEnabled val="1"/>
        </dgm:presLayoutVars>
      </dgm:prSet>
      <dgm:spPr/>
    </dgm:pt>
    <dgm:pt modelId="{36936875-2CE6-48CC-885F-460991F03499}" type="pres">
      <dgm:prSet presAssocID="{E6246563-0A50-40C5-ACB1-2CA6DAE7FE8D}" presName="spaceBetweenRectangles" presStyleCnt="0"/>
      <dgm:spPr/>
    </dgm:pt>
    <dgm:pt modelId="{70BBAC2E-3F84-4F66-B9BC-F7186ACAB38F}" type="pres">
      <dgm:prSet presAssocID="{4645654A-0DC5-46B0-95ED-49F72442FADF}" presName="parentLin" presStyleCnt="0"/>
      <dgm:spPr/>
    </dgm:pt>
    <dgm:pt modelId="{63BAC6F4-37DE-4063-90F1-38293280B408}" type="pres">
      <dgm:prSet presAssocID="{4645654A-0DC5-46B0-95ED-49F72442FADF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18DFF254-491E-49B4-A226-DB6AC9EDF287}" type="pres">
      <dgm:prSet presAssocID="{4645654A-0DC5-46B0-95ED-49F72442FADF}" presName="parentText" presStyleLbl="node1" presStyleIdx="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1F97-3C2B-4ED3-AF8D-5D7EA9471D3C}" type="pres">
      <dgm:prSet presAssocID="{4645654A-0DC5-46B0-95ED-49F72442FADF}" presName="negativeSpace" presStyleCnt="0"/>
      <dgm:spPr/>
    </dgm:pt>
    <dgm:pt modelId="{B17DE1A4-9BC0-46D0-9740-94D09C549B59}" type="pres">
      <dgm:prSet presAssocID="{4645654A-0DC5-46B0-95ED-49F72442FADF}" presName="childText" presStyleLbl="conFgAcc1" presStyleIdx="4" presStyleCnt="15">
        <dgm:presLayoutVars>
          <dgm:bulletEnabled val="1"/>
        </dgm:presLayoutVars>
      </dgm:prSet>
      <dgm:spPr/>
    </dgm:pt>
    <dgm:pt modelId="{0649D3E9-A605-40B6-B170-BC90BB6CACA7}" type="pres">
      <dgm:prSet presAssocID="{28551C56-4374-498A-B66E-A878E9B01CCB}" presName="spaceBetweenRectangles" presStyleCnt="0"/>
      <dgm:spPr/>
    </dgm:pt>
    <dgm:pt modelId="{5557BF4C-0B21-48C7-98F8-59E3BDB03DC7}" type="pres">
      <dgm:prSet presAssocID="{E9D59AC3-A711-4796-B192-1D13C75A69CF}" presName="parentLin" presStyleCnt="0"/>
      <dgm:spPr/>
    </dgm:pt>
    <dgm:pt modelId="{0A9123C9-74E1-476A-A44C-7C00851B6B18}" type="pres">
      <dgm:prSet presAssocID="{E9D59AC3-A711-4796-B192-1D13C75A69CF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04BFF7BE-8A4B-43A8-811A-DA3705A638B4}" type="pres">
      <dgm:prSet presAssocID="{E9D59AC3-A711-4796-B192-1D13C75A69CF}" presName="parentText" presStyleLbl="node1" presStyleIdx="5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990A-C322-4A85-9986-B15C0FF2B266}" type="pres">
      <dgm:prSet presAssocID="{E9D59AC3-A711-4796-B192-1D13C75A69CF}" presName="negativeSpace" presStyleCnt="0"/>
      <dgm:spPr/>
    </dgm:pt>
    <dgm:pt modelId="{C436068C-0248-4822-A0B2-7CB4D8C70A60}" type="pres">
      <dgm:prSet presAssocID="{E9D59AC3-A711-4796-B192-1D13C75A69CF}" presName="childText" presStyleLbl="conFgAcc1" presStyleIdx="5" presStyleCnt="15">
        <dgm:presLayoutVars>
          <dgm:bulletEnabled val="1"/>
        </dgm:presLayoutVars>
      </dgm:prSet>
      <dgm:spPr/>
    </dgm:pt>
    <dgm:pt modelId="{1E506FD5-CE60-423F-B26B-10293B47C007}" type="pres">
      <dgm:prSet presAssocID="{80456205-1351-4861-95E5-2B9D35401BD8}" presName="spaceBetweenRectangles" presStyleCnt="0"/>
      <dgm:spPr/>
    </dgm:pt>
    <dgm:pt modelId="{1D02F6B0-EBF4-45E3-82C7-E7801560D744}" type="pres">
      <dgm:prSet presAssocID="{3F7C1AE6-D2D6-4A4C-896A-7CB304546092}" presName="parentLin" presStyleCnt="0"/>
      <dgm:spPr/>
    </dgm:pt>
    <dgm:pt modelId="{FE891326-686A-4C45-B79B-1B94C9E03A2E}" type="pres">
      <dgm:prSet presAssocID="{3F7C1AE6-D2D6-4A4C-896A-7CB304546092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61C61218-148C-4255-9C90-C651A43AA30B}" type="pres">
      <dgm:prSet presAssocID="{3F7C1AE6-D2D6-4A4C-896A-7CB304546092}" presName="parentText" presStyleLbl="node1" presStyleIdx="6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13E-BF39-4EF9-9432-FA7C944D3582}" type="pres">
      <dgm:prSet presAssocID="{3F7C1AE6-D2D6-4A4C-896A-7CB304546092}" presName="negativeSpace" presStyleCnt="0"/>
      <dgm:spPr/>
    </dgm:pt>
    <dgm:pt modelId="{1BCA2504-F34B-4965-B98A-B14370556103}" type="pres">
      <dgm:prSet presAssocID="{3F7C1AE6-D2D6-4A4C-896A-7CB304546092}" presName="childText" presStyleLbl="conFgAcc1" presStyleIdx="6" presStyleCnt="15">
        <dgm:presLayoutVars>
          <dgm:bulletEnabled val="1"/>
        </dgm:presLayoutVars>
      </dgm:prSet>
      <dgm:spPr/>
    </dgm:pt>
    <dgm:pt modelId="{0FAAC69F-E085-4A39-B6CA-D9F5703A4618}" type="pres">
      <dgm:prSet presAssocID="{B6D6FE81-0EDC-4296-9073-8729078B2214}" presName="spaceBetweenRectangles" presStyleCnt="0"/>
      <dgm:spPr/>
    </dgm:pt>
    <dgm:pt modelId="{D8E4629F-6E0F-4A02-BADE-4218A3A65FF2}" type="pres">
      <dgm:prSet presAssocID="{4F249EC0-E768-4341-AFD6-A149BC3B7897}" presName="parentLin" presStyleCnt="0"/>
      <dgm:spPr/>
    </dgm:pt>
    <dgm:pt modelId="{FD05451A-4252-4BAC-BB45-636A73C8DE8B}" type="pres">
      <dgm:prSet presAssocID="{4F249EC0-E768-4341-AFD6-A149BC3B7897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FB41B348-582E-4F1B-8E8B-5AE516EA174B}" type="pres">
      <dgm:prSet presAssocID="{4F249EC0-E768-4341-AFD6-A149BC3B7897}" presName="parentText" presStyleLbl="node1" presStyleIdx="7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C78D9-1A4C-4A98-B3F2-3EC605C1BE54}" type="pres">
      <dgm:prSet presAssocID="{4F249EC0-E768-4341-AFD6-A149BC3B7897}" presName="negativeSpace" presStyleCnt="0"/>
      <dgm:spPr/>
    </dgm:pt>
    <dgm:pt modelId="{4AC2EB15-380B-4E95-A5FA-808E3B3AA859}" type="pres">
      <dgm:prSet presAssocID="{4F249EC0-E768-4341-AFD6-A149BC3B7897}" presName="childText" presStyleLbl="conFgAcc1" presStyleIdx="7" presStyleCnt="15">
        <dgm:presLayoutVars>
          <dgm:bulletEnabled val="1"/>
        </dgm:presLayoutVars>
      </dgm:prSet>
      <dgm:spPr/>
    </dgm:pt>
    <dgm:pt modelId="{38C0859C-7275-408F-8247-FDFC8F7D3597}" type="pres">
      <dgm:prSet presAssocID="{95E78913-FC94-44D1-9149-774A66FC3E04}" presName="spaceBetweenRectangles" presStyleCnt="0"/>
      <dgm:spPr/>
    </dgm:pt>
    <dgm:pt modelId="{2B9B4077-7AD0-41BF-89A1-CCD579863653}" type="pres">
      <dgm:prSet presAssocID="{9A28537E-EBB5-45DA-B2FE-F991C881A5E8}" presName="parentLin" presStyleCnt="0"/>
      <dgm:spPr/>
    </dgm:pt>
    <dgm:pt modelId="{194EB645-03DB-4718-8A2C-6FB775B61591}" type="pres">
      <dgm:prSet presAssocID="{9A28537E-EBB5-45DA-B2FE-F991C881A5E8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424CBD1D-1FC5-4620-B1CA-CEE3B5CF2E9C}" type="pres">
      <dgm:prSet presAssocID="{9A28537E-EBB5-45DA-B2FE-F991C881A5E8}" presName="parentText" presStyleLbl="node1" presStyleIdx="8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122-9358-4F28-86F7-9B909D1379B5}" type="pres">
      <dgm:prSet presAssocID="{9A28537E-EBB5-45DA-B2FE-F991C881A5E8}" presName="negativeSpace" presStyleCnt="0"/>
      <dgm:spPr/>
    </dgm:pt>
    <dgm:pt modelId="{6B840818-1DBA-430E-8241-C14651C75AC3}" type="pres">
      <dgm:prSet presAssocID="{9A28537E-EBB5-45DA-B2FE-F991C881A5E8}" presName="childText" presStyleLbl="conFgAcc1" presStyleIdx="8" presStyleCnt="15">
        <dgm:presLayoutVars>
          <dgm:bulletEnabled val="1"/>
        </dgm:presLayoutVars>
      </dgm:prSet>
      <dgm:spPr/>
    </dgm:pt>
    <dgm:pt modelId="{3546DACC-6EE4-495B-80ED-08D9CE3E49DC}" type="pres">
      <dgm:prSet presAssocID="{ADE50C67-7CC1-42DC-BE23-DD48F28C42C0}" presName="spaceBetweenRectangles" presStyleCnt="0"/>
      <dgm:spPr/>
    </dgm:pt>
    <dgm:pt modelId="{149E7E05-9164-4FC0-AD4D-F6106392B578}" type="pres">
      <dgm:prSet presAssocID="{F1EBE354-C624-4FC0-9F90-4A91809A193E}" presName="parentLin" presStyleCnt="0"/>
      <dgm:spPr/>
    </dgm:pt>
    <dgm:pt modelId="{63C9172F-EE30-49E2-9E45-1A3F307167E0}" type="pres">
      <dgm:prSet presAssocID="{F1EBE354-C624-4FC0-9F90-4A91809A193E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2DC3E57-52E3-478D-A04E-E0C40B3A6D1E}" type="pres">
      <dgm:prSet presAssocID="{F1EBE354-C624-4FC0-9F90-4A91809A193E}" presName="parentText" presStyleLbl="node1" presStyleIdx="9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D1FDC-9886-44A2-80B4-CC785E870A80}" type="pres">
      <dgm:prSet presAssocID="{F1EBE354-C624-4FC0-9F90-4A91809A193E}" presName="negativeSpace" presStyleCnt="0"/>
      <dgm:spPr/>
    </dgm:pt>
    <dgm:pt modelId="{8CE27BDD-A1C0-4C19-8C7C-E1EE3FF8CD56}" type="pres">
      <dgm:prSet presAssocID="{F1EBE354-C624-4FC0-9F90-4A91809A193E}" presName="childText" presStyleLbl="conFgAcc1" presStyleIdx="9" presStyleCnt="15">
        <dgm:presLayoutVars>
          <dgm:bulletEnabled val="1"/>
        </dgm:presLayoutVars>
      </dgm:prSet>
      <dgm:spPr/>
    </dgm:pt>
    <dgm:pt modelId="{C2B40191-EDD5-400F-821F-182ACFF6A277}" type="pres">
      <dgm:prSet presAssocID="{C5155758-0FF6-41EC-BF47-4D3AC44DC153}" presName="spaceBetweenRectangles" presStyleCnt="0"/>
      <dgm:spPr/>
    </dgm:pt>
    <dgm:pt modelId="{504A7B5C-197B-45D0-8D59-56F4D5C8E46C}" type="pres">
      <dgm:prSet presAssocID="{E23C63D9-5F13-4E8F-B0BA-A4588E82099A}" presName="parentLin" presStyleCnt="0"/>
      <dgm:spPr/>
    </dgm:pt>
    <dgm:pt modelId="{A8C8CC9A-22FC-4541-8139-B4781DD01AEA}" type="pres">
      <dgm:prSet presAssocID="{E23C63D9-5F13-4E8F-B0BA-A4588E82099A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47212612-2112-4EE4-AB9A-FD294A321217}" type="pres">
      <dgm:prSet presAssocID="{E23C63D9-5F13-4E8F-B0BA-A4588E82099A}" presName="parentText" presStyleLbl="node1" presStyleIdx="10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19EC-2AC4-4E0D-B8B8-8706C1A64A31}" type="pres">
      <dgm:prSet presAssocID="{E23C63D9-5F13-4E8F-B0BA-A4588E82099A}" presName="negativeSpace" presStyleCnt="0"/>
      <dgm:spPr/>
    </dgm:pt>
    <dgm:pt modelId="{70EE8211-D7E5-4875-B1BE-DD896F61FF39}" type="pres">
      <dgm:prSet presAssocID="{E23C63D9-5F13-4E8F-B0BA-A4588E82099A}" presName="childText" presStyleLbl="conFgAcc1" presStyleIdx="10" presStyleCnt="15">
        <dgm:presLayoutVars>
          <dgm:bulletEnabled val="1"/>
        </dgm:presLayoutVars>
      </dgm:prSet>
      <dgm:spPr/>
    </dgm:pt>
    <dgm:pt modelId="{BA39C67A-6FB0-4B00-8EF6-F7BD7AFEC80C}" type="pres">
      <dgm:prSet presAssocID="{C322B144-DF2E-4086-A73A-646B00A5A335}" presName="spaceBetweenRectangles" presStyleCnt="0"/>
      <dgm:spPr/>
    </dgm:pt>
    <dgm:pt modelId="{236F3CB0-FC6A-42E7-9222-5EB9A2129B15}" type="pres">
      <dgm:prSet presAssocID="{8E2717DD-D037-46DD-AB7C-0D91C7CA05D2}" presName="parentLin" presStyleCnt="0"/>
      <dgm:spPr/>
    </dgm:pt>
    <dgm:pt modelId="{CB8FA14D-F7C0-4BA7-B5FE-0AF92E1B5AEC}" type="pres">
      <dgm:prSet presAssocID="{8E2717DD-D037-46DD-AB7C-0D91C7CA05D2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6D3E7738-9EC1-4E56-8866-13A3F1EA0EB5}" type="pres">
      <dgm:prSet presAssocID="{8E2717DD-D037-46DD-AB7C-0D91C7CA05D2}" presName="parentText" presStyleLbl="node1" presStyleIdx="11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14BC-0986-4199-8F87-B76FDBA24601}" type="pres">
      <dgm:prSet presAssocID="{8E2717DD-D037-46DD-AB7C-0D91C7CA05D2}" presName="negativeSpace" presStyleCnt="0"/>
      <dgm:spPr/>
    </dgm:pt>
    <dgm:pt modelId="{930056F2-6EE0-4D60-B231-6A316CE5E782}" type="pres">
      <dgm:prSet presAssocID="{8E2717DD-D037-46DD-AB7C-0D91C7CA05D2}" presName="childText" presStyleLbl="conFgAcc1" presStyleIdx="11" presStyleCnt="15">
        <dgm:presLayoutVars>
          <dgm:bulletEnabled val="1"/>
        </dgm:presLayoutVars>
      </dgm:prSet>
      <dgm:spPr/>
    </dgm:pt>
    <dgm:pt modelId="{7804978F-5F52-4A88-8118-87B4DD2E9E40}" type="pres">
      <dgm:prSet presAssocID="{4BA632FE-2ABD-4EE4-A717-0DA6224AC15A}" presName="spaceBetweenRectangles" presStyleCnt="0"/>
      <dgm:spPr/>
    </dgm:pt>
    <dgm:pt modelId="{66065793-67F8-45E2-97F5-720CAC391988}" type="pres">
      <dgm:prSet presAssocID="{0F5738F0-9D40-4958-B108-0B2ECF3C2EBD}" presName="parentLin" presStyleCnt="0"/>
      <dgm:spPr/>
    </dgm:pt>
    <dgm:pt modelId="{EBD57FE5-159F-4B83-AEF9-EA103400217F}" type="pres">
      <dgm:prSet presAssocID="{0F5738F0-9D40-4958-B108-0B2ECF3C2EBD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C9C4EDCF-0D7D-4178-80AC-3C28EDA936EA}" type="pres">
      <dgm:prSet presAssocID="{0F5738F0-9D40-4958-B108-0B2ECF3C2EBD}" presName="parentText" presStyleLbl="node1" presStyleIdx="12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9975-8ADA-4EB7-93AC-5B32CCFFA3D8}" type="pres">
      <dgm:prSet presAssocID="{0F5738F0-9D40-4958-B108-0B2ECF3C2EBD}" presName="negativeSpace" presStyleCnt="0"/>
      <dgm:spPr/>
    </dgm:pt>
    <dgm:pt modelId="{18AAA3DA-65E3-4B54-856F-745A46DBA2A8}" type="pres">
      <dgm:prSet presAssocID="{0F5738F0-9D40-4958-B108-0B2ECF3C2EBD}" presName="childText" presStyleLbl="conFgAcc1" presStyleIdx="12" presStyleCnt="15">
        <dgm:presLayoutVars>
          <dgm:bulletEnabled val="1"/>
        </dgm:presLayoutVars>
      </dgm:prSet>
      <dgm:spPr/>
    </dgm:pt>
    <dgm:pt modelId="{61137101-CB7A-4843-B2C9-5D9A72761D76}" type="pres">
      <dgm:prSet presAssocID="{6E56A717-2C38-4E00-940F-CF8B41AFBBEA}" presName="spaceBetweenRectangles" presStyleCnt="0"/>
      <dgm:spPr/>
    </dgm:pt>
    <dgm:pt modelId="{FD56D612-0CA4-447A-8EF4-5D1FAC4FFEA3}" type="pres">
      <dgm:prSet presAssocID="{517A7599-D39B-4136-B7F7-FC517C75373B}" presName="parentLin" presStyleCnt="0"/>
      <dgm:spPr/>
    </dgm:pt>
    <dgm:pt modelId="{B1E43C84-89B8-494E-A5A6-627F9349E4E6}" type="pres">
      <dgm:prSet presAssocID="{517A7599-D39B-4136-B7F7-FC517C75373B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D28A992A-D756-402D-AF4A-98AAC68826A9}" type="pres">
      <dgm:prSet presAssocID="{517A7599-D39B-4136-B7F7-FC517C75373B}" presName="parentText" presStyleLbl="node1" presStyleIdx="13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866A7-6FD7-4ED3-91E2-08BC5BCC62AD}" type="pres">
      <dgm:prSet presAssocID="{517A7599-D39B-4136-B7F7-FC517C75373B}" presName="negativeSpace" presStyleCnt="0"/>
      <dgm:spPr/>
    </dgm:pt>
    <dgm:pt modelId="{E7CFED7A-E2E7-4DB2-B02D-12D73767FC9A}" type="pres">
      <dgm:prSet presAssocID="{517A7599-D39B-4136-B7F7-FC517C75373B}" presName="childText" presStyleLbl="conFgAcc1" presStyleIdx="13" presStyleCnt="15">
        <dgm:presLayoutVars>
          <dgm:bulletEnabled val="1"/>
        </dgm:presLayoutVars>
      </dgm:prSet>
      <dgm:spPr/>
    </dgm:pt>
    <dgm:pt modelId="{F644A991-153E-437A-B7C0-E0F664592780}" type="pres">
      <dgm:prSet presAssocID="{CC1FE529-2713-4E8C-9588-CC837AFC16D1}" presName="spaceBetweenRectangles" presStyleCnt="0"/>
      <dgm:spPr/>
    </dgm:pt>
    <dgm:pt modelId="{100D4A9F-8DD0-4AEF-81E4-E18A5C61997E}" type="pres">
      <dgm:prSet presAssocID="{049F0A86-C80C-4922-98A6-14F0D8DFCDD0}" presName="parentLin" presStyleCnt="0"/>
      <dgm:spPr/>
    </dgm:pt>
    <dgm:pt modelId="{0B453DFD-6C13-430D-A27F-131F95FA4CA8}" type="pres">
      <dgm:prSet presAssocID="{049F0A86-C80C-4922-98A6-14F0D8DFCDD0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829469C0-E15E-4D2E-9CAF-90A9B365C9CD}" type="pres">
      <dgm:prSet presAssocID="{049F0A86-C80C-4922-98A6-14F0D8DFCDD0}" presName="parentText" presStyleLbl="node1" presStyleIdx="14" presStyleCnt="15" custLinFactX="2145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FB08-CF40-42F6-B775-A2DDFFAB4B9F}" type="pres">
      <dgm:prSet presAssocID="{049F0A86-C80C-4922-98A6-14F0D8DFCDD0}" presName="negativeSpace" presStyleCnt="0"/>
      <dgm:spPr/>
    </dgm:pt>
    <dgm:pt modelId="{C6F91460-8F15-4016-A895-41FD402867C8}" type="pres">
      <dgm:prSet presAssocID="{049F0A86-C80C-4922-98A6-14F0D8DFCDD0}" presName="childText" presStyleLbl="conFgAcc1" presStyleIdx="14" presStyleCnt="15">
        <dgm:presLayoutVars>
          <dgm:bulletEnabled val="1"/>
        </dgm:presLayoutVars>
      </dgm:prSet>
      <dgm:spPr/>
    </dgm:pt>
  </dgm:ptLst>
  <dgm:cxnLst>
    <dgm:cxn modelId="{EC16B8D4-A4AC-444D-B736-937F4833C3FA}" type="presOf" srcId="{517A7599-D39B-4136-B7F7-FC517C75373B}" destId="{B1E43C84-89B8-494E-A5A6-627F9349E4E6}" srcOrd="0" destOrd="0" presId="urn:microsoft.com/office/officeart/2005/8/layout/list1"/>
    <dgm:cxn modelId="{00B9EF7E-31A1-4AC3-949C-73C0439C5971}" type="presOf" srcId="{517A7599-D39B-4136-B7F7-FC517C75373B}" destId="{D28A992A-D756-402D-AF4A-98AAC68826A9}" srcOrd="1" destOrd="0" presId="urn:microsoft.com/office/officeart/2005/8/layout/list1"/>
    <dgm:cxn modelId="{02528CE2-3490-4B14-A45A-DE45750E6B71}" type="presOf" srcId="{A6AA4029-2DA5-4CF0-99F3-5D6F6A831349}" destId="{10B64A83-F830-4AC6-9385-513A38D55826}" srcOrd="0" destOrd="0" presId="urn:microsoft.com/office/officeart/2005/8/layout/list1"/>
    <dgm:cxn modelId="{275D12EB-6333-4114-9AA1-2EE31FB82AFD}" type="presOf" srcId="{049F0A86-C80C-4922-98A6-14F0D8DFCDD0}" destId="{0B453DFD-6C13-430D-A27F-131F95FA4CA8}" srcOrd="0" destOrd="0" presId="urn:microsoft.com/office/officeart/2005/8/layout/list1"/>
    <dgm:cxn modelId="{92A14BB3-11B9-4727-A2C2-E519F9A29D65}" srcId="{470BFF4D-607E-47BE-BE6D-F308DD98CD06}" destId="{9A28537E-EBB5-45DA-B2FE-F991C881A5E8}" srcOrd="8" destOrd="0" parTransId="{50EA85D9-3503-48EB-8C1A-3FA23E91F11B}" sibTransId="{ADE50C67-7CC1-42DC-BE23-DD48F28C42C0}"/>
    <dgm:cxn modelId="{C09B85B5-FFA6-48CB-993E-ECD54A2988A2}" type="presOf" srcId="{B9374BCF-7B8D-43EA-AF42-3D675A166C28}" destId="{0CB65D4D-7011-4622-ADCA-FDF1A9C6A79F}" srcOrd="1" destOrd="0" presId="urn:microsoft.com/office/officeart/2005/8/layout/list1"/>
    <dgm:cxn modelId="{F9813CE6-0DED-4D3E-B5C0-44C322C44111}" type="presOf" srcId="{F1EBE354-C624-4FC0-9F90-4A91809A193E}" destId="{63C9172F-EE30-49E2-9E45-1A3F307167E0}" srcOrd="0" destOrd="0" presId="urn:microsoft.com/office/officeart/2005/8/layout/list1"/>
    <dgm:cxn modelId="{73D79340-E561-4071-9E49-659BC7E505DA}" type="presOf" srcId="{0F5738F0-9D40-4958-B108-0B2ECF3C2EBD}" destId="{EBD57FE5-159F-4B83-AEF9-EA103400217F}" srcOrd="0" destOrd="0" presId="urn:microsoft.com/office/officeart/2005/8/layout/list1"/>
    <dgm:cxn modelId="{58105442-A6CC-47E3-B7D8-C5D6F1B1A66A}" type="presOf" srcId="{3F7C1AE6-D2D6-4A4C-896A-7CB304546092}" destId="{61C61218-148C-4255-9C90-C651A43AA30B}" srcOrd="1" destOrd="0" presId="urn:microsoft.com/office/officeart/2005/8/layout/list1"/>
    <dgm:cxn modelId="{5F8C30CF-75D2-437E-B0F5-D2F60AE154C4}" srcId="{470BFF4D-607E-47BE-BE6D-F308DD98CD06}" destId="{06DF7B84-5155-4510-A4D1-41E62DBF20AA}" srcOrd="3" destOrd="0" parTransId="{38081F82-710F-4BC4-99B4-103045DCAF53}" sibTransId="{E6246563-0A50-40C5-ACB1-2CA6DAE7FE8D}"/>
    <dgm:cxn modelId="{D24D9052-1140-458E-A097-A69B9EB276EC}" srcId="{470BFF4D-607E-47BE-BE6D-F308DD98CD06}" destId="{3F7C1AE6-D2D6-4A4C-896A-7CB304546092}" srcOrd="6" destOrd="0" parTransId="{737B2198-7968-4D9B-A506-7F5CBCF8EDE0}" sibTransId="{B6D6FE81-0EDC-4296-9073-8729078B2214}"/>
    <dgm:cxn modelId="{7D0B31FC-4365-44CA-9F4A-415E81AF2B83}" srcId="{470BFF4D-607E-47BE-BE6D-F308DD98CD06}" destId="{A6AA4029-2DA5-4CF0-99F3-5D6F6A831349}" srcOrd="2" destOrd="0" parTransId="{7F9DE403-FE91-41D5-9EAA-7096613385B9}" sibTransId="{B7710CC2-9F65-4929-AAE5-8148019E6C6C}"/>
    <dgm:cxn modelId="{59350633-DE9A-48EE-8599-823D80EF551A}" type="presOf" srcId="{E23C63D9-5F13-4E8F-B0BA-A4588E82099A}" destId="{47212612-2112-4EE4-AB9A-FD294A321217}" srcOrd="1" destOrd="0" presId="urn:microsoft.com/office/officeart/2005/8/layout/list1"/>
    <dgm:cxn modelId="{DB9938CA-7C52-430B-A4DB-916DD4557E0A}" srcId="{470BFF4D-607E-47BE-BE6D-F308DD98CD06}" destId="{8E2717DD-D037-46DD-AB7C-0D91C7CA05D2}" srcOrd="11" destOrd="0" parTransId="{C8EC7228-82E7-4074-A087-E31DB05DA469}" sibTransId="{4BA632FE-2ABD-4EE4-A717-0DA6224AC15A}"/>
    <dgm:cxn modelId="{CFC40F4D-446B-4393-B895-FA715C7BC079}" type="presOf" srcId="{4645654A-0DC5-46B0-95ED-49F72442FADF}" destId="{63BAC6F4-37DE-4063-90F1-38293280B408}" srcOrd="0" destOrd="0" presId="urn:microsoft.com/office/officeart/2005/8/layout/list1"/>
    <dgm:cxn modelId="{FC493849-7535-4439-879C-46035316A608}" type="presOf" srcId="{E9D59AC3-A711-4796-B192-1D13C75A69CF}" destId="{0A9123C9-74E1-476A-A44C-7C00851B6B18}" srcOrd="0" destOrd="0" presId="urn:microsoft.com/office/officeart/2005/8/layout/list1"/>
    <dgm:cxn modelId="{5F4BDF34-BD50-4F13-B848-CCEBD50034A1}" type="presOf" srcId="{A6AA4029-2DA5-4CF0-99F3-5D6F6A831349}" destId="{41C2C4BE-FE64-4D2A-8759-19F25F7067C9}" srcOrd="1" destOrd="0" presId="urn:microsoft.com/office/officeart/2005/8/layout/list1"/>
    <dgm:cxn modelId="{35A32AD8-2A66-43AA-9D5C-C88704D7CD9B}" type="presOf" srcId="{9A28537E-EBB5-45DA-B2FE-F991C881A5E8}" destId="{424CBD1D-1FC5-4620-B1CA-CEE3B5CF2E9C}" srcOrd="1" destOrd="0" presId="urn:microsoft.com/office/officeart/2005/8/layout/list1"/>
    <dgm:cxn modelId="{DD8F6639-2CE8-4C36-A2A0-D9E4FBB7D63E}" type="presOf" srcId="{0F5738F0-9D40-4958-B108-0B2ECF3C2EBD}" destId="{C9C4EDCF-0D7D-4178-80AC-3C28EDA936EA}" srcOrd="1" destOrd="0" presId="urn:microsoft.com/office/officeart/2005/8/layout/list1"/>
    <dgm:cxn modelId="{1143074A-369C-4920-8678-7EC1F5475BE3}" type="presOf" srcId="{3F7C1AE6-D2D6-4A4C-896A-7CB304546092}" destId="{FE891326-686A-4C45-B79B-1B94C9E03A2E}" srcOrd="0" destOrd="0" presId="urn:microsoft.com/office/officeart/2005/8/layout/list1"/>
    <dgm:cxn modelId="{21F59A8B-B0AA-4E71-A7B8-EFEA76B8B244}" srcId="{470BFF4D-607E-47BE-BE6D-F308DD98CD06}" destId="{F1EBE354-C624-4FC0-9F90-4A91809A193E}" srcOrd="9" destOrd="0" parTransId="{AEDBA7FD-94E2-4A44-904B-911FF239D848}" sibTransId="{C5155758-0FF6-41EC-BF47-4D3AC44DC153}"/>
    <dgm:cxn modelId="{892D649D-4C62-47F6-8FA8-1387B47F0BC9}" type="presOf" srcId="{E9D59AC3-A711-4796-B192-1D13C75A69CF}" destId="{04BFF7BE-8A4B-43A8-811A-DA3705A638B4}" srcOrd="1" destOrd="0" presId="urn:microsoft.com/office/officeart/2005/8/layout/list1"/>
    <dgm:cxn modelId="{2B035256-D491-4F6D-A9CF-CAB06DC7FE88}" srcId="{470BFF4D-607E-47BE-BE6D-F308DD98CD06}" destId="{0F5738F0-9D40-4958-B108-0B2ECF3C2EBD}" srcOrd="12" destOrd="0" parTransId="{B73FD08B-4CEC-47C0-A83D-23C81B601ACA}" sibTransId="{6E56A717-2C38-4E00-940F-CF8B41AFBBEA}"/>
    <dgm:cxn modelId="{C6ED142E-CD9F-448B-9D7F-40C8225D24A4}" type="presOf" srcId="{E23C63D9-5F13-4E8F-B0BA-A4588E82099A}" destId="{A8C8CC9A-22FC-4541-8139-B4781DD01AEA}" srcOrd="0" destOrd="0" presId="urn:microsoft.com/office/officeart/2005/8/layout/list1"/>
    <dgm:cxn modelId="{9A404F18-3E02-49F3-A576-115782CC367D}" type="presOf" srcId="{4F249EC0-E768-4341-AFD6-A149BC3B7897}" destId="{FB41B348-582E-4F1B-8E8B-5AE516EA174B}" srcOrd="1" destOrd="0" presId="urn:microsoft.com/office/officeart/2005/8/layout/list1"/>
    <dgm:cxn modelId="{D1357D4C-0E4F-4BE2-8510-E64C0A84A6AA}" type="presOf" srcId="{06DF7B84-5155-4510-A4D1-41E62DBF20AA}" destId="{F8623298-42EC-4240-A896-C3B77D6A84BE}" srcOrd="1" destOrd="0" presId="urn:microsoft.com/office/officeart/2005/8/layout/list1"/>
    <dgm:cxn modelId="{C0366758-7CD1-4329-B4D5-85E7E2A5F3A9}" type="presOf" srcId="{F1EBE354-C624-4FC0-9F90-4A91809A193E}" destId="{A2DC3E57-52E3-478D-A04E-E0C40B3A6D1E}" srcOrd="1" destOrd="0" presId="urn:microsoft.com/office/officeart/2005/8/layout/list1"/>
    <dgm:cxn modelId="{E590475D-A12B-41CB-BFE1-BC0AE8F0555A}" srcId="{470BFF4D-607E-47BE-BE6D-F308DD98CD06}" destId="{049F0A86-C80C-4922-98A6-14F0D8DFCDD0}" srcOrd="14" destOrd="0" parTransId="{C172F93B-B66A-421E-95A7-1C501C1B3406}" sibTransId="{B639C300-BA47-4C8F-BE43-0E987DB37331}"/>
    <dgm:cxn modelId="{B3F50C52-CFB8-4076-911C-8E239BF2D457}" srcId="{470BFF4D-607E-47BE-BE6D-F308DD98CD06}" destId="{517A7599-D39B-4136-B7F7-FC517C75373B}" srcOrd="13" destOrd="0" parTransId="{4AFCBE82-F806-45BE-9ADE-9B6654938480}" sibTransId="{CC1FE529-2713-4E8C-9588-CC837AFC16D1}"/>
    <dgm:cxn modelId="{CA13E2B5-B31B-422D-BDBC-B625BEB0F6F6}" srcId="{470BFF4D-607E-47BE-BE6D-F308DD98CD06}" destId="{E23C63D9-5F13-4E8F-B0BA-A4588E82099A}" srcOrd="10" destOrd="0" parTransId="{4E8132C3-32EB-4AF7-935F-88204BEB71C8}" sibTransId="{C322B144-DF2E-4086-A73A-646B00A5A335}"/>
    <dgm:cxn modelId="{6C178A74-5429-412B-83FB-EC2FDA3A10F4}" srcId="{470BFF4D-607E-47BE-BE6D-F308DD98CD06}" destId="{3F42973D-1A6B-4BAD-B7B3-793384490701}" srcOrd="1" destOrd="0" parTransId="{57DCCA08-C1DC-4501-9303-92A18D347E27}" sibTransId="{1E3DD689-639A-4CF5-87AF-06AE5BCC5490}"/>
    <dgm:cxn modelId="{DF4D2E4C-B1C1-48F7-9DC8-720BBD1207DA}" type="presOf" srcId="{470BFF4D-607E-47BE-BE6D-F308DD98CD06}" destId="{FC8F17A7-382E-4A1E-B2E7-DA36B42E1581}" srcOrd="0" destOrd="0" presId="urn:microsoft.com/office/officeart/2005/8/layout/list1"/>
    <dgm:cxn modelId="{9236720D-1A95-4AAC-815C-E9F6B071A706}" srcId="{470BFF4D-607E-47BE-BE6D-F308DD98CD06}" destId="{4F249EC0-E768-4341-AFD6-A149BC3B7897}" srcOrd="7" destOrd="0" parTransId="{6A3CFA74-FC6C-47CD-A8CF-687813167675}" sibTransId="{95E78913-FC94-44D1-9149-774A66FC3E04}"/>
    <dgm:cxn modelId="{2164BDFF-D739-4171-96B3-93C7180552DA}" type="presOf" srcId="{8E2717DD-D037-46DD-AB7C-0D91C7CA05D2}" destId="{6D3E7738-9EC1-4E56-8866-13A3F1EA0EB5}" srcOrd="1" destOrd="0" presId="urn:microsoft.com/office/officeart/2005/8/layout/list1"/>
    <dgm:cxn modelId="{C9863B8E-62C2-4BDC-A172-5BCF09FC09B9}" srcId="{470BFF4D-607E-47BE-BE6D-F308DD98CD06}" destId="{E9D59AC3-A711-4796-B192-1D13C75A69CF}" srcOrd="5" destOrd="0" parTransId="{DC8B9DDE-5F80-4F56-9B5D-62AEFD101DF1}" sibTransId="{80456205-1351-4861-95E5-2B9D35401BD8}"/>
    <dgm:cxn modelId="{BBB4F1A4-6A77-4658-82A1-37095F091979}" srcId="{470BFF4D-607E-47BE-BE6D-F308DD98CD06}" destId="{4645654A-0DC5-46B0-95ED-49F72442FADF}" srcOrd="4" destOrd="0" parTransId="{50182634-03A7-489A-B10E-54232A0C46A2}" sibTransId="{28551C56-4374-498A-B66E-A878E9B01CCB}"/>
    <dgm:cxn modelId="{788AB20E-48B1-4323-963C-058D8095B708}" type="presOf" srcId="{8E2717DD-D037-46DD-AB7C-0D91C7CA05D2}" destId="{CB8FA14D-F7C0-4BA7-B5FE-0AF92E1B5AEC}" srcOrd="0" destOrd="0" presId="urn:microsoft.com/office/officeart/2005/8/layout/list1"/>
    <dgm:cxn modelId="{70E80211-E223-4A35-BFAB-19E2F8B183CA}" type="presOf" srcId="{B9374BCF-7B8D-43EA-AF42-3D675A166C28}" destId="{2F3F69BC-F4CD-4461-9478-6693505E9CAD}" srcOrd="0" destOrd="0" presId="urn:microsoft.com/office/officeart/2005/8/layout/list1"/>
    <dgm:cxn modelId="{1875344F-FA04-4B1D-A135-7BF973D0D7A0}" type="presOf" srcId="{3F42973D-1A6B-4BAD-B7B3-793384490701}" destId="{46DB3FC9-62E0-4C58-A7D5-27187D2C5D7D}" srcOrd="1" destOrd="0" presId="urn:microsoft.com/office/officeart/2005/8/layout/list1"/>
    <dgm:cxn modelId="{A53321C9-8112-436C-989A-B42F4DF54E0B}" srcId="{470BFF4D-607E-47BE-BE6D-F308DD98CD06}" destId="{B9374BCF-7B8D-43EA-AF42-3D675A166C28}" srcOrd="0" destOrd="0" parTransId="{626E41ED-9532-498A-A463-6264264099E9}" sibTransId="{5B3A0E48-12BA-4423-A859-8437A10D5E6C}"/>
    <dgm:cxn modelId="{4FAAD564-1F55-438F-AA1F-D7FB7059103E}" type="presOf" srcId="{4F249EC0-E768-4341-AFD6-A149BC3B7897}" destId="{FD05451A-4252-4BAC-BB45-636A73C8DE8B}" srcOrd="0" destOrd="0" presId="urn:microsoft.com/office/officeart/2005/8/layout/list1"/>
    <dgm:cxn modelId="{1E5F0E94-9DCF-4A07-91C2-DAE8DA5BBAE1}" type="presOf" srcId="{049F0A86-C80C-4922-98A6-14F0D8DFCDD0}" destId="{829469C0-E15E-4D2E-9CAF-90A9B365C9CD}" srcOrd="1" destOrd="0" presId="urn:microsoft.com/office/officeart/2005/8/layout/list1"/>
    <dgm:cxn modelId="{A4336F1B-FC9D-4F32-821C-DD3582407928}" type="presOf" srcId="{9A28537E-EBB5-45DA-B2FE-F991C881A5E8}" destId="{194EB645-03DB-4718-8A2C-6FB775B61591}" srcOrd="0" destOrd="0" presId="urn:microsoft.com/office/officeart/2005/8/layout/list1"/>
    <dgm:cxn modelId="{F5EEBB0E-91A5-45F5-83F9-7194477F4F03}" type="presOf" srcId="{06DF7B84-5155-4510-A4D1-41E62DBF20AA}" destId="{AF10899B-EDEE-40FE-9C40-8DDE3B25E72C}" srcOrd="0" destOrd="0" presId="urn:microsoft.com/office/officeart/2005/8/layout/list1"/>
    <dgm:cxn modelId="{D5945975-7AB5-4719-A8EB-1DAF6843664B}" type="presOf" srcId="{3F42973D-1A6B-4BAD-B7B3-793384490701}" destId="{B6237DF0-F405-480F-9EDB-6E2180B339B1}" srcOrd="0" destOrd="0" presId="urn:microsoft.com/office/officeart/2005/8/layout/list1"/>
    <dgm:cxn modelId="{B3F7884D-7200-46B1-B82E-E0B41241D15B}" type="presOf" srcId="{4645654A-0DC5-46B0-95ED-49F72442FADF}" destId="{18DFF254-491E-49B4-A226-DB6AC9EDF287}" srcOrd="1" destOrd="0" presId="urn:microsoft.com/office/officeart/2005/8/layout/list1"/>
    <dgm:cxn modelId="{521D5243-8BE8-4F7A-8094-7060D13A408A}" type="presParOf" srcId="{FC8F17A7-382E-4A1E-B2E7-DA36B42E1581}" destId="{A4AFC699-C35E-460D-A64E-55750FEB5D2F}" srcOrd="0" destOrd="0" presId="urn:microsoft.com/office/officeart/2005/8/layout/list1"/>
    <dgm:cxn modelId="{867C379F-2E4F-4393-924B-516926620DBC}" type="presParOf" srcId="{A4AFC699-C35E-460D-A64E-55750FEB5D2F}" destId="{2F3F69BC-F4CD-4461-9478-6693505E9CAD}" srcOrd="0" destOrd="0" presId="urn:microsoft.com/office/officeart/2005/8/layout/list1"/>
    <dgm:cxn modelId="{F7CBC870-867E-4545-B57B-CB95D9FBBAFF}" type="presParOf" srcId="{A4AFC699-C35E-460D-A64E-55750FEB5D2F}" destId="{0CB65D4D-7011-4622-ADCA-FDF1A9C6A79F}" srcOrd="1" destOrd="0" presId="urn:microsoft.com/office/officeart/2005/8/layout/list1"/>
    <dgm:cxn modelId="{74A6D702-0383-4775-9DD7-0A04349E40A9}" type="presParOf" srcId="{FC8F17A7-382E-4A1E-B2E7-DA36B42E1581}" destId="{0E61AAD7-843C-4A61-9057-1D4B1E6EB38A}" srcOrd="1" destOrd="0" presId="urn:microsoft.com/office/officeart/2005/8/layout/list1"/>
    <dgm:cxn modelId="{E8238173-B5EF-4676-A3D1-EAAA33DD7101}" type="presParOf" srcId="{FC8F17A7-382E-4A1E-B2E7-DA36B42E1581}" destId="{4C2768E2-ED89-431A-A486-281CC5329D11}" srcOrd="2" destOrd="0" presId="urn:microsoft.com/office/officeart/2005/8/layout/list1"/>
    <dgm:cxn modelId="{0EEF7EF0-4300-443F-B3C7-8A9D3ACC1911}" type="presParOf" srcId="{FC8F17A7-382E-4A1E-B2E7-DA36B42E1581}" destId="{1B416E7A-1E06-4210-9A87-C9B7D190B309}" srcOrd="3" destOrd="0" presId="urn:microsoft.com/office/officeart/2005/8/layout/list1"/>
    <dgm:cxn modelId="{F73A162C-152B-4E9D-BCA1-320778094D57}" type="presParOf" srcId="{FC8F17A7-382E-4A1E-B2E7-DA36B42E1581}" destId="{06690BC2-B387-4E14-8CD0-50904E7E7C3A}" srcOrd="4" destOrd="0" presId="urn:microsoft.com/office/officeart/2005/8/layout/list1"/>
    <dgm:cxn modelId="{8A61E18E-DDE5-4426-A183-30C043B6F42D}" type="presParOf" srcId="{06690BC2-B387-4E14-8CD0-50904E7E7C3A}" destId="{B6237DF0-F405-480F-9EDB-6E2180B339B1}" srcOrd="0" destOrd="0" presId="urn:microsoft.com/office/officeart/2005/8/layout/list1"/>
    <dgm:cxn modelId="{B87FBC0F-1642-4281-8295-628A6DA573F2}" type="presParOf" srcId="{06690BC2-B387-4E14-8CD0-50904E7E7C3A}" destId="{46DB3FC9-62E0-4C58-A7D5-27187D2C5D7D}" srcOrd="1" destOrd="0" presId="urn:microsoft.com/office/officeart/2005/8/layout/list1"/>
    <dgm:cxn modelId="{644C07DF-68DC-455C-ADF3-A533DC1626D7}" type="presParOf" srcId="{FC8F17A7-382E-4A1E-B2E7-DA36B42E1581}" destId="{247B878D-BDED-49CB-B65A-A497AD500AE8}" srcOrd="5" destOrd="0" presId="urn:microsoft.com/office/officeart/2005/8/layout/list1"/>
    <dgm:cxn modelId="{826C6CDA-71B7-4EBB-8DAA-5B93FE22456C}" type="presParOf" srcId="{FC8F17A7-382E-4A1E-B2E7-DA36B42E1581}" destId="{4659EBC4-64D1-4B6C-92B5-9A0F3C2EF96C}" srcOrd="6" destOrd="0" presId="urn:microsoft.com/office/officeart/2005/8/layout/list1"/>
    <dgm:cxn modelId="{D2901EC5-44DB-43FE-931A-578B36791DA5}" type="presParOf" srcId="{FC8F17A7-382E-4A1E-B2E7-DA36B42E1581}" destId="{BAF59938-BB53-474B-BAD2-F883FDDD4D15}" srcOrd="7" destOrd="0" presId="urn:microsoft.com/office/officeart/2005/8/layout/list1"/>
    <dgm:cxn modelId="{12A1536D-EEA6-4F42-99CF-A546DE4EB671}" type="presParOf" srcId="{FC8F17A7-382E-4A1E-B2E7-DA36B42E1581}" destId="{B565232D-1520-461C-A256-E2F8182B90C8}" srcOrd="8" destOrd="0" presId="urn:microsoft.com/office/officeart/2005/8/layout/list1"/>
    <dgm:cxn modelId="{2D9BE90E-1486-4807-AE2D-59AC73240147}" type="presParOf" srcId="{B565232D-1520-461C-A256-E2F8182B90C8}" destId="{10B64A83-F830-4AC6-9385-513A38D55826}" srcOrd="0" destOrd="0" presId="urn:microsoft.com/office/officeart/2005/8/layout/list1"/>
    <dgm:cxn modelId="{36C6A7FE-4C95-4973-A462-5A8571D0EA35}" type="presParOf" srcId="{B565232D-1520-461C-A256-E2F8182B90C8}" destId="{41C2C4BE-FE64-4D2A-8759-19F25F7067C9}" srcOrd="1" destOrd="0" presId="urn:microsoft.com/office/officeart/2005/8/layout/list1"/>
    <dgm:cxn modelId="{75E3B2A9-D2C3-470B-96D0-9A0BD05AC51A}" type="presParOf" srcId="{FC8F17A7-382E-4A1E-B2E7-DA36B42E1581}" destId="{1B336EED-E3B6-45CB-AC6A-6AFFDB107DB5}" srcOrd="9" destOrd="0" presId="urn:microsoft.com/office/officeart/2005/8/layout/list1"/>
    <dgm:cxn modelId="{1EF6A320-2B65-4938-8E64-770675E5CDD8}" type="presParOf" srcId="{FC8F17A7-382E-4A1E-B2E7-DA36B42E1581}" destId="{30B5F34B-9541-42FB-BF55-BA19172ED350}" srcOrd="10" destOrd="0" presId="urn:microsoft.com/office/officeart/2005/8/layout/list1"/>
    <dgm:cxn modelId="{F81C437A-A33B-47D1-915F-2AB755F07E72}" type="presParOf" srcId="{FC8F17A7-382E-4A1E-B2E7-DA36B42E1581}" destId="{BA660269-BEB7-404B-BD93-4DFE7712AA9C}" srcOrd="11" destOrd="0" presId="urn:microsoft.com/office/officeart/2005/8/layout/list1"/>
    <dgm:cxn modelId="{CDCA185D-672D-4174-BF7E-E3C0F0047C29}" type="presParOf" srcId="{FC8F17A7-382E-4A1E-B2E7-DA36B42E1581}" destId="{88BA583A-DC58-4047-A142-7FA2525DCFA3}" srcOrd="12" destOrd="0" presId="urn:microsoft.com/office/officeart/2005/8/layout/list1"/>
    <dgm:cxn modelId="{4FFC0247-F1B4-47DD-84A7-EA392BE439FA}" type="presParOf" srcId="{88BA583A-DC58-4047-A142-7FA2525DCFA3}" destId="{AF10899B-EDEE-40FE-9C40-8DDE3B25E72C}" srcOrd="0" destOrd="0" presId="urn:microsoft.com/office/officeart/2005/8/layout/list1"/>
    <dgm:cxn modelId="{DC0CC458-5846-4921-9710-68DC924A5D2E}" type="presParOf" srcId="{88BA583A-DC58-4047-A142-7FA2525DCFA3}" destId="{F8623298-42EC-4240-A896-C3B77D6A84BE}" srcOrd="1" destOrd="0" presId="urn:microsoft.com/office/officeart/2005/8/layout/list1"/>
    <dgm:cxn modelId="{F1734360-5817-4E25-A4F8-3D7551E7B5F9}" type="presParOf" srcId="{FC8F17A7-382E-4A1E-B2E7-DA36B42E1581}" destId="{6188435A-1102-4E5B-8D2B-58E6CD4E6435}" srcOrd="13" destOrd="0" presId="urn:microsoft.com/office/officeart/2005/8/layout/list1"/>
    <dgm:cxn modelId="{DF9589A8-C452-4B59-A3CC-D454D1198346}" type="presParOf" srcId="{FC8F17A7-382E-4A1E-B2E7-DA36B42E1581}" destId="{AA0B205A-8584-47CB-8AB6-687C2A81A3A7}" srcOrd="14" destOrd="0" presId="urn:microsoft.com/office/officeart/2005/8/layout/list1"/>
    <dgm:cxn modelId="{1D3F3D2F-F9FD-46CE-8958-88D05133217B}" type="presParOf" srcId="{FC8F17A7-382E-4A1E-B2E7-DA36B42E1581}" destId="{36936875-2CE6-48CC-885F-460991F03499}" srcOrd="15" destOrd="0" presId="urn:microsoft.com/office/officeart/2005/8/layout/list1"/>
    <dgm:cxn modelId="{25E79A48-1D6D-44DF-AD43-1E240DA3CBB5}" type="presParOf" srcId="{FC8F17A7-382E-4A1E-B2E7-DA36B42E1581}" destId="{70BBAC2E-3F84-4F66-B9BC-F7186ACAB38F}" srcOrd="16" destOrd="0" presId="urn:microsoft.com/office/officeart/2005/8/layout/list1"/>
    <dgm:cxn modelId="{11B228C7-4D7D-489D-A4DE-7C81BBEFC885}" type="presParOf" srcId="{70BBAC2E-3F84-4F66-B9BC-F7186ACAB38F}" destId="{63BAC6F4-37DE-4063-90F1-38293280B408}" srcOrd="0" destOrd="0" presId="urn:microsoft.com/office/officeart/2005/8/layout/list1"/>
    <dgm:cxn modelId="{6E368143-5A75-44AE-9404-57B012C62D65}" type="presParOf" srcId="{70BBAC2E-3F84-4F66-B9BC-F7186ACAB38F}" destId="{18DFF254-491E-49B4-A226-DB6AC9EDF287}" srcOrd="1" destOrd="0" presId="urn:microsoft.com/office/officeart/2005/8/layout/list1"/>
    <dgm:cxn modelId="{A4DA67A5-BD58-44F2-B021-8C7CEDAC162E}" type="presParOf" srcId="{FC8F17A7-382E-4A1E-B2E7-DA36B42E1581}" destId="{2F621F97-3C2B-4ED3-AF8D-5D7EA9471D3C}" srcOrd="17" destOrd="0" presId="urn:microsoft.com/office/officeart/2005/8/layout/list1"/>
    <dgm:cxn modelId="{FEF39254-698E-4524-9BF6-19FD6E45B4A4}" type="presParOf" srcId="{FC8F17A7-382E-4A1E-B2E7-DA36B42E1581}" destId="{B17DE1A4-9BC0-46D0-9740-94D09C549B59}" srcOrd="18" destOrd="0" presId="urn:microsoft.com/office/officeart/2005/8/layout/list1"/>
    <dgm:cxn modelId="{2ADB1F1E-7CA7-40FF-9E37-7B352491F396}" type="presParOf" srcId="{FC8F17A7-382E-4A1E-B2E7-DA36B42E1581}" destId="{0649D3E9-A605-40B6-B170-BC90BB6CACA7}" srcOrd="19" destOrd="0" presId="urn:microsoft.com/office/officeart/2005/8/layout/list1"/>
    <dgm:cxn modelId="{2F23884C-423E-4ABF-B150-282433AF0C61}" type="presParOf" srcId="{FC8F17A7-382E-4A1E-B2E7-DA36B42E1581}" destId="{5557BF4C-0B21-48C7-98F8-59E3BDB03DC7}" srcOrd="20" destOrd="0" presId="urn:microsoft.com/office/officeart/2005/8/layout/list1"/>
    <dgm:cxn modelId="{30F4E062-BB5C-4C6B-B6A2-7D96C4AD60FD}" type="presParOf" srcId="{5557BF4C-0B21-48C7-98F8-59E3BDB03DC7}" destId="{0A9123C9-74E1-476A-A44C-7C00851B6B18}" srcOrd="0" destOrd="0" presId="urn:microsoft.com/office/officeart/2005/8/layout/list1"/>
    <dgm:cxn modelId="{6FA73EE8-E1C2-467A-8DCD-461E0FCD1811}" type="presParOf" srcId="{5557BF4C-0B21-48C7-98F8-59E3BDB03DC7}" destId="{04BFF7BE-8A4B-43A8-811A-DA3705A638B4}" srcOrd="1" destOrd="0" presId="urn:microsoft.com/office/officeart/2005/8/layout/list1"/>
    <dgm:cxn modelId="{AD4F19FB-946A-43CE-A707-0BAFBA433D93}" type="presParOf" srcId="{FC8F17A7-382E-4A1E-B2E7-DA36B42E1581}" destId="{4A94990A-C322-4A85-9986-B15C0FF2B266}" srcOrd="21" destOrd="0" presId="urn:microsoft.com/office/officeart/2005/8/layout/list1"/>
    <dgm:cxn modelId="{8C79115C-BCDB-40C2-A726-00DE1D2B08D0}" type="presParOf" srcId="{FC8F17A7-382E-4A1E-B2E7-DA36B42E1581}" destId="{C436068C-0248-4822-A0B2-7CB4D8C70A60}" srcOrd="22" destOrd="0" presId="urn:microsoft.com/office/officeart/2005/8/layout/list1"/>
    <dgm:cxn modelId="{4B3710F0-6C41-4B19-9EDF-C847343E1EBE}" type="presParOf" srcId="{FC8F17A7-382E-4A1E-B2E7-DA36B42E1581}" destId="{1E506FD5-CE60-423F-B26B-10293B47C007}" srcOrd="23" destOrd="0" presId="urn:microsoft.com/office/officeart/2005/8/layout/list1"/>
    <dgm:cxn modelId="{55112B74-4B91-4F35-BEFF-95444A358A72}" type="presParOf" srcId="{FC8F17A7-382E-4A1E-B2E7-DA36B42E1581}" destId="{1D02F6B0-EBF4-45E3-82C7-E7801560D744}" srcOrd="24" destOrd="0" presId="urn:microsoft.com/office/officeart/2005/8/layout/list1"/>
    <dgm:cxn modelId="{8B22DDCB-FBBE-45AD-8428-D4F306C59D6C}" type="presParOf" srcId="{1D02F6B0-EBF4-45E3-82C7-E7801560D744}" destId="{FE891326-686A-4C45-B79B-1B94C9E03A2E}" srcOrd="0" destOrd="0" presId="urn:microsoft.com/office/officeart/2005/8/layout/list1"/>
    <dgm:cxn modelId="{99FA6AF6-715F-4480-8FC4-0CFA867A7C65}" type="presParOf" srcId="{1D02F6B0-EBF4-45E3-82C7-E7801560D744}" destId="{61C61218-148C-4255-9C90-C651A43AA30B}" srcOrd="1" destOrd="0" presId="urn:microsoft.com/office/officeart/2005/8/layout/list1"/>
    <dgm:cxn modelId="{B171DD6D-324A-4B3F-BE98-6ED85F2DD276}" type="presParOf" srcId="{FC8F17A7-382E-4A1E-B2E7-DA36B42E1581}" destId="{1802013E-BF39-4EF9-9432-FA7C944D3582}" srcOrd="25" destOrd="0" presId="urn:microsoft.com/office/officeart/2005/8/layout/list1"/>
    <dgm:cxn modelId="{D749921E-9752-4563-AC29-DDA420932F04}" type="presParOf" srcId="{FC8F17A7-382E-4A1E-B2E7-DA36B42E1581}" destId="{1BCA2504-F34B-4965-B98A-B14370556103}" srcOrd="26" destOrd="0" presId="urn:microsoft.com/office/officeart/2005/8/layout/list1"/>
    <dgm:cxn modelId="{750BB566-A069-481C-870F-B9D748DF4B99}" type="presParOf" srcId="{FC8F17A7-382E-4A1E-B2E7-DA36B42E1581}" destId="{0FAAC69F-E085-4A39-B6CA-D9F5703A4618}" srcOrd="27" destOrd="0" presId="urn:microsoft.com/office/officeart/2005/8/layout/list1"/>
    <dgm:cxn modelId="{FB7329FA-78AE-4ABD-914B-D2CB5D34AA97}" type="presParOf" srcId="{FC8F17A7-382E-4A1E-B2E7-DA36B42E1581}" destId="{D8E4629F-6E0F-4A02-BADE-4218A3A65FF2}" srcOrd="28" destOrd="0" presId="urn:microsoft.com/office/officeart/2005/8/layout/list1"/>
    <dgm:cxn modelId="{E77A3E6F-7A83-4938-AF94-D56F25F8F8AD}" type="presParOf" srcId="{D8E4629F-6E0F-4A02-BADE-4218A3A65FF2}" destId="{FD05451A-4252-4BAC-BB45-636A73C8DE8B}" srcOrd="0" destOrd="0" presId="urn:microsoft.com/office/officeart/2005/8/layout/list1"/>
    <dgm:cxn modelId="{64861DB3-8A41-43F8-AE4D-49216F84042E}" type="presParOf" srcId="{D8E4629F-6E0F-4A02-BADE-4218A3A65FF2}" destId="{FB41B348-582E-4F1B-8E8B-5AE516EA174B}" srcOrd="1" destOrd="0" presId="urn:microsoft.com/office/officeart/2005/8/layout/list1"/>
    <dgm:cxn modelId="{10B111CA-0BBF-4549-A762-10BFE0034197}" type="presParOf" srcId="{FC8F17A7-382E-4A1E-B2E7-DA36B42E1581}" destId="{E7BC78D9-1A4C-4A98-B3F2-3EC605C1BE54}" srcOrd="29" destOrd="0" presId="urn:microsoft.com/office/officeart/2005/8/layout/list1"/>
    <dgm:cxn modelId="{7CAF328C-FAAC-49EB-8946-0226A8CA11E3}" type="presParOf" srcId="{FC8F17A7-382E-4A1E-B2E7-DA36B42E1581}" destId="{4AC2EB15-380B-4E95-A5FA-808E3B3AA859}" srcOrd="30" destOrd="0" presId="urn:microsoft.com/office/officeart/2005/8/layout/list1"/>
    <dgm:cxn modelId="{84227714-7B89-492B-9778-85A5AF98AC3A}" type="presParOf" srcId="{FC8F17A7-382E-4A1E-B2E7-DA36B42E1581}" destId="{38C0859C-7275-408F-8247-FDFC8F7D3597}" srcOrd="31" destOrd="0" presId="urn:microsoft.com/office/officeart/2005/8/layout/list1"/>
    <dgm:cxn modelId="{9A64C017-7389-4FD2-BC03-D3E99B5165E2}" type="presParOf" srcId="{FC8F17A7-382E-4A1E-B2E7-DA36B42E1581}" destId="{2B9B4077-7AD0-41BF-89A1-CCD579863653}" srcOrd="32" destOrd="0" presId="urn:microsoft.com/office/officeart/2005/8/layout/list1"/>
    <dgm:cxn modelId="{D772BAD8-89E8-4F39-9FA1-058AC453267D}" type="presParOf" srcId="{2B9B4077-7AD0-41BF-89A1-CCD579863653}" destId="{194EB645-03DB-4718-8A2C-6FB775B61591}" srcOrd="0" destOrd="0" presId="urn:microsoft.com/office/officeart/2005/8/layout/list1"/>
    <dgm:cxn modelId="{A087AB03-D7F6-4EEA-BA42-B59A3DA2BBDC}" type="presParOf" srcId="{2B9B4077-7AD0-41BF-89A1-CCD579863653}" destId="{424CBD1D-1FC5-4620-B1CA-CEE3B5CF2E9C}" srcOrd="1" destOrd="0" presId="urn:microsoft.com/office/officeart/2005/8/layout/list1"/>
    <dgm:cxn modelId="{4747DF75-B919-4538-8FCC-9235D3CF971F}" type="presParOf" srcId="{FC8F17A7-382E-4A1E-B2E7-DA36B42E1581}" destId="{930D1122-9358-4F28-86F7-9B909D1379B5}" srcOrd="33" destOrd="0" presId="urn:microsoft.com/office/officeart/2005/8/layout/list1"/>
    <dgm:cxn modelId="{82FCDCEB-59D1-4C83-AC9C-638C0B288AA9}" type="presParOf" srcId="{FC8F17A7-382E-4A1E-B2E7-DA36B42E1581}" destId="{6B840818-1DBA-430E-8241-C14651C75AC3}" srcOrd="34" destOrd="0" presId="urn:microsoft.com/office/officeart/2005/8/layout/list1"/>
    <dgm:cxn modelId="{B4D23DCC-F7A3-4977-A058-BF3A66833E75}" type="presParOf" srcId="{FC8F17A7-382E-4A1E-B2E7-DA36B42E1581}" destId="{3546DACC-6EE4-495B-80ED-08D9CE3E49DC}" srcOrd="35" destOrd="0" presId="urn:microsoft.com/office/officeart/2005/8/layout/list1"/>
    <dgm:cxn modelId="{DB60453B-9689-4031-ABE1-2025EF2483AF}" type="presParOf" srcId="{FC8F17A7-382E-4A1E-B2E7-DA36B42E1581}" destId="{149E7E05-9164-4FC0-AD4D-F6106392B578}" srcOrd="36" destOrd="0" presId="urn:microsoft.com/office/officeart/2005/8/layout/list1"/>
    <dgm:cxn modelId="{06ED1A9C-4B9D-48A5-9F0B-02E76810A720}" type="presParOf" srcId="{149E7E05-9164-4FC0-AD4D-F6106392B578}" destId="{63C9172F-EE30-49E2-9E45-1A3F307167E0}" srcOrd="0" destOrd="0" presId="urn:microsoft.com/office/officeart/2005/8/layout/list1"/>
    <dgm:cxn modelId="{23676101-BE65-49FF-9041-93457AEBA76E}" type="presParOf" srcId="{149E7E05-9164-4FC0-AD4D-F6106392B578}" destId="{A2DC3E57-52E3-478D-A04E-E0C40B3A6D1E}" srcOrd="1" destOrd="0" presId="urn:microsoft.com/office/officeart/2005/8/layout/list1"/>
    <dgm:cxn modelId="{CC198AD5-36EE-48EE-904F-80CA9214841C}" type="presParOf" srcId="{FC8F17A7-382E-4A1E-B2E7-DA36B42E1581}" destId="{DA5D1FDC-9886-44A2-80B4-CC785E870A80}" srcOrd="37" destOrd="0" presId="urn:microsoft.com/office/officeart/2005/8/layout/list1"/>
    <dgm:cxn modelId="{BBD487C5-B641-45F1-A6FA-17346F74ED22}" type="presParOf" srcId="{FC8F17A7-382E-4A1E-B2E7-DA36B42E1581}" destId="{8CE27BDD-A1C0-4C19-8C7C-E1EE3FF8CD56}" srcOrd="38" destOrd="0" presId="urn:microsoft.com/office/officeart/2005/8/layout/list1"/>
    <dgm:cxn modelId="{A4C32E3B-AB28-4F9B-978C-94AAADCB7ADC}" type="presParOf" srcId="{FC8F17A7-382E-4A1E-B2E7-DA36B42E1581}" destId="{C2B40191-EDD5-400F-821F-182ACFF6A277}" srcOrd="39" destOrd="0" presId="urn:microsoft.com/office/officeart/2005/8/layout/list1"/>
    <dgm:cxn modelId="{30F9855C-9C87-45B0-9D3F-9164FDF88CB5}" type="presParOf" srcId="{FC8F17A7-382E-4A1E-B2E7-DA36B42E1581}" destId="{504A7B5C-197B-45D0-8D59-56F4D5C8E46C}" srcOrd="40" destOrd="0" presId="urn:microsoft.com/office/officeart/2005/8/layout/list1"/>
    <dgm:cxn modelId="{0968C746-766E-4767-92C0-825F36503D72}" type="presParOf" srcId="{504A7B5C-197B-45D0-8D59-56F4D5C8E46C}" destId="{A8C8CC9A-22FC-4541-8139-B4781DD01AEA}" srcOrd="0" destOrd="0" presId="urn:microsoft.com/office/officeart/2005/8/layout/list1"/>
    <dgm:cxn modelId="{C31E0D17-A208-4920-83E9-8BD5F0E59F14}" type="presParOf" srcId="{504A7B5C-197B-45D0-8D59-56F4D5C8E46C}" destId="{47212612-2112-4EE4-AB9A-FD294A321217}" srcOrd="1" destOrd="0" presId="urn:microsoft.com/office/officeart/2005/8/layout/list1"/>
    <dgm:cxn modelId="{FF49A06E-DED2-4C89-A63B-81EF854E24F8}" type="presParOf" srcId="{FC8F17A7-382E-4A1E-B2E7-DA36B42E1581}" destId="{D3B319EC-2AC4-4E0D-B8B8-8706C1A64A31}" srcOrd="41" destOrd="0" presId="urn:microsoft.com/office/officeart/2005/8/layout/list1"/>
    <dgm:cxn modelId="{36478F52-4C24-40BC-B674-4B49626BBCF6}" type="presParOf" srcId="{FC8F17A7-382E-4A1E-B2E7-DA36B42E1581}" destId="{70EE8211-D7E5-4875-B1BE-DD896F61FF39}" srcOrd="42" destOrd="0" presId="urn:microsoft.com/office/officeart/2005/8/layout/list1"/>
    <dgm:cxn modelId="{2F0D0644-765E-4F05-8B42-689D6F026847}" type="presParOf" srcId="{FC8F17A7-382E-4A1E-B2E7-DA36B42E1581}" destId="{BA39C67A-6FB0-4B00-8EF6-F7BD7AFEC80C}" srcOrd="43" destOrd="0" presId="urn:microsoft.com/office/officeart/2005/8/layout/list1"/>
    <dgm:cxn modelId="{542D7848-2E6D-41E8-AC9E-F1FFDB9806EA}" type="presParOf" srcId="{FC8F17A7-382E-4A1E-B2E7-DA36B42E1581}" destId="{236F3CB0-FC6A-42E7-9222-5EB9A2129B15}" srcOrd="44" destOrd="0" presId="urn:microsoft.com/office/officeart/2005/8/layout/list1"/>
    <dgm:cxn modelId="{DA580CD1-57CF-4F94-8385-D501EF6C0E78}" type="presParOf" srcId="{236F3CB0-FC6A-42E7-9222-5EB9A2129B15}" destId="{CB8FA14D-F7C0-4BA7-B5FE-0AF92E1B5AEC}" srcOrd="0" destOrd="0" presId="urn:microsoft.com/office/officeart/2005/8/layout/list1"/>
    <dgm:cxn modelId="{191026A3-A60E-4A94-912C-35152FF8EFA5}" type="presParOf" srcId="{236F3CB0-FC6A-42E7-9222-5EB9A2129B15}" destId="{6D3E7738-9EC1-4E56-8866-13A3F1EA0EB5}" srcOrd="1" destOrd="0" presId="urn:microsoft.com/office/officeart/2005/8/layout/list1"/>
    <dgm:cxn modelId="{283A6AA9-1DE9-4BC3-AA72-7F4FFD81C790}" type="presParOf" srcId="{FC8F17A7-382E-4A1E-B2E7-DA36B42E1581}" destId="{0B3614BC-0986-4199-8F87-B76FDBA24601}" srcOrd="45" destOrd="0" presId="urn:microsoft.com/office/officeart/2005/8/layout/list1"/>
    <dgm:cxn modelId="{0D9D0BE4-5948-40CC-ABD1-9CBA76C223CA}" type="presParOf" srcId="{FC8F17A7-382E-4A1E-B2E7-DA36B42E1581}" destId="{930056F2-6EE0-4D60-B231-6A316CE5E782}" srcOrd="46" destOrd="0" presId="urn:microsoft.com/office/officeart/2005/8/layout/list1"/>
    <dgm:cxn modelId="{F0474065-A15D-49A2-8DCB-0D2CE45671D1}" type="presParOf" srcId="{FC8F17A7-382E-4A1E-B2E7-DA36B42E1581}" destId="{7804978F-5F52-4A88-8118-87B4DD2E9E40}" srcOrd="47" destOrd="0" presId="urn:microsoft.com/office/officeart/2005/8/layout/list1"/>
    <dgm:cxn modelId="{A44B5233-BCEF-4558-8C42-DABEF133F57A}" type="presParOf" srcId="{FC8F17A7-382E-4A1E-B2E7-DA36B42E1581}" destId="{66065793-67F8-45E2-97F5-720CAC391988}" srcOrd="48" destOrd="0" presId="urn:microsoft.com/office/officeart/2005/8/layout/list1"/>
    <dgm:cxn modelId="{5344E79B-4212-4F1B-8B45-31E81C46171E}" type="presParOf" srcId="{66065793-67F8-45E2-97F5-720CAC391988}" destId="{EBD57FE5-159F-4B83-AEF9-EA103400217F}" srcOrd="0" destOrd="0" presId="urn:microsoft.com/office/officeart/2005/8/layout/list1"/>
    <dgm:cxn modelId="{AC1CE2F0-6FCF-4A52-8E05-293D8D516783}" type="presParOf" srcId="{66065793-67F8-45E2-97F5-720CAC391988}" destId="{C9C4EDCF-0D7D-4178-80AC-3C28EDA936EA}" srcOrd="1" destOrd="0" presId="urn:microsoft.com/office/officeart/2005/8/layout/list1"/>
    <dgm:cxn modelId="{D48049A7-E1E1-4293-A982-3AD2D5D203AB}" type="presParOf" srcId="{FC8F17A7-382E-4A1E-B2E7-DA36B42E1581}" destId="{B0A39975-8ADA-4EB7-93AC-5B32CCFFA3D8}" srcOrd="49" destOrd="0" presId="urn:microsoft.com/office/officeart/2005/8/layout/list1"/>
    <dgm:cxn modelId="{65F68FE7-448C-4C82-8291-95465770F361}" type="presParOf" srcId="{FC8F17A7-382E-4A1E-B2E7-DA36B42E1581}" destId="{18AAA3DA-65E3-4B54-856F-745A46DBA2A8}" srcOrd="50" destOrd="0" presId="urn:microsoft.com/office/officeart/2005/8/layout/list1"/>
    <dgm:cxn modelId="{CB2109DE-D018-4E5A-B5BE-F80B994F71AD}" type="presParOf" srcId="{FC8F17A7-382E-4A1E-B2E7-DA36B42E1581}" destId="{61137101-CB7A-4843-B2C9-5D9A72761D76}" srcOrd="51" destOrd="0" presId="urn:microsoft.com/office/officeart/2005/8/layout/list1"/>
    <dgm:cxn modelId="{3861E3E4-AB31-40CE-8459-D12F989B7A71}" type="presParOf" srcId="{FC8F17A7-382E-4A1E-B2E7-DA36B42E1581}" destId="{FD56D612-0CA4-447A-8EF4-5D1FAC4FFEA3}" srcOrd="52" destOrd="0" presId="urn:microsoft.com/office/officeart/2005/8/layout/list1"/>
    <dgm:cxn modelId="{09FA176B-C3A1-4225-8534-556B8DEF8CE3}" type="presParOf" srcId="{FD56D612-0CA4-447A-8EF4-5D1FAC4FFEA3}" destId="{B1E43C84-89B8-494E-A5A6-627F9349E4E6}" srcOrd="0" destOrd="0" presId="urn:microsoft.com/office/officeart/2005/8/layout/list1"/>
    <dgm:cxn modelId="{619DD68F-3A7F-45E1-9C6C-D9903F77F957}" type="presParOf" srcId="{FD56D612-0CA4-447A-8EF4-5D1FAC4FFEA3}" destId="{D28A992A-D756-402D-AF4A-98AAC68826A9}" srcOrd="1" destOrd="0" presId="urn:microsoft.com/office/officeart/2005/8/layout/list1"/>
    <dgm:cxn modelId="{8FABD6C1-170E-4737-83B8-0D04962DB277}" type="presParOf" srcId="{FC8F17A7-382E-4A1E-B2E7-DA36B42E1581}" destId="{941866A7-6FD7-4ED3-91E2-08BC5BCC62AD}" srcOrd="53" destOrd="0" presId="urn:microsoft.com/office/officeart/2005/8/layout/list1"/>
    <dgm:cxn modelId="{6DF09CE1-E047-4B79-9335-E2D680EDF840}" type="presParOf" srcId="{FC8F17A7-382E-4A1E-B2E7-DA36B42E1581}" destId="{E7CFED7A-E2E7-4DB2-B02D-12D73767FC9A}" srcOrd="54" destOrd="0" presId="urn:microsoft.com/office/officeart/2005/8/layout/list1"/>
    <dgm:cxn modelId="{5CA3BE1E-81AE-44A5-8A04-463AD4856AB7}" type="presParOf" srcId="{FC8F17A7-382E-4A1E-B2E7-DA36B42E1581}" destId="{F644A991-153E-437A-B7C0-E0F664592780}" srcOrd="55" destOrd="0" presId="urn:microsoft.com/office/officeart/2005/8/layout/list1"/>
    <dgm:cxn modelId="{8E76ACE2-F39C-4E45-AC05-0239F2EC9877}" type="presParOf" srcId="{FC8F17A7-382E-4A1E-B2E7-DA36B42E1581}" destId="{100D4A9F-8DD0-4AEF-81E4-E18A5C61997E}" srcOrd="56" destOrd="0" presId="urn:microsoft.com/office/officeart/2005/8/layout/list1"/>
    <dgm:cxn modelId="{7C375EAB-28D9-4DEB-B7D1-DA2CBF14F351}" type="presParOf" srcId="{100D4A9F-8DD0-4AEF-81E4-E18A5C61997E}" destId="{0B453DFD-6C13-430D-A27F-131F95FA4CA8}" srcOrd="0" destOrd="0" presId="urn:microsoft.com/office/officeart/2005/8/layout/list1"/>
    <dgm:cxn modelId="{FEC2767F-16BA-4190-91A1-9E1163A96738}" type="presParOf" srcId="{100D4A9F-8DD0-4AEF-81E4-E18A5C61997E}" destId="{829469C0-E15E-4D2E-9CAF-90A9B365C9CD}" srcOrd="1" destOrd="0" presId="urn:microsoft.com/office/officeart/2005/8/layout/list1"/>
    <dgm:cxn modelId="{8743BFD9-6579-4164-A4AE-4720EA85479E}" type="presParOf" srcId="{FC8F17A7-382E-4A1E-B2E7-DA36B42E1581}" destId="{24A7FB08-CF40-42F6-B775-A2DDFFAB4B9F}" srcOrd="57" destOrd="0" presId="urn:microsoft.com/office/officeart/2005/8/layout/list1"/>
    <dgm:cxn modelId="{085BBE78-1929-46B4-95D0-48A3645D534E}" type="presParOf" srcId="{FC8F17A7-382E-4A1E-B2E7-DA36B42E1581}" destId="{C6F91460-8F15-4016-A895-41FD402867C8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4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31259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202223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202223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7547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5739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57393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3835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2027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noaction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noaction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noaction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20273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40123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28315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283153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6411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4603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46033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2699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0891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08913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48987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7179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noaction"/>
            </a:rPr>
            <a:t>Сяброўства, узаемадапамога</a:t>
          </a:r>
          <a:endParaRPr lang="ru-RU" sz="800" kern="1200" dirty="0"/>
        </a:p>
      </dsp:txBody>
      <dsp:txXfrm>
        <a:off x="835060" y="2371793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5275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3467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34673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1563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09755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097553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7851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6043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60433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4139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2331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23313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0427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18619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186193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6715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4907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49073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3003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1195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11953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392913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74833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74833"/>
        <a:ext cx="2336702" cy="236160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48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66907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noaction"/>
            </a:rPr>
            <a:t>Дабрыня, злосць і зайздрасць</a:t>
          </a:r>
          <a:endParaRPr lang="ru-RU" sz="800" kern="1200" dirty="0"/>
        </a:p>
      </dsp:txBody>
      <dsp:txXfrm>
        <a:off x="166907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1805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166907" y="625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Якасці характару людзей </a:t>
          </a:r>
          <a:endParaRPr lang="ru-RU" sz="800" kern="1200" dirty="0"/>
        </a:p>
      </dsp:txBody>
      <dsp:txXfrm>
        <a:off x="166907" y="62517"/>
        <a:ext cx="2336702" cy="236160"/>
      </dsp:txXfrm>
    </dsp:sp>
    <dsp:sp modelId="{4659EBC4-64D1-4B6C-92B5-9A0F3C2EF96C}">
      <dsp:nvSpPr>
        <dsp:cNvPr id="0" name=""/>
        <dsp:cNvSpPr/>
      </dsp:nvSpPr>
      <dsp:spPr>
        <a:xfrm>
          <a:off x="0" y="5434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166907" y="4253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недарэчных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людзей</a:t>
          </a:r>
          <a:endParaRPr lang="ru-RU" sz="800" kern="1200" dirty="0"/>
        </a:p>
      </dsp:txBody>
      <dsp:txXfrm>
        <a:off x="166907" y="425397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9063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166907" y="7882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ініцыятыўнасць</a:t>
          </a:r>
          <a:endParaRPr lang="ru-RU" sz="800" kern="1200" dirty="0"/>
        </a:p>
      </dsp:txBody>
      <dsp:txXfrm>
        <a:off x="166907" y="788277"/>
        <a:ext cx="2336702" cy="236160"/>
      </dsp:txXfrm>
    </dsp:sp>
    <dsp:sp modelId="{AA0B205A-8584-47CB-8AB6-687C2A81A3A7}">
      <dsp:nvSpPr>
        <dsp:cNvPr id="0" name=""/>
        <dsp:cNvSpPr/>
      </dsp:nvSpPr>
      <dsp:spPr>
        <a:xfrm>
          <a:off x="0" y="12692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166907" y="11511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Поспех і шчасце</a:t>
          </a:r>
          <a:endParaRPr lang="ru-RU" sz="800" kern="1200" dirty="0"/>
        </a:p>
      </dsp:txBody>
      <dsp:txXfrm>
        <a:off x="166907" y="1151157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6321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166907" y="15140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прыкметы надвор’я</a:t>
          </a:r>
          <a:endParaRPr lang="ru-RU" sz="800" kern="1200" dirty="0"/>
        </a:p>
      </dsp:txBody>
      <dsp:txXfrm>
        <a:off x="166907" y="1514037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19949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166907" y="18769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сельскую гаспадарку</a:t>
          </a:r>
          <a:endParaRPr lang="ru-RU" sz="800" kern="1200" dirty="0"/>
        </a:p>
      </dsp:txBody>
      <dsp:txXfrm>
        <a:off x="166907" y="1876917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3578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166907" y="22397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Прыказкі пра адносіны да дзяцей</a:t>
          </a:r>
          <a:endParaRPr lang="ru-RU" sz="800" kern="1200" dirty="0"/>
        </a:p>
      </dsp:txBody>
      <dsp:txXfrm>
        <a:off x="166907" y="2239797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7207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153261" y="26026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kern="1200" dirty="0" smtClean="0">
              <a:hlinkClick xmlns:r="http://schemas.openxmlformats.org/officeDocument/2006/relationships" r:id="" action="ppaction://hlinksldjump"/>
            </a:rPr>
            <a:t>Дабрыня,</a:t>
          </a:r>
          <a:r>
            <a:rPr lang="be-BY" sz="800" kern="1200" baseline="0" dirty="0" smtClean="0">
              <a:hlinkClick xmlns:r="http://schemas.openxmlformats.org/officeDocument/2006/relationships" r:id="" action="ppaction://hlinksldjump"/>
            </a:rPr>
            <a:t> злосць, зайздрасць</a:t>
          </a:r>
          <a:endParaRPr lang="ru-RU" sz="800" kern="1200" dirty="0"/>
        </a:p>
      </dsp:txBody>
      <dsp:txXfrm>
        <a:off x="153261" y="2602677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0836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166907" y="29655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Лянота і гультайства</a:t>
          </a:r>
          <a:endParaRPr lang="ru-RU" sz="800" kern="1200" dirty="0"/>
        </a:p>
      </dsp:txBody>
      <dsp:txXfrm>
        <a:off x="166907" y="2965557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4465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166907" y="33284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Праўда і хлусня</a:t>
          </a:r>
          <a:endParaRPr lang="ru-RU" sz="800" kern="1200" dirty="0"/>
        </a:p>
      </dsp:txBody>
      <dsp:txXfrm>
        <a:off x="166907" y="3328437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8093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166907" y="36913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сумленне</a:t>
          </a:r>
          <a:endParaRPr lang="ru-RU" sz="800" kern="1200" dirty="0"/>
        </a:p>
      </dsp:txBody>
      <dsp:txXfrm>
        <a:off x="166907" y="3691317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17227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166907" y="405419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Філасофскія погляды і назіранні</a:t>
          </a:r>
          <a:endParaRPr lang="ru-RU" sz="800" kern="1200" dirty="0"/>
        </a:p>
      </dsp:txBody>
      <dsp:txXfrm>
        <a:off x="166907" y="4054197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53515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166907" y="441707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Сітуацыйныя прыказкі</a:t>
          </a:r>
          <a:endParaRPr lang="ru-RU" sz="800" kern="1200" dirty="0"/>
        </a:p>
      </dsp:txBody>
      <dsp:txXfrm>
        <a:off x="166907" y="4417077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489803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166907" y="477995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калгасы і працу</a:t>
          </a:r>
          <a:endParaRPr lang="ru-RU" sz="800" kern="1200" dirty="0"/>
        </a:p>
      </dsp:txBody>
      <dsp:txXfrm>
        <a:off x="166907" y="4779957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26091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166907" y="514283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падзеі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ВАв</a:t>
          </a:r>
          <a:endParaRPr lang="ru-RU" sz="800" kern="1200" dirty="0"/>
        </a:p>
      </dsp:txBody>
      <dsp:txXfrm>
        <a:off x="166907" y="5142837"/>
        <a:ext cx="2336702" cy="236160"/>
      </dsp:txXfrm>
    </dsp:sp>
    <dsp:sp modelId="{BAFC3455-1FD5-4CC5-81A1-73036AFF9A32}">
      <dsp:nvSpPr>
        <dsp:cNvPr id="0" name=""/>
        <dsp:cNvSpPr/>
      </dsp:nvSpPr>
      <dsp:spPr>
        <a:xfrm>
          <a:off x="0" y="5623797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42B8-ECD7-4885-9E08-72E31F850DA6}">
      <dsp:nvSpPr>
        <dsp:cNvPr id="0" name=""/>
        <dsp:cNvSpPr/>
      </dsp:nvSpPr>
      <dsp:spPr>
        <a:xfrm>
          <a:off x="153259" y="5505717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hlinkClick xmlns:r="http://schemas.openxmlformats.org/officeDocument/2006/relationships" r:id="" action="ppaction://hlinksldjump"/>
            </a:rPr>
            <a:t>Конегадо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ўля</a:t>
          </a:r>
          <a:endParaRPr lang="ru-RU" sz="800" b="1" kern="1200" dirty="0"/>
        </a:p>
      </dsp:txBody>
      <dsp:txXfrm>
        <a:off x="153259" y="5505717"/>
        <a:ext cx="2336702" cy="2361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68E2-ED89-431A-A486-281CC5329D11}">
      <dsp:nvSpPr>
        <dsp:cNvPr id="0" name=""/>
        <dsp:cNvSpPr/>
      </dsp:nvSpPr>
      <dsp:spPr>
        <a:xfrm>
          <a:off x="0" y="29545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D4D-7011-4622-ADCA-FDF1A9C6A79F}">
      <dsp:nvSpPr>
        <dsp:cNvPr id="0" name=""/>
        <dsp:cNvSpPr/>
      </dsp:nvSpPr>
      <dsp:spPr>
        <a:xfrm>
          <a:off x="835060" y="185080"/>
          <a:ext cx="2336702" cy="228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Земляробчы каляндар</a:t>
          </a:r>
          <a:endParaRPr lang="ru-RU" sz="800" kern="1200" dirty="0"/>
        </a:p>
      </dsp:txBody>
      <dsp:txXfrm>
        <a:off x="835060" y="185080"/>
        <a:ext cx="2336702" cy="228449"/>
      </dsp:txXfrm>
    </dsp:sp>
    <dsp:sp modelId="{4659EBC4-64D1-4B6C-92B5-9A0F3C2EF96C}">
      <dsp:nvSpPr>
        <dsp:cNvPr id="0" name=""/>
        <dsp:cNvSpPr/>
      </dsp:nvSpPr>
      <dsp:spPr>
        <a:xfrm>
          <a:off x="0" y="658330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3FC9-62E0-4C58-A7D5-27187D2C5D7D}">
      <dsp:nvSpPr>
        <dsp:cNvPr id="0" name=""/>
        <dsp:cNvSpPr/>
      </dsp:nvSpPr>
      <dsp:spPr>
        <a:xfrm>
          <a:off x="835060" y="540250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працы і адносінах да яе</a:t>
          </a:r>
          <a:endParaRPr lang="ru-RU" sz="800" kern="1200" dirty="0"/>
        </a:p>
      </dsp:txBody>
      <dsp:txXfrm>
        <a:off x="835060" y="540250"/>
        <a:ext cx="2336702" cy="236160"/>
      </dsp:txXfrm>
    </dsp:sp>
    <dsp:sp modelId="{30B5F34B-9541-42FB-BF55-BA19172ED350}">
      <dsp:nvSpPr>
        <dsp:cNvPr id="0" name=""/>
        <dsp:cNvSpPr/>
      </dsp:nvSpPr>
      <dsp:spPr>
        <a:xfrm>
          <a:off x="0" y="10554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C4BE-FE64-4D2A-8759-19F25F7067C9}">
      <dsp:nvSpPr>
        <dsp:cNvPr id="0" name=""/>
        <dsp:cNvSpPr/>
      </dsp:nvSpPr>
      <dsp:spPr>
        <a:xfrm>
          <a:off x="835060" y="903130"/>
          <a:ext cx="2336702" cy="270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Матэрыяльны быт</a:t>
          </a:r>
          <a:r>
            <a:rPr lang="be-BY" sz="800" kern="1200" dirty="0">
              <a:hlinkClick xmlns:r="http://schemas.openxmlformats.org/officeDocument/2006/relationships" r:id="" action="ppaction://hlinksldjump"/>
            </a:rPr>
            <a:t>: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гаспадарлівасць, хата, адзенне, харчаванне</a:t>
          </a:r>
          <a:endParaRPr lang="ru-RU" sz="800" kern="1200" dirty="0"/>
        </a:p>
      </dsp:txBody>
      <dsp:txXfrm>
        <a:off x="835060" y="903130"/>
        <a:ext cx="2336702" cy="270445"/>
      </dsp:txXfrm>
    </dsp:sp>
    <dsp:sp modelId="{AA0B205A-8584-47CB-8AB6-687C2A81A3A7}">
      <dsp:nvSpPr>
        <dsp:cNvPr id="0" name=""/>
        <dsp:cNvSpPr/>
      </dsp:nvSpPr>
      <dsp:spPr>
        <a:xfrm>
          <a:off x="0" y="14183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23298-42EC-4240-A896-C3B77D6A84BE}">
      <dsp:nvSpPr>
        <dsp:cNvPr id="0" name=""/>
        <dsp:cNvSpPr/>
      </dsp:nvSpPr>
      <dsp:spPr>
        <a:xfrm>
          <a:off x="835060" y="13002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хлеб</a:t>
          </a:r>
          <a:endParaRPr lang="ru-RU" sz="800" kern="1200" dirty="0"/>
        </a:p>
      </dsp:txBody>
      <dsp:txXfrm>
        <a:off x="835060" y="1300296"/>
        <a:ext cx="2336702" cy="236160"/>
      </dsp:txXfrm>
    </dsp:sp>
    <dsp:sp modelId="{B17DE1A4-9BC0-46D0-9740-94D09C549B59}">
      <dsp:nvSpPr>
        <dsp:cNvPr id="0" name=""/>
        <dsp:cNvSpPr/>
      </dsp:nvSpPr>
      <dsp:spPr>
        <a:xfrm>
          <a:off x="0" y="17812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F254-491E-49B4-A226-DB6AC9EDF287}">
      <dsp:nvSpPr>
        <dsp:cNvPr id="0" name=""/>
        <dsp:cNvSpPr/>
      </dsp:nvSpPr>
      <dsp:spPr>
        <a:xfrm>
          <a:off x="835060" y="16631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</a:t>
          </a: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Радзіме</a:t>
          </a:r>
          <a:endParaRPr lang="ru-RU" sz="800" kern="1200" dirty="0"/>
        </a:p>
      </dsp:txBody>
      <dsp:txXfrm>
        <a:off x="835060" y="1663176"/>
        <a:ext cx="2336702" cy="236160"/>
      </dsp:txXfrm>
    </dsp:sp>
    <dsp:sp modelId="{C436068C-0248-4822-A0B2-7CB4D8C70A60}">
      <dsp:nvSpPr>
        <dsp:cNvPr id="0" name=""/>
        <dsp:cNvSpPr/>
      </dsp:nvSpPr>
      <dsp:spPr>
        <a:xfrm>
          <a:off x="0" y="21441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FF7BE-8A4B-43A8-811A-DA3705A638B4}">
      <dsp:nvSpPr>
        <dsp:cNvPr id="0" name=""/>
        <dsp:cNvSpPr/>
      </dsp:nvSpPr>
      <dsp:spPr>
        <a:xfrm>
          <a:off x="835060" y="20260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Сацыяльныя </a:t>
          </a:r>
          <a:r>
            <a:rPr lang="be-BY" sz="800" b="1" kern="1200" dirty="0">
              <a:hlinkClick xmlns:r="http://schemas.openxmlformats.org/officeDocument/2006/relationships" r:id="" action="ppaction://hlinksldjump"/>
            </a:rPr>
            <a:t>адносіны</a:t>
          </a:r>
          <a:endParaRPr lang="ru-RU" sz="800" kern="1200" dirty="0"/>
        </a:p>
      </dsp:txBody>
      <dsp:txXfrm>
        <a:off x="835060" y="2026056"/>
        <a:ext cx="2336702" cy="236160"/>
      </dsp:txXfrm>
    </dsp:sp>
    <dsp:sp modelId="{1BCA2504-F34B-4965-B98A-B14370556103}">
      <dsp:nvSpPr>
        <dsp:cNvPr id="0" name=""/>
        <dsp:cNvSpPr/>
      </dsp:nvSpPr>
      <dsp:spPr>
        <a:xfrm>
          <a:off x="0" y="25070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1218-148C-4255-9C90-C651A43AA30B}">
      <dsp:nvSpPr>
        <dsp:cNvPr id="0" name=""/>
        <dsp:cNvSpPr/>
      </dsp:nvSpPr>
      <dsp:spPr>
        <a:xfrm>
          <a:off x="835060" y="23889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 smtClean="0">
              <a:hlinkClick xmlns:r="http://schemas.openxmlformats.org/officeDocument/2006/relationships" r:id="" action="ppaction://hlinksldjump"/>
            </a:rPr>
            <a:t>Сяброўства, узаемадапамога</a:t>
          </a:r>
          <a:endParaRPr lang="ru-RU" sz="800" kern="1200" dirty="0"/>
        </a:p>
      </dsp:txBody>
      <dsp:txXfrm>
        <a:off x="835060" y="2388936"/>
        <a:ext cx="2336702" cy="236160"/>
      </dsp:txXfrm>
    </dsp:sp>
    <dsp:sp modelId="{4AC2EB15-380B-4E95-A5FA-808E3B3AA859}">
      <dsp:nvSpPr>
        <dsp:cNvPr id="0" name=""/>
        <dsp:cNvSpPr/>
      </dsp:nvSpPr>
      <dsp:spPr>
        <a:xfrm>
          <a:off x="0" y="28698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1B348-582E-4F1B-8E8B-5AE516EA174B}">
      <dsp:nvSpPr>
        <dsp:cNvPr id="0" name=""/>
        <dsp:cNvSpPr/>
      </dsp:nvSpPr>
      <dsp:spPr>
        <a:xfrm>
          <a:off x="835060" y="27518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час і яго каштоўнасць</a:t>
          </a:r>
          <a:endParaRPr lang="ru-RU" sz="800" kern="1200" dirty="0"/>
        </a:p>
      </dsp:txBody>
      <dsp:txXfrm>
        <a:off x="835060" y="2751816"/>
        <a:ext cx="2336702" cy="236160"/>
      </dsp:txXfrm>
    </dsp:sp>
    <dsp:sp modelId="{6B840818-1DBA-430E-8241-C14651C75AC3}">
      <dsp:nvSpPr>
        <dsp:cNvPr id="0" name=""/>
        <dsp:cNvSpPr/>
      </dsp:nvSpPr>
      <dsp:spPr>
        <a:xfrm>
          <a:off x="0" y="32327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BD1D-1FC5-4620-B1CA-CEE3B5CF2E9C}">
      <dsp:nvSpPr>
        <dsp:cNvPr id="0" name=""/>
        <dsp:cNvSpPr/>
      </dsp:nvSpPr>
      <dsp:spPr>
        <a:xfrm>
          <a:off x="835060" y="31146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слова і родную мову</a:t>
          </a:r>
          <a:endParaRPr lang="ru-RU" sz="800" kern="1200" dirty="0"/>
        </a:p>
      </dsp:txBody>
      <dsp:txXfrm>
        <a:off x="835060" y="3114696"/>
        <a:ext cx="2336702" cy="236160"/>
      </dsp:txXfrm>
    </dsp:sp>
    <dsp:sp modelId="{8CE27BDD-A1C0-4C19-8C7C-E1EE3FF8CD56}">
      <dsp:nvSpPr>
        <dsp:cNvPr id="0" name=""/>
        <dsp:cNvSpPr/>
      </dsp:nvSpPr>
      <dsp:spPr>
        <a:xfrm>
          <a:off x="0" y="35956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3E57-52E3-478D-A04E-E0C40B3A6D1E}">
      <dsp:nvSpPr>
        <dsp:cNvPr id="0" name=""/>
        <dsp:cNvSpPr/>
      </dsp:nvSpPr>
      <dsp:spPr>
        <a:xfrm>
          <a:off x="835060" y="34775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Аб сям’і і нашчадках</a:t>
          </a:r>
          <a:endParaRPr lang="ru-RU" sz="800" kern="1200" dirty="0"/>
        </a:p>
      </dsp:txBody>
      <dsp:txXfrm>
        <a:off x="835060" y="3477576"/>
        <a:ext cx="2336702" cy="236160"/>
      </dsp:txXfrm>
    </dsp:sp>
    <dsp:sp modelId="{70EE8211-D7E5-4875-B1BE-DD896F61FF39}">
      <dsp:nvSpPr>
        <dsp:cNvPr id="0" name=""/>
        <dsp:cNvSpPr/>
      </dsp:nvSpPr>
      <dsp:spPr>
        <a:xfrm>
          <a:off x="0" y="395853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2612-2112-4EE4-AB9A-FD294A321217}">
      <dsp:nvSpPr>
        <dsp:cNvPr id="0" name=""/>
        <dsp:cNvSpPr/>
      </dsp:nvSpPr>
      <dsp:spPr>
        <a:xfrm>
          <a:off x="835060" y="384045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Каханне і сямейнае жыццё</a:t>
          </a:r>
          <a:endParaRPr lang="ru-RU" sz="800" kern="1200" dirty="0"/>
        </a:p>
      </dsp:txBody>
      <dsp:txXfrm>
        <a:off x="835060" y="3840456"/>
        <a:ext cx="2336702" cy="236160"/>
      </dsp:txXfrm>
    </dsp:sp>
    <dsp:sp modelId="{930056F2-6EE0-4D60-B231-6A316CE5E782}">
      <dsp:nvSpPr>
        <dsp:cNvPr id="0" name=""/>
        <dsp:cNvSpPr/>
      </dsp:nvSpPr>
      <dsp:spPr>
        <a:xfrm>
          <a:off x="0" y="432141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E7738-9EC1-4E56-8866-13A3F1EA0EB5}">
      <dsp:nvSpPr>
        <dsp:cNvPr id="0" name=""/>
        <dsp:cNvSpPr/>
      </dsp:nvSpPr>
      <dsp:spPr>
        <a:xfrm>
          <a:off x="835060" y="420333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розум і веды</a:t>
          </a:r>
          <a:endParaRPr lang="ru-RU" sz="800" kern="1200" dirty="0"/>
        </a:p>
      </dsp:txBody>
      <dsp:txXfrm>
        <a:off x="835060" y="4203336"/>
        <a:ext cx="2336702" cy="236160"/>
      </dsp:txXfrm>
    </dsp:sp>
    <dsp:sp modelId="{18AAA3DA-65E3-4B54-856F-745A46DBA2A8}">
      <dsp:nvSpPr>
        <dsp:cNvPr id="0" name=""/>
        <dsp:cNvSpPr/>
      </dsp:nvSpPr>
      <dsp:spPr>
        <a:xfrm>
          <a:off x="0" y="468429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DCF-0D7D-4178-80AC-3C28EDA936EA}">
      <dsp:nvSpPr>
        <dsp:cNvPr id="0" name=""/>
        <dsp:cNvSpPr/>
      </dsp:nvSpPr>
      <dsp:spPr>
        <a:xfrm>
          <a:off x="835060" y="456621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багацце і беднасць</a:t>
          </a:r>
          <a:endParaRPr lang="ru-RU" sz="800" kern="1200" dirty="0"/>
        </a:p>
      </dsp:txBody>
      <dsp:txXfrm>
        <a:off x="835060" y="4566216"/>
        <a:ext cx="2336702" cy="236160"/>
      </dsp:txXfrm>
    </dsp:sp>
    <dsp:sp modelId="{E7CFED7A-E2E7-4DB2-B02D-12D73767FC9A}">
      <dsp:nvSpPr>
        <dsp:cNvPr id="0" name=""/>
        <dsp:cNvSpPr/>
      </dsp:nvSpPr>
      <dsp:spPr>
        <a:xfrm>
          <a:off x="0" y="504717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A992A-D756-402D-AF4A-98AAC68826A9}">
      <dsp:nvSpPr>
        <dsp:cNvPr id="0" name=""/>
        <dsp:cNvSpPr/>
      </dsp:nvSpPr>
      <dsp:spPr>
        <a:xfrm>
          <a:off x="835060" y="492909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Скупасць і жаднасць</a:t>
          </a:r>
          <a:endParaRPr lang="ru-RU" sz="800" kern="1200" dirty="0"/>
        </a:p>
      </dsp:txBody>
      <dsp:txXfrm>
        <a:off x="835060" y="4929096"/>
        <a:ext cx="2336702" cy="236160"/>
      </dsp:txXfrm>
    </dsp:sp>
    <dsp:sp modelId="{C6F91460-8F15-4016-A895-41FD402867C8}">
      <dsp:nvSpPr>
        <dsp:cNvPr id="0" name=""/>
        <dsp:cNvSpPr/>
      </dsp:nvSpPr>
      <dsp:spPr>
        <a:xfrm>
          <a:off x="0" y="5410056"/>
          <a:ext cx="3338147" cy="20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9C0-E15E-4D2E-9CAF-90A9B365C9CD}">
      <dsp:nvSpPr>
        <dsp:cNvPr id="0" name=""/>
        <dsp:cNvSpPr/>
      </dsp:nvSpPr>
      <dsp:spPr>
        <a:xfrm>
          <a:off x="835060" y="5291976"/>
          <a:ext cx="2336702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22" tIns="0" rIns="8832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800" b="1" kern="1200" dirty="0">
              <a:hlinkClick xmlns:r="http://schemas.openxmlformats.org/officeDocument/2006/relationships" r:id="" action="ppaction://hlinksldjump"/>
            </a:rPr>
            <a:t>Пра Бога і лёс</a:t>
          </a:r>
          <a:endParaRPr lang="ru-RU" sz="800" kern="1200" dirty="0"/>
        </a:p>
      </dsp:txBody>
      <dsp:txXfrm>
        <a:off x="835060" y="5291976"/>
        <a:ext cx="2336702" cy="23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45302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2181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870970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69386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6484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96301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83061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05391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75491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1002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34332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3466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88478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3857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5636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26994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1758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249DF7-2FE3-47A8-96D6-28716A9ADD62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53B1BC-2A60-495F-A274-F8082B009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71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2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1.xml"/><Relationship Id="rId3" Type="http://schemas.openxmlformats.org/officeDocument/2006/relationships/diagramLayout" Target="../diagrams/layout471.xml"/><Relationship Id="rId7" Type="http://schemas.openxmlformats.org/officeDocument/2006/relationships/diagramData" Target="../diagrams/data481.xml"/><Relationship Id="rId2" Type="http://schemas.openxmlformats.org/officeDocument/2006/relationships/diagramData" Target="../diagrams/data4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1.xml"/><Relationship Id="rId11" Type="http://schemas.microsoft.com/office/2007/relationships/diagramDrawing" Target="../diagrams/drawing481.xml"/><Relationship Id="rId5" Type="http://schemas.openxmlformats.org/officeDocument/2006/relationships/diagramColors" Target="../diagrams/colors471.xml"/><Relationship Id="rId10" Type="http://schemas.openxmlformats.org/officeDocument/2006/relationships/diagramColors" Target="../diagrams/colors481.xml"/><Relationship Id="rId4" Type="http://schemas.openxmlformats.org/officeDocument/2006/relationships/diagramQuickStyle" Target="../diagrams/quickStyle471.xml"/><Relationship Id="rId9" Type="http://schemas.openxmlformats.org/officeDocument/2006/relationships/diagramQuickStyle" Target="../diagrams/quickStyle48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4.xml"/><Relationship Id="rId3" Type="http://schemas.openxmlformats.org/officeDocument/2006/relationships/diagramLayout" Target="../diagrams/layout53.xml"/><Relationship Id="rId7" Type="http://schemas.openxmlformats.org/officeDocument/2006/relationships/diagramData" Target="../diagrams/data54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11" Type="http://schemas.microsoft.com/office/2007/relationships/diagramDrawing" Target="../diagrams/drawing54.xml"/><Relationship Id="rId5" Type="http://schemas.openxmlformats.org/officeDocument/2006/relationships/diagramColors" Target="../diagrams/colors53.xml"/><Relationship Id="rId10" Type="http://schemas.openxmlformats.org/officeDocument/2006/relationships/diagramColors" Target="../diagrams/colors54.xml"/><Relationship Id="rId4" Type="http://schemas.openxmlformats.org/officeDocument/2006/relationships/diagramQuickStyle" Target="../diagrams/quickStyle53.xml"/><Relationship Id="rId9" Type="http://schemas.openxmlformats.org/officeDocument/2006/relationships/diagramQuickStyle" Target="../diagrams/quickStyle5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3" Type="http://schemas.openxmlformats.org/officeDocument/2006/relationships/diagramLayout" Target="../diagrams/layout55.xml"/><Relationship Id="rId7" Type="http://schemas.openxmlformats.org/officeDocument/2006/relationships/diagramData" Target="../diagrams/data56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11" Type="http://schemas.microsoft.com/office/2007/relationships/diagramDrawing" Target="../diagrams/drawing56.xml"/><Relationship Id="rId5" Type="http://schemas.openxmlformats.org/officeDocument/2006/relationships/diagramColors" Target="../diagrams/colors55.xml"/><Relationship Id="rId10" Type="http://schemas.openxmlformats.org/officeDocument/2006/relationships/diagramColors" Target="../diagrams/colors56.xml"/><Relationship Id="rId4" Type="http://schemas.openxmlformats.org/officeDocument/2006/relationships/diagramQuickStyle" Target="../diagrams/quickStyle55.xml"/><Relationship Id="rId9" Type="http://schemas.openxmlformats.org/officeDocument/2006/relationships/diagramQuickStyle" Target="../diagrams/quickStyle5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8.xml"/><Relationship Id="rId3" Type="http://schemas.openxmlformats.org/officeDocument/2006/relationships/diagramLayout" Target="../diagrams/layout57.xml"/><Relationship Id="rId7" Type="http://schemas.openxmlformats.org/officeDocument/2006/relationships/diagramData" Target="../diagrams/data58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11" Type="http://schemas.microsoft.com/office/2007/relationships/diagramDrawing" Target="../diagrams/drawing58.xml"/><Relationship Id="rId5" Type="http://schemas.openxmlformats.org/officeDocument/2006/relationships/diagramColors" Target="../diagrams/colors57.xml"/><Relationship Id="rId10" Type="http://schemas.openxmlformats.org/officeDocument/2006/relationships/diagramColors" Target="../diagrams/colors58.xml"/><Relationship Id="rId4" Type="http://schemas.openxmlformats.org/officeDocument/2006/relationships/diagramQuickStyle" Target="../diagrams/quickStyle57.xml"/><Relationship Id="rId9" Type="http://schemas.openxmlformats.org/officeDocument/2006/relationships/diagramQuickStyle" Target="../diagrams/quickStyle5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0.xml"/><Relationship Id="rId3" Type="http://schemas.openxmlformats.org/officeDocument/2006/relationships/diagramLayout" Target="../diagrams/layout59.xml"/><Relationship Id="rId7" Type="http://schemas.openxmlformats.org/officeDocument/2006/relationships/diagramData" Target="../diagrams/data60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11" Type="http://schemas.microsoft.com/office/2007/relationships/diagramDrawing" Target="../diagrams/drawing60.xml"/><Relationship Id="rId5" Type="http://schemas.openxmlformats.org/officeDocument/2006/relationships/diagramColors" Target="../diagrams/colors59.xml"/><Relationship Id="rId10" Type="http://schemas.openxmlformats.org/officeDocument/2006/relationships/diagramColors" Target="../diagrams/colors60.xml"/><Relationship Id="rId4" Type="http://schemas.openxmlformats.org/officeDocument/2006/relationships/diagramQuickStyle" Target="../diagrams/quickStyle59.xml"/><Relationship Id="rId9" Type="http://schemas.openxmlformats.org/officeDocument/2006/relationships/diagramQuickStyle" Target="../diagrams/quickStyle6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3" Type="http://schemas.openxmlformats.org/officeDocument/2006/relationships/diagramLayout" Target="../diagrams/layout61.xml"/><Relationship Id="rId7" Type="http://schemas.openxmlformats.org/officeDocument/2006/relationships/diagramData" Target="../diagrams/data62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11" Type="http://schemas.microsoft.com/office/2007/relationships/diagramDrawing" Target="../diagrams/drawing62.xml"/><Relationship Id="rId5" Type="http://schemas.openxmlformats.org/officeDocument/2006/relationships/diagramColors" Target="../diagrams/colors61.xml"/><Relationship Id="rId10" Type="http://schemas.openxmlformats.org/officeDocument/2006/relationships/diagramColors" Target="../diagrams/colors62.xml"/><Relationship Id="rId4" Type="http://schemas.openxmlformats.org/officeDocument/2006/relationships/diagramQuickStyle" Target="../diagrams/quickStyle61.xml"/><Relationship Id="rId9" Type="http://schemas.openxmlformats.org/officeDocument/2006/relationships/diagramQuickStyle" Target="../diagrams/quickStyle6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4.xml"/><Relationship Id="rId3" Type="http://schemas.openxmlformats.org/officeDocument/2006/relationships/diagramLayout" Target="../diagrams/layout63.xml"/><Relationship Id="rId7" Type="http://schemas.openxmlformats.org/officeDocument/2006/relationships/diagramData" Target="../diagrams/data64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11" Type="http://schemas.microsoft.com/office/2007/relationships/diagramDrawing" Target="../diagrams/drawing64.xml"/><Relationship Id="rId5" Type="http://schemas.openxmlformats.org/officeDocument/2006/relationships/diagramColors" Target="../diagrams/colors63.xml"/><Relationship Id="rId10" Type="http://schemas.openxmlformats.org/officeDocument/2006/relationships/diagramColors" Target="../diagrams/colors64.xml"/><Relationship Id="rId4" Type="http://schemas.openxmlformats.org/officeDocument/2006/relationships/diagramQuickStyle" Target="../diagrams/quickStyle63.xml"/><Relationship Id="rId9" Type="http://schemas.openxmlformats.org/officeDocument/2006/relationships/diagramQuickStyle" Target="../diagrams/quickStyle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C33670-3C19-4F9B-8CD9-AAE16A419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187" y="1448050"/>
            <a:ext cx="7192370" cy="1515533"/>
          </a:xfrm>
        </p:spPr>
        <p:txBody>
          <a:bodyPr/>
          <a:lstStyle/>
          <a:p>
            <a:r>
              <a:rPr lang="be-BY" sz="3600" b="1" dirty="0" smtClean="0"/>
              <a:t>Інтэрактыўны плакат</a:t>
            </a:r>
            <a:br>
              <a:rPr lang="be-BY" sz="3600" b="1" dirty="0" smtClean="0"/>
            </a:br>
            <a:r>
              <a:rPr lang="be-BY" sz="3600" b="1" dirty="0" smtClean="0"/>
              <a:t>“</a:t>
            </a:r>
            <a:r>
              <a:rPr lang="be-BY" sz="3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Скарбонка </a:t>
            </a:r>
            <a:r>
              <a:rPr lang="be-BY" sz="3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народных </a:t>
            </a:r>
            <a:r>
              <a:rPr lang="be-BY" sz="3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выслоўяў”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221E1BF-7320-4C65-AB1C-40DFA7958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7807" y="573203"/>
            <a:ext cx="6815669" cy="1320802"/>
          </a:xfrm>
        </p:spPr>
        <p:txBody>
          <a:bodyPr/>
          <a:lstStyle/>
          <a:p>
            <a:r>
              <a:rPr lang="be-BY" b="1" dirty="0" smtClean="0"/>
              <a:t>Дзяржаўная </a:t>
            </a:r>
            <a:r>
              <a:rPr lang="be-BY" b="1" dirty="0" smtClean="0"/>
              <a:t>ўстанова адукацыі “Гімназія г.Веткі”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517409" y="3551831"/>
            <a:ext cx="5268036" cy="170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normalizeH="0" baseline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Выканалі</a:t>
            </a:r>
            <a:r>
              <a:rPr kumimoji="0" lang="ru-RU" sz="1600" b="1" i="1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lvl="0" fontAlgn="base">
              <a:spcAft>
                <a:spcPct val="0"/>
              </a:spcAft>
            </a:pPr>
            <a:r>
              <a:rPr lang="be-BY" sz="16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Анастасія  Мікалаеўна </a:t>
            </a:r>
            <a:r>
              <a:rPr lang="be-BY" sz="16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Суханава,</a:t>
            </a:r>
            <a:r>
              <a:rPr lang="ru-RU" sz="16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0" lang="ru-RU" sz="1600" b="1" i="1" u="none" strike="noStrike" kern="1200" normalizeH="0" baseline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вучаніца</a:t>
            </a:r>
            <a:r>
              <a:rPr kumimoji="0" lang="ru-RU" sz="1600" b="1" i="1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8 </a:t>
            </a:r>
            <a:r>
              <a:rPr kumimoji="0" lang="ru-RU" sz="1600" b="1" i="1" u="none" strike="noStrike" kern="1200" normalizeH="0" baseline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класа</a:t>
            </a:r>
            <a:r>
              <a:rPr lang="ru-RU" sz="16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kumimoji="0" lang="ru-RU" sz="1600" b="1" i="1" u="none" strike="noStrike" kern="1200" normalizeH="0" baseline="0" noProof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 fontAlgn="base">
              <a:spcAft>
                <a:spcPct val="0"/>
              </a:spcAft>
            </a:pPr>
            <a:r>
              <a:rPr kumimoji="0" lang="ru-RU" sz="1600" b="1" i="1" u="none" strike="noStrike" kern="1200" normalizeH="0" baseline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Вікторыя</a:t>
            </a:r>
            <a:r>
              <a:rPr lang="ru-RU" sz="16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i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Уладзіміраўна</a:t>
            </a:r>
            <a:r>
              <a:rPr lang="ru-RU" sz="16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i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Кавалерчык</a:t>
            </a:r>
            <a:r>
              <a:rPr lang="ru-RU" sz="16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16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0" lang="ru-RU" sz="1600" b="1" i="1" u="none" strike="noStrike" kern="1200" normalizeH="0" baseline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вучаніца</a:t>
            </a:r>
            <a:r>
              <a:rPr kumimoji="0" lang="ru-RU" sz="1600" b="1" i="1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8 </a:t>
            </a:r>
            <a:r>
              <a:rPr kumimoji="0" lang="ru-RU" sz="1600" b="1" i="1" u="none" strike="noStrike" kern="1200" normalizeH="0" baseline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класа</a:t>
            </a:r>
            <a:endParaRPr lang="ru-RU" sz="1600" b="1" i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600" b="1" i="1" u="none" strike="noStrike" kern="1200" normalizeH="0" baseline="0" noProof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be-BY" sz="1600" b="1" i="1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Кіраўнік</a:t>
            </a:r>
            <a:endParaRPr kumimoji="0" lang="ru-RU" sz="1600" b="1" i="1" u="none" strike="noStrike" kern="1200" normalizeH="0" baseline="0" noProof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be-BY" sz="1600" b="1" i="1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Алена Іванаўна</a:t>
            </a:r>
            <a:r>
              <a:rPr kumimoji="0" lang="be-BY" sz="1600" b="1" i="1" u="none" strike="noStrike" kern="1200" normalizeH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Шкапенка,</a:t>
            </a:r>
            <a:endParaRPr kumimoji="0" lang="ru-RU" sz="1600" b="1" i="1" u="none" strike="noStrike" kern="1200" normalizeH="0" baseline="0" noProof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normalizeH="0" baseline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настаўнік</a:t>
            </a:r>
            <a:r>
              <a:rPr kumimoji="0" lang="ru-RU" sz="1600" b="1" i="1" u="none" strike="noStrike" kern="1200" normalizeH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normalizeH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беларускай</a:t>
            </a:r>
            <a:r>
              <a:rPr kumimoji="0" lang="ru-RU" sz="1600" b="1" i="1" u="none" strike="noStrike" kern="1200" normalizeH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normalizeH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мовы</a:t>
            </a:r>
            <a:r>
              <a:rPr kumimoji="0" lang="ru-RU" sz="1600" b="1" i="1" u="none" strike="noStrike" kern="1200" normalizeH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normalizeH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1600" b="1" i="1" u="none" strike="noStrike" kern="1200" normalizeH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normalizeH="0" noProof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літаратуры</a:t>
            </a:r>
            <a:endParaRPr kumimoji="0" lang="ru-RU" sz="1600" b="1" i="1" u="none" strike="noStrike" kern="1200" normalizeH="0" baseline="0" noProof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1" u="none" strike="noStrike" kern="1200" normalizeH="0" baseline="0" noProof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540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934712" y="919382"/>
            <a:ext cx="470432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Дарагое яечка да Вялікадня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Гуляй, гуляй, ды дзела не кідай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Пакуль жаніцца, загаіцца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Пакуль шлюб браць — нічога не знаць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 не конь, не падгоніш і не прыпыніш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кута ў кут – і вечар тут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час і яго каштоўнасць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91749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480180" y="673723"/>
            <a:ext cx="54332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Конь вырвецца — здагоніш, а слова вырвецца — не зловіш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Выказанага слова да губы не вернеш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 свайго языка спусціш — на чужым не зловіш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як птушка: выпусціў — не вернеш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Сказанае слова за хвост не зловіш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Сліны не падымеш, а слова не вернеш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— вецер, а пісьмо — грунт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 напісана пяром, не выйме і сякера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ўзвей ветру пускаць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звей вецер гаварыць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не пазычае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кожнае слова адказ гатовы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Дробным макам рассыпацца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Языком слаць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Словамі як пер’ем слаць.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Гаварыў бы па-польску, ды язык конскі, гаварыў бы па-англійску, ды язык слізкі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Будзем мове вучыцца, пакуль смерць не лучыцца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Прымаўкі ды прыказкі — роднай мовы прывязкі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Усяму пачатак — родная мова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Хто забыў сваіх продкаў — сябе губляе, хто забыў сваю мову — усё згубіў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слова і родную мову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878171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66223" y="919383"/>
            <a:ext cx="51683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 бацьку і маці зневажае, той дабра не знае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Сямейка малая — усім работы хапае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Гурт невялічкі — гуляць няма звычкі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сям’і не без вырадка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Добра на Доне, ды лепей у сваім доме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Няма роду без выроду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балоце не без чорта, а ў роду не без выроду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кожнай чарадзе авечку з матыліцамі знойдзеш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на здаровай яблыні гнілы яблык знойдзецца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ў добрай сям’і вырадак бывае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Няма лесу без воўка, а сяла без злодзея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Былі бы мы сямёра, змаглі б усё ўчора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Якое карэнне, такое і насенне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куст, такі і парастак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род, такі й плод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Сава не родзіць сакала – такога чорта як сама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Яблык ад яблыні недалёка падае </a:t>
            </a:r>
            <a:endParaRPr lang="ru-RU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Аб сям’і і нашчадках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28470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411940" y="837496"/>
            <a:ext cx="541816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сонейка свету не быць, без мілага нельга жыць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Цяжка ўздыханне — далёка каханне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прыгожая прыгожа, а каханая прыгожа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тое хораша, што хораша, але тое, што каму даспадобы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Хоць у будане жыць, абы з каханым быць — Хоць пад лаўкаю сядзець, абы на харошага глядзець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Хоць без хлеба пасяджу, але ж на любага пагляджу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Хоць у адной лёлі (сарочцы), абы па любові </a:t>
            </a:r>
            <a:endParaRPr lang="ru-RU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Каханне і сямейнае жыццё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58818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370998" y="782904"/>
            <a:ext cx="55014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Адзін добры вопыт мудрэй за сем разумных павучанняў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разумнаю галавой і рукам легка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Старога паважай, малога павучай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вырасла ў маладога барада, нен вырасце і ў старога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разумным павядзешся – розуму набярэшся, а з дурнем і свой страціш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 стары бурчыць, малады памаўчыць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Людзей слухай, а свой розум май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дурной галавой нагам неспакой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дурною галавою і нагам няма спакою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Скупы двойчы плоціць, а дурны двойчы ходзіць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Галава нагам зладзей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Дай, Божа, старым вочы, а маладым розум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Сваім одумам (сваім розумам) жыць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мукі няма навукі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Цяжка ў школе, дык лёгка ў полі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 жыві — век вучыся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багацце розуму не купіш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 не купіш — у галаву не ўльеш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Хто без навукі, той як бязрукі </a:t>
            </a: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розум і веды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74816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452885" y="733246"/>
            <a:ext cx="5351320" cy="525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Беднаму сабрацца – толькі падпаясацца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Голаму разбой не страшан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Голы разбою не баіцца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Багаты Хадот: сабака ды кот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вераб’я багатая сям’я: у кожнага верабейкі па тры капейкі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Дажыліся казакі  хлеба не табакі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Багаты 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ведае, чым бедны абедае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 не цяля, бачыць (пазнае) круцяля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 бачыць з неба, што каму трэба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 ведае, хто што робіць і хто як абедае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 не гуляе, шмат палатна мае ды багатым торбы нагатаўляе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Даў Бог дурню хлеба, ды той не ўмеў спажыць як трэба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 Бог ні даў, усё ў торбу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Халімон танцуе, калі яму шанцуе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 папу ўдаецца, то і пападдзя смяецца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Каму каму, сіваму каню застаецца болей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багацце і беднасць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85269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411942" y="1055859"/>
            <a:ext cx="51602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будзь ласы на чужыя каўбасы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 чужога жадае, часта сваё пакладае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ганіся за чужым, не трэба будзе плаціць сваім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Чужое ўзяць — сваё згубіць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бяры чужога: аддасі сваё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Ліса і ў сне курэй бачыць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па чужое, а чорт па тваё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двума зайцамі пагонішся, ніводнага не зловіш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Быў бы хлеб, а мышы збягуцца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Скупы плаціць двойчы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Скупасць і жаднасць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14492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79870" y="1151392"/>
            <a:ext cx="4883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Бог не гуляе: усё на свеце мяняе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 не папусціць, свіння не ўкусіць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 Бог не дасць смерці, дык не возьмуць і чэрці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Бог дапусціць, то й святыя не абароняць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 Бог чутае бачыць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 не дзіця дурняў слухаць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Ведаў Бог, што не даў свінні </a:t>
            </a:r>
            <a:r>
              <a:rPr lang="be-BY" b="1" i="1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Бога і лёс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10842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620813" y="782905"/>
            <a:ext cx="48831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 каля печы, а язык за парогам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Умела гатаваць, да не ўмела падаваць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музыка, такое і гранне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Якая птушка, такі і галасок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Анёлам ляцеў, чортам сеў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Аднаго поля ягада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Малако на губах не абсохла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 пятніц на тыдні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Жаба на языку не спячэцца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Гарбатага магіла выправіць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 б дзятла пазнаў, каб не яго доўгі нос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ціхім балоце чэрці водзяцца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Воўка б’юць, а ён у лес бяжыць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Рыба вады не баіцца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Варона колькі не мыецца, усё роўна чорная, а гусь акунулася – і ўжо</a:t>
            </a: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Кабыла здыхае, траву хватае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Конік маленькі ды даражэнькі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Якасці характару людзей 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67836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729996" y="892086"/>
            <a:ext cx="48831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Вырас пад неба, а дурань як трэба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Скажы дурному паклоны біць, то ён і лоб паб’е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Дурань і мяла зломіць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Разумны работу зробіць, а дурань і мяла зломіць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 дурню брытву, то ён зарэжацца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хадзіў шалудзька Богу маліцца, а як пайшоў, дык і лоб разбіў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b="1" i="1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Запрагай </a:t>
            </a: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дугу, а я па хамут пабягу </a:t>
            </a:r>
            <a:endParaRPr lang="ru-RU" sz="8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недарэчных </a:t>
            </a:r>
            <a:r>
              <a:rPr lang="be-BY" b="1" dirty="0" smtClean="0"/>
              <a:t>людзей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17780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806DB1B-7299-419F-8AB5-3CD6E4A71F5E}"/>
              </a:ext>
            </a:extLst>
          </p:cNvPr>
          <p:cNvSpPr/>
          <p:nvPr/>
        </p:nvSpPr>
        <p:spPr>
          <a:xfrm>
            <a:off x="3452882" y="2251879"/>
            <a:ext cx="5308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err="1" smtClean="0">
                <a:solidFill>
                  <a:schemeClr val="accent2">
                    <a:lumMod val="50000"/>
                  </a:schemeClr>
                </a:solidFill>
              </a:rPr>
              <a:t>Задачы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just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пашырыць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уяўленне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аб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малых жанрах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вусна-паэтычнай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творчасці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;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прааналізаваць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тэматыку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груп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прыказак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прымавак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прадстаўленых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ў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зборніку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Я.Н.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Рапановіча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Беларускія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прыказкі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прымаўкі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загадкі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»;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размеркаваць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адабраныя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для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даследавання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(з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улікам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сабранага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матэрыялу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ў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г. Ветка)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моўныя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адзінкі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па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тэматычных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групах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адносна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прапанаванай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намі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класіфікацыі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прасачыць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наяўнасць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асаблівасцей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пераваг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выкарыстанні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прыказак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прапанаваць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сайце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гімназіі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сабраны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размеркаваны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па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тэматычных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групах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моўны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матэрыял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для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выкарыстання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вучэбных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занятках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пазакласных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мерапрыемствах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9237" y="859809"/>
            <a:ext cx="5254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err="1" smtClean="0">
                <a:solidFill>
                  <a:schemeClr val="accent2">
                    <a:lumMod val="50000"/>
                  </a:schemeClr>
                </a:solidFill>
              </a:rPr>
              <a:t>Мэта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выяўленне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прыказак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прымавак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розным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семантычным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значэннем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якія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выкарыстоўваюцца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ў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гутарковым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маўленні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жыхарамі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г.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Веткі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7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52303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716348" y="864791"/>
            <a:ext cx="488313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Божа памажы, але й сам падбяжы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Памажы Божа, але й ты не ляжы, нябожа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Бога спадзявайся, але і сам старайся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Працуй, нябожа, то і Бог паможа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Чакай збавення з неба, а тым часам хлеба трэба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бога спадзявайся, а сам не давайся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Ваўка зубы (ногі) кормяць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Куй жалеза, пакуль гарачае </a:t>
            </a:r>
            <a:endParaRPr lang="ru-RU" sz="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ініцыятыўнасць</a:t>
            </a:r>
            <a:endParaRPr lang="ru-RU" dirty="0"/>
          </a:p>
        </p:txBody>
      </p:sp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02891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79870" y="1014917"/>
            <a:ext cx="51410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Прыйдзе, тата, і наша свята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Будзе і на вашай вуліцы кірмаш (свята)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Будзе і на маім рынку торг (кірмаш)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Загляне сонца і ў наша ваконца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Калісь засвеціць сонца і ў наша ваконца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наша сонца ўвойдзе ў ваконца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Прыйдзе тая нядзеля, што будзе й маё вяселле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Калісьці й наш Бог праспіцца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сена цэлае, і козы сытыя </a:t>
            </a:r>
            <a:endParaRPr lang="ru-R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Поспех і шчасце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86102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370997" y="837495"/>
            <a:ext cx="53499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Хмары не будзе – гром не ўдарыць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ўсякая хмара дажджу дае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Адкуль хмары, адтуль дождж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Ластаўкі нізка лятаюць – дождж будзе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Куры(вераб’і ) церабяцца і купаюцца – дождж будзе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Будзе дождж – будуць і грыбы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кот на пячы – холадна на двары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Беражы нос у вялікі мароз</a:t>
            </a: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Прыказкі пра прыкметы надвор’я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89080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93518" y="823848"/>
            <a:ext cx="4883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чорным полі бела пшаніца родзіць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Колас добра не спее, калі сонца не грэе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 пасееш густа, там не будзе пуста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Ліха не знаць – на сваім полі араць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Гультая зямля не любіць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 гультай ходзіць, там зямля не родзіць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Трэба рана ўставаці, калі хлеба дажыдаці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Выходзь на поле з расою, дык будзеш з ядою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каго чорна глыба, у таго і хлеба скіба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 рана ўстае, таму Бог дае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Паміраць сабраўся, а жыта сей</a:t>
            </a:r>
            <a:endParaRPr lang="ru-RU" sz="3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Прыказкі пра сельскую гаспадарку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218192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661757" y="851144"/>
            <a:ext cx="488313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Малыя дзеткі – галава баліць, вырастуць – сэрца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Кожнаму сваё дзіця міла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Якая кабылка, такое і жарабятка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Дзіцятка хоць і крыва, ды бацьку з маткаю міла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Савіныя дзеці самыя харашэйшыя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сваёй маткі ўсе добрыя дзеткі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Усякая матка хваліць сваё дзіцятка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ваўчыха сваіх дзяцей любіць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сава сваіх дзяцей хваліць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Дзеці, дзеці, куды вас падзеці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Хто дзяцей мае, няхай павучае</a:t>
            </a:r>
            <a:endParaRPr lang="ru-RU" sz="3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Прыказкі пра адносіны да дзяцей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620036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675404" y="1260578"/>
            <a:ext cx="4883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добры – людзі добрыя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добрага чалавека заўсёды многа добрых людзей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Шчыраму сэрцу і чужая болька колка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 чалавек і жывёлу шкадуе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Злосці поўныя косці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Верабей і той зло мае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Сабака ад злосці свой хвост кусае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Злы чалавек злейшы за ваўка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ліхога чалавека і сабака брэша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Чужыя лемяшы харашы</a:t>
            </a: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2729552" y="0"/>
            <a:ext cx="6905767" cy="76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e-BY" sz="3200" b="1" i="1" dirty="0" smtClean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Дабрыня, злосць, зайздрасць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15884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661757" y="796553"/>
            <a:ext cx="4883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добры – людзі добрыя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добрага чалавека заўсёды многа добрых людзей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Шчыраму сэрцу і чужая болька колка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 чалавек і жывёлу шкадуе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Злосці поўныя косці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Верабей і той зло мае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Сабака ад злосці свой хвост кусае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Злы чалавек злейшы за ваўка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ліхога чалавека і сабака брэша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Чужыя лемяшы харашы</a:t>
            </a: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Дабрыня, злосць і зайздрасць</a:t>
            </a:r>
            <a:endParaRPr lang="ru-RU" dirty="0"/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1588494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784586" y="796553"/>
            <a:ext cx="4883139" cy="522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баран бы касіў, каб хто касу насіў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Працаваць не любіш – чалавекам не будзеш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Праца чалавека корміць, а лянота порціць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работы не пускаюць ляноты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Лень жуе чалавека, як іржа жалеза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Пачнеш ляніцца – будзеш з торбай валачыцца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 ляноты чакай бядоты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Гультаю ўсё цяжка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Лянівай кабыле і хвост мяшае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работу – цяляты, а на яду – коні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Верабей не сее, не жне, а зярняткі клюе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Гультай за работу – мазоль за руку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ляжа спаць, дык забудзецца ўстаць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Кабыла за дзелам, а жарабя без дзела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Лянота і гультайства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28554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675404" y="946678"/>
            <a:ext cx="488313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Умей праўду сказаць, любі праўду паслухаць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Праўда маўчыць,калі грошы гавораць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праўдзе свет стаіць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праўду стой гарой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Чыя праўда, таго і сіла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Праўды не скрыеш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Сабака брэша – вецер носіць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кожны раток не накінеш платок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кожнага свае праўда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ўсё праўда што кажуць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 людзей не кажы – за сабой прасачы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Хлусней багаты не будзеш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Праўда і хлусня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272298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11631" y="796552"/>
            <a:ext cx="48831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чужым воку саломку бачым, а ў сваім і бервяна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Сорам не дым, вачэй не выесць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Мая хата з краю, нічога не знаю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Добра гаворыць, ды нядобра творыць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Чужымі рукамі жар заграбаць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Белыя рукі любяць чужыя мукі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Ведае кошка, чыё сала з’ела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Груган гругану вока не выдзеўбе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Воран ворану вока не выклюе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Мягка сцеле, ды цверда спаць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Рука руку мые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злодзеі шапка гарыць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сумленне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99243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21123" y="810200"/>
            <a:ext cx="5364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Меней гавары, болей пачуеш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 – як хочаш, а ў людзях – як скажуць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 і вада – родныя брат і сястра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гукнеш, так і адгукнецца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 сеў, там і прыкіпеў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Якія самі, такія і сані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Пусты колас высока стаіць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Вада камень прабівае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Высокае дрэва здалёку відаць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зведаўшы броду, не лезь у воду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Згода будуе, нязгода руйнуе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чужым гарбу ў рай не заедзеш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Кароткая пацеха, а доўгае пакаянне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трывога, тады да Бога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 мухаморы, там і баравікі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 ягаднік, там і ягада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Жыццё пражыць - не поле перайсці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Кожная сосна свайму бору шуміць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смейся, рабе, дасць Бог і табе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Адклад не ідзе на лад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пары збан ваду носіць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Скажы мне, хто твае сябры, і я скажу, хто ты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Брат любіць сястру багатую, а мужык жонку здаровую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 піць баржомі, калі ныркі </a:t>
            </a:r>
            <a:r>
              <a:rPr lang="be-BY" sz="1400" b="1" i="1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адвалілісь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Філасофскія погляды і назіранні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95856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4002951" y="810200"/>
            <a:ext cx="488313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Бусел прыляцеў – вясна будзе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Вясной прапусціш – летам не дагоніш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Вясенні дзень год корміць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Вясна з цвятамі, а восень пладамі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Жураўлі ляцяць высока – зіма яшчэ далёка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Жураўлі ляцяць нізка – зіма ўжо блізка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Зімовы дзянёк, што камароў насок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Зіма снежная – лета дажджлівае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 май халодны, дык год хлебародны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 ў лютым трываюць сталыя марозы - лета гарачае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Летам гуляўшы, восенню не збярэш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Люты халодны і сухі </a:t>
            </a:r>
            <a:r>
              <a:rPr lang="be-BY" sz="1400" b="1" i="1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жнівень </a:t>
            </a: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гарачы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Студзень імглісты - мокры год, студзень халодны - позняя вясна і дажджлівае лета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Сухі мароз, мокры май - будзе жыта, як гай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Якая зіма, такое і лета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 сакавік, такі красавік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r>
              <a:rPr lang="be-BY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Земляробчы каляндар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52303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743644" y="619130"/>
            <a:ext cx="48831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 работы коні дохнуць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Баба з возу – каню лягчэй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Абяцанкі-цацанкі, а дурню радасць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Яшчэ не злавіў, а  ўжо скубе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 тройцу любіць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такі чорт страшны, як яго малююць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Стары конь баразны не псуе – ён у ей спіць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Яйцо курыцу вучыць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Губа не дура</a:t>
            </a:r>
            <a:r>
              <a:rPr lang="be-BY" sz="14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знае, што прымае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за лучынку знойдзе прычынку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за шчэпку знойдзе прычэпку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сам не гам і другому не дам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пераскочыўшы, не кажы гоп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пераскочыў, не кажы гоп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мела баба клопату, купила парася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Ваўкоў баяцца - у лес не хадзіць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Ззаду кінеш – уперадзе знойдзеш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ваўкамі жыць - па-воўчы выць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Клін клінам выбіваюць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Старцу міля не круг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гончага сабакі тры кілометры не круг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Курачка па зернятку клюе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Слязамі гору не </a:t>
            </a:r>
            <a:r>
              <a:rPr lang="be-BY" sz="1400" b="1" i="1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паможаш</a:t>
            </a:r>
          </a:p>
          <a:p>
            <a:pPr algn="just"/>
            <a:r>
              <a:rPr lang="be-BY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Маладзец супраць авец, а супраць малайца - сам аўца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Адзін у полі не воін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 дабра дабра не шукаюць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Сітуацыйныя прыказкі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14326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52575" y="892086"/>
            <a:ext cx="5209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 хочаш, каб быў ураджай – агратэхніку павышай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даяркі малако ў руцэ, а ў каровы на языку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Пасееш машынаю – хлеба збярэш асмінаю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 брыгадзір прыгож, у каго ўраджай харош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брыгадзір, такая і брыгада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Агранома хваляць не за белыя рукі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Гультаю ўдарнік не напарнік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хваліся план складаючы, пахваліся, год канчаючы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калгасы і працу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01177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675405" y="782904"/>
            <a:ext cx="48831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давай праходу фрыцу – ратуй родную зямліцу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Ворагаў не лічаць, а б’юць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Сорак фашыстаў, двое нас, ды смякалка пра запас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беларускім краі не быць фашысцкай зграі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Ішлі немцы па куры, а папалі на свае хаўтуры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 партызаны жывуць, там фашысты мруць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Фашысту служыць – рабом быць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Здраднік за агрызкі прадасць родных і блізкіх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Фашысты высока масціліся, ды нізка зваліліся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Пераступілі фашысты наш парог, ды асталіся хто без рук , ахто без ног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Кубэ крута панаваў, ды скока і дуба даў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Гітлер хацеў Расію праглынуць, ды Масквою падавіўся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 будуе, а 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вайна </a:t>
            </a: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руйнуе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 вялікіх “перамог” не пацягнуць фашысты ног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падзеі </a:t>
            </a:r>
            <a:r>
              <a:rPr lang="be-BY" b="1" dirty="0" smtClean="0"/>
              <a:t>ВАв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89038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411941" y="632779"/>
            <a:ext cx="53240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Любіш паганяць – любі і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каня</a:t>
            </a: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гадаваць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Узяўся за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гуж</a:t>
            </a: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кажы, што не дуж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 ўлез у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дугу</a:t>
            </a: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кажы: не магу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Ладзь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калесы</a:t>
            </a: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зімой, а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сані</a:t>
            </a: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летам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воз</a:t>
            </a: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такі і гаспадар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ў тым сіла,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 кабыла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сіва, а што цягне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Дадому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конь</a:t>
            </a: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спрытней бяжыць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Жартаваў воўк з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канем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ў жмені зубы панёс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Пашкадаваў воўк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кабылу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пакінуў хвост ды грыву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конь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падгоніш і не прыпыніш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вырвецца — здагоніш, а слова вырвецца — не зловіш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Каму каму, сіваму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каню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застаецца болей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здыхае, траву хватае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Конік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маленькі ды даражэнькі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Запрагай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дугу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я па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хамут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пабягу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Якая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кабылка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такое і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жарабятка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Лянівай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кабыле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хвост мяшае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работу – цяляты, а на яду –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Кабыла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дзелам, а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жараб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без дзела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Якія самі, такія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сані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Баба 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возу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каню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лягчэй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Стары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 баразны не псуе – ён у ей спіць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Хай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думае: у яго галава вялікая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Кось, кось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пакуль у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аглоблі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маёй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Куды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капытом, туды і рак з клюшняй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хвалі </a:t>
            </a:r>
            <a:r>
              <a:rPr lang="be-BY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каня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запрагаючы, а жонкі выбіраючы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573" y="0"/>
            <a:ext cx="9601196" cy="463896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 </a:t>
            </a:r>
            <a:r>
              <a:rPr lang="be-BY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конегадоўлю</a:t>
            </a:r>
            <a:endParaRPr lang="ru-RU" sz="2800" dirty="0"/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13460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62067" y="632776"/>
            <a:ext cx="53240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Працы і світкі не саромейся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Праца і сіла горы звернуць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 гадуе, той і мае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 працуе, таму і шанцуе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той харош, хто тварам прыгож, а той харош, хто на справу гож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Дай, Божа, усё ўмець, да не ўсё рабіць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Якая справа, такая й слава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Любіш </a:t>
            </a:r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паганяць – любі і каня гадаваць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Шчырая праца – мазалёвая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 любіць трудзіцца, таму без працы не сядзіцца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і корміць, і поіць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Хочаш </a:t>
            </a:r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есці калачы, так не сядзі на пячы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 працуе, той і святкуе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Добра рабі, добра і будзе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Узяўся за гуж, не кажы, што не дуж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 ўлез у дугу, не кажы: не магу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Дзе кухарак шэсць, там няма чаго есць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 </a:t>
            </a:r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полю годзіць, у таго жыта родзіць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Якая зямля – такі і хлеб.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Дзе гаспадар ходзіць, там ніўка родзіць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Пільнуй гаспадаркі — будуць у гаршку скваркі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Скончыў работу — гуляй у ахвоту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 папрацуй, а тады й патанцуй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Службу справіў — і гуляй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Ляжачыя і грошы ржавеюць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sz="14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Пад ляжачы камень вада не бяжыць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13648"/>
            <a:ext cx="9601196" cy="60454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Прыказкі аб працы і адносінах да яе</a:t>
            </a:r>
            <a:endParaRPr lang="ru-RU" dirty="0"/>
          </a:p>
        </p:txBody>
      </p:sp>
      <p:graphicFrame>
        <p:nvGraphicFramePr>
          <p:cNvPr id="14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391590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466531" y="678655"/>
            <a:ext cx="52953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Паглянем, што ў вас робіцца ў двары - скажам, якія вы гаспадары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пытайся які гаспадар, як вароты падаюць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добрага гаспадара ўсё ёсць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музыка, такое і гранне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Ладзь калесы зімой, а сані летам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воз, такі і гаспадар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ў тым сіла, што кабыла сіва, а што цягне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 бяды не чыніць</a:t>
            </a:r>
            <a:endParaRPr lang="ru-RU" b="1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Свая хатка як родная матка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Чужая хата гаршэй ката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дай Бог у чужой хаце жыць, у чужой хаце печы паліць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сваёй хаце і сцены памагаюць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слаўна хата вугламі, да пірагамі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рабочай хаце густа, а ў лянівай пуста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Якая Агатка, такая і хатка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хату хоць дрэнна лезці, абы было што есці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Благая чэсць, калі нечага есць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Хоць вазьмі ды зубы на паліцу палажы</a:t>
            </a:r>
            <a:endParaRPr lang="ru-RU" sz="1100" b="1" i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501"/>
          </a:xfrm>
        </p:spPr>
        <p:txBody>
          <a:bodyPr>
            <a:noAutofit/>
          </a:bodyPr>
          <a:lstStyle/>
          <a:p>
            <a:pPr lvl="0"/>
            <a:r>
              <a:rPr lang="be-BY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Матэрыяльны </a:t>
            </a:r>
            <a:r>
              <a:rPr lang="be-BY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быт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425712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34771" y="810200"/>
            <a:ext cx="5351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 – усяму галава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той багаты, хто мае срэбра і золата, а той багаты, хто мае хлеб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Найсмачнейшы хлеб ад сваёй працы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 ёсць хлеб ды вада - гэта не бяда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хлеба няма абеда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Ідзеш на дзень, хлеба бяры на два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 не зяць - паглядзяць ды з'ядзяць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 не нявеста: як спячэцца, так і з'есца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 не свякроў, з'ядзім да пакроў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Хлеб не маці, не будзе касцей аб'ядаці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Пра хлеб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60879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702700" y="810199"/>
            <a:ext cx="48831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Дадому і конь спрытней бяжыць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Дзе сеў, там і прыкіпеў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Родная зямелька – як зморанаму пасцелька.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чужыне і камар загіне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Чым за морам віно піць, лепш з Нёмана вадзіцу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Далёкая старана без ветру сушыць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сваім краі, як у раі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родным краю, як у раю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Дарагая тая хатка, дзе радзіла мяне матка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Усюды добра, а дома лепей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дай, доля, у прымах жыць і на чужыне загінуць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Родная зямля - маці, чужая старонка – мачаха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Аб </a:t>
            </a:r>
            <a:r>
              <a:rPr lang="be-BY" b="1" dirty="0" smtClean="0"/>
              <a:t>Радзіме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85410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507475" y="782905"/>
            <a:ext cx="52953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так будзе, як пан кажа, а так будзе, як мужык зробіць</a:t>
            </a:r>
            <a:endParaRPr lang="ru-RU" b="1" u="sng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Адальюцца кошцы мышкіны слезы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каго грошы, той і пан</a:t>
            </a:r>
            <a:endParaRPr lang="ru-RU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Белыя рукі любяць чужыя мукі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Чужымі рукамі жар заграбаць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Б’юць і плакаць не даюць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Адной рукой дае, а дзвюма забірае</a:t>
            </a:r>
            <a:endParaRPr lang="ru-RU" b="1" i="1" u="sng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Правы той ў каго болей праў</a:t>
            </a:r>
            <a:endParaRPr lang="ru-RU" b="1" i="1" u="sng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Жартаваў воўк з канем, ў жмені зубы панёс</a:t>
            </a:r>
            <a:endParaRPr lang="ru-RU" b="1" i="1" u="sng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Пашкадаваў воўк кабылу: пакінуў хвост ды грыву</a:t>
            </a:r>
            <a:endParaRPr lang="ru-RU" b="1" i="1" u="sng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вер казлу ў капусце, а ваўку сярод авечак</a:t>
            </a:r>
            <a:endParaRPr lang="ru-RU" b="1" i="1" u="sng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дай Бог свінні рогі, а мужыку панства </a:t>
            </a:r>
            <a:endParaRPr lang="ru-RU" sz="1400" b="1" i="1" u="sng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35170"/>
            <a:ext cx="9601196" cy="639716"/>
          </a:xfrm>
        </p:spPr>
        <p:txBody>
          <a:bodyPr>
            <a:normAutofit fontScale="90000"/>
          </a:bodyPr>
          <a:lstStyle/>
          <a:p>
            <a:pPr lvl="0"/>
            <a:r>
              <a:rPr lang="be-BY" b="1" dirty="0"/>
              <a:t>Сацыяльныя адносіны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918647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354A8-49DB-466B-8216-CAA6A3B00271}"/>
              </a:ext>
            </a:extLst>
          </p:cNvPr>
          <p:cNvSpPr txBox="1"/>
          <p:nvPr/>
        </p:nvSpPr>
        <p:spPr>
          <a:xfrm>
            <a:off x="3470688" y="823848"/>
            <a:ext cx="48831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Адзін і ў кашы няспорны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Адзін - не трапіш у кон, то выскачыш вон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Адзін у полі не воін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Адна галавешка і ў печы тлее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Адной рукой і вузла не завяжаш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Адной рукой у далоні не пляснеш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Птушка моцная крыламі, а чалавек дружбаю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Моцны статак чарадою, а людзі грамадою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 робіш у купе, не баліцьу пупе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Бярыся дружна - не будзе грузна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Новых сяброў нажывай, але і старых не забывай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Чалавек без сяброў, што печ без дроў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Няма грошай — не бяда, як сяброў грамада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sz="16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Лепш сто сяброў, чым сто рублёў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141E3-7FF4-4A65-96FC-A3235FAB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754" y="40944"/>
            <a:ext cx="9601196" cy="448647"/>
          </a:xfrm>
        </p:spPr>
        <p:txBody>
          <a:bodyPr>
            <a:noAutofit/>
          </a:bodyPr>
          <a:lstStyle/>
          <a:p>
            <a:pPr lvl="0"/>
            <a:r>
              <a:rPr lang="be-BY" b="1" dirty="0" smtClean="0"/>
              <a:t>Сяброўства, узаемадапамога</a:t>
            </a:r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CD597E91-84B5-4E64-9896-28AA91C2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8208271"/>
              </p:ext>
            </p:extLst>
          </p:nvPr>
        </p:nvGraphicFramePr>
        <p:xfrm>
          <a:off x="-5865" y="518746"/>
          <a:ext cx="3338147" cy="579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0D7A47E1-3329-4253-8471-977271AE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7169533"/>
              </p:ext>
            </p:extLst>
          </p:nvPr>
        </p:nvGraphicFramePr>
        <p:xfrm>
          <a:off x="8886090" y="521677"/>
          <a:ext cx="3338147" cy="588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143420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Другая 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6D3B13"/>
      </a:hlink>
      <a:folHlink>
        <a:srgbClr val="DC833B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980</TotalTime>
  <Words>6822</Words>
  <Application>Microsoft Office PowerPoint</Application>
  <PresentationFormat>Произвольный</PresentationFormat>
  <Paragraphs>1466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Натуральные материалы</vt:lpstr>
      <vt:lpstr>Інтэрактыўны плакат “Скарбонка народных выслоўяў”</vt:lpstr>
      <vt:lpstr>Слайд 2</vt:lpstr>
      <vt:lpstr>Земляробчы каляндар</vt:lpstr>
      <vt:lpstr>Прыказкі аб працы і адносінах да яе</vt:lpstr>
      <vt:lpstr>Матэрыяльны быт</vt:lpstr>
      <vt:lpstr>Пра хлеб</vt:lpstr>
      <vt:lpstr>Аб Радзіме</vt:lpstr>
      <vt:lpstr>Сацыяльныя адносіны</vt:lpstr>
      <vt:lpstr>Сяброўства, узаемадапамога</vt:lpstr>
      <vt:lpstr>Пра час і яго каштоўнасць</vt:lpstr>
      <vt:lpstr>Пра слова і родную мову</vt:lpstr>
      <vt:lpstr>Аб сям’і і нашчадках</vt:lpstr>
      <vt:lpstr>Каханне і сямейнае жыццё</vt:lpstr>
      <vt:lpstr>Пра розум і веды</vt:lpstr>
      <vt:lpstr>Пра багацце і беднасць</vt:lpstr>
      <vt:lpstr>Скупасць і жаднасць</vt:lpstr>
      <vt:lpstr>Пра Бога і лёс</vt:lpstr>
      <vt:lpstr>Якасці характару людзей </vt:lpstr>
      <vt:lpstr>Пра недарэчных людзей</vt:lpstr>
      <vt:lpstr>Пра ініцыятыўнасць</vt:lpstr>
      <vt:lpstr>Поспех і шчасце</vt:lpstr>
      <vt:lpstr>Прыказкі пра прыкметы надвор’я</vt:lpstr>
      <vt:lpstr>Прыказкі пра сельскую гаспадарку</vt:lpstr>
      <vt:lpstr>Прыказкі пра адносіны да дзяцей</vt:lpstr>
      <vt:lpstr>Слайд 25</vt:lpstr>
      <vt:lpstr>Лянота і гультайства</vt:lpstr>
      <vt:lpstr>Праўда і хлусня</vt:lpstr>
      <vt:lpstr>Пра сумленне</vt:lpstr>
      <vt:lpstr>Філасофскія погляды і назіранні</vt:lpstr>
      <vt:lpstr>Сітуацыйныя прыказкі</vt:lpstr>
      <vt:lpstr>Пра калгасы і працу</vt:lpstr>
      <vt:lpstr>Пра падзеі ВАв</vt:lpstr>
      <vt:lpstr>Пра конегадоўлю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Беларускія прыказкі і прымаўкі з розным семантычным значэннем</dc:title>
  <dc:creator>Admin</dc:creator>
  <cp:lastModifiedBy>СШ</cp:lastModifiedBy>
  <cp:revision>29</cp:revision>
  <dcterms:created xsi:type="dcterms:W3CDTF">2023-12-14T07:19:22Z</dcterms:created>
  <dcterms:modified xsi:type="dcterms:W3CDTF">2023-12-15T18:17:06Z</dcterms:modified>
</cp:coreProperties>
</file>