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67" r:id="rId5"/>
    <p:sldId id="258" r:id="rId6"/>
    <p:sldId id="268" r:id="rId7"/>
    <p:sldId id="259" r:id="rId8"/>
    <p:sldId id="269" r:id="rId9"/>
    <p:sldId id="260" r:id="rId10"/>
    <p:sldId id="270" r:id="rId11"/>
    <p:sldId id="261" r:id="rId12"/>
    <p:sldId id="271" r:id="rId13"/>
    <p:sldId id="262" r:id="rId14"/>
    <p:sldId id="272" r:id="rId15"/>
    <p:sldId id="263" r:id="rId16"/>
    <p:sldId id="273" r:id="rId17"/>
    <p:sldId id="264" r:id="rId18"/>
    <p:sldId id="274" r:id="rId19"/>
    <p:sldId id="265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2AD744-8685-4BBD-B057-E477B3ADD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635" y="0"/>
            <a:ext cx="611021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708D5C-0C3D-4E50-B449-58976EAC0890}"/>
              </a:ext>
            </a:extLst>
          </p:cNvPr>
          <p:cNvSpPr txBox="1"/>
          <p:nvPr/>
        </p:nvSpPr>
        <p:spPr>
          <a:xfrm>
            <a:off x="3162300" y="171450"/>
            <a:ext cx="5244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«Гимназия г. Наровли»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822D5-B93B-4B4D-B7EA-FBAD8B36D746}"/>
              </a:ext>
            </a:extLst>
          </p:cNvPr>
          <p:cNvSpPr txBox="1"/>
          <p:nvPr/>
        </p:nvSpPr>
        <p:spPr>
          <a:xfrm>
            <a:off x="7178221" y="6174921"/>
            <a:ext cx="878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2023/2024 учебный год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19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9830"/>
            <a:ext cx="8588203" cy="2554514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«Родина моя Беларусь в лицах. Славные имена в науке и образовании»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827494"/>
            <a:ext cx="7766936" cy="119678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2024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647" y="175581"/>
            <a:ext cx="2410544" cy="25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0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CE6015-CEC7-44ED-A011-604A35F3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769" y="0"/>
            <a:ext cx="2674850" cy="30022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8D374C-6D6D-439B-B753-B4D75A4C4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82" y="103101"/>
            <a:ext cx="3357790" cy="3357790"/>
          </a:xfrm>
          <a:prstGeom prst="round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E89402D-C25E-4C39-931D-EFAA5CF26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2" y="3558799"/>
            <a:ext cx="11645448" cy="34234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9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 января 2024 года в ГУО «Гимназия </a:t>
            </a:r>
            <a:r>
              <a:rPr lang="ru-RU" sz="19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г.Наровли</a:t>
            </a:r>
            <a:r>
              <a:rPr lang="ru-RU" sz="19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 прошло мероприятие информационно-образовательного проекта «Школа Активного Гражданина». Тема: «Родина моя Беларусь в лицах. Славные имена в науке и образовании».       </a:t>
            </a:r>
          </a:p>
          <a:p>
            <a:pPr marL="0" indent="0">
              <a:buNone/>
            </a:pPr>
            <a:r>
              <a:rPr lang="ru-RU" sz="19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Мороз И.В. обратила внимание учащихся на важность образования и науки в жизни современного человека, для развития личности и общества, познакомила с деятелями науки, представителями системы образования Республики Беларусь, в том числе уроженцев </a:t>
            </a:r>
            <a:r>
              <a:rPr lang="ru-RU" sz="19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Наровлянщины</a:t>
            </a:r>
            <a:r>
              <a:rPr lang="ru-RU" sz="19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внесли свою лепту в развитие отечественной науки, став своеобразным генератором новых идей и </a:t>
            </a:r>
            <a:r>
              <a:rPr lang="ru-RU" sz="19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знаний. Гостями </a:t>
            </a:r>
            <a:r>
              <a:rPr lang="ru-RU" sz="19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стали начальник отдела образования Наровлянского района Елена Ивановна </a:t>
            </a:r>
            <a:r>
              <a:rPr lang="ru-RU" sz="19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Кирганова</a:t>
            </a:r>
            <a:r>
              <a:rPr lang="ru-RU" sz="19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директор гимназии Елена Михайловна Максименко, прошедшие путь от учителя до руководителя. Их ежедневный кропотливый добросовестный труд, активная гражданская позиция, любовь к своему делу, Родине, приверженность нравственным идеалам – это фундамент, на котором базируется образовательный облик региона, покоряются новые вершины, расширяются горизонты знаний.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A557F9-51C1-4AE5-A150-87F930955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26" y="76946"/>
            <a:ext cx="3373611" cy="337361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4986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9830"/>
            <a:ext cx="8588203" cy="2554514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«Родина моя Беларусь в лицах. Защитники Отечества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»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827494"/>
            <a:ext cx="7766936" cy="119678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2024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647" y="175581"/>
            <a:ext cx="2410544" cy="25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69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1613E2-D1C4-44E0-9338-7B2E514AB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4" y="101274"/>
            <a:ext cx="3145508" cy="3145508"/>
          </a:xfrm>
          <a:prstGeom prst="round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68B3A7-50B2-4EAC-BB75-B94FD1A9D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851" y="0"/>
            <a:ext cx="2211025" cy="248161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1CD4395-F284-426E-B9DB-BED78BF55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972" y="3362895"/>
            <a:ext cx="8560904" cy="3770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22.02.2024 в гимназии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г.Наровли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реализации проекта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на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"Родина моя Беларусь в лицах. Защитники Отечества". В преддверии Дня защитников Отечества и Вооружённых Сил Республики Беларусь состоялась встреча с представителем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Наровлянского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РОЧС Барсуковым Д.С., инспектором надзора и профилактики. 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Сергеевич перечислил лучшие качества мужчин: готовность к 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исполнению гражданского долга и выполнению конституционных 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 по защите Родины, активная гражданская позиция, мужество, 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воинский долг, патриотизм, добросовестный труд, забота о своей семье,  любовь к своему делу, Родине.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 ребятам о работе  центров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МЧС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с населением в Республике  Беларусь.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2EE0DD-05C6-4A5D-8511-54F76C952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4" y="3520791"/>
            <a:ext cx="3145508" cy="3145508"/>
          </a:xfrm>
          <a:prstGeom prst="round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243122-9104-4822-9240-4DAC61F51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148" y="101274"/>
            <a:ext cx="3145508" cy="31455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9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9830"/>
            <a:ext cx="8588203" cy="2554514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«Родина моя Беларусь в лицах. Преданные делу и стране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»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827494"/>
            <a:ext cx="7766936" cy="119678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2024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647" y="175581"/>
            <a:ext cx="2410544" cy="25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9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615B72-5DD5-4DE0-81B8-32845A3A8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673" y="2743200"/>
            <a:ext cx="8520203" cy="2322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марта 2024 года гостем «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ШАГа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Молодежного Совета при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Наровлянском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районном Совете депутатов Ксения Александровна Кузнецова. С целью раскрытия темы проекта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актуализированы знания старшеклассников о государственном управлении Республики Беларусь. В этом помогла интерактивная викторина «Мы узнаем». Учащиеся обсудили вопросы государственной власти в Республике Беларусь, назвали видных государственных деятелей, подискутировали о правах избирателей, молодежных общественных объединениях и молодежной кадровой политике, познакомились с деятельностью Молодежного парламента при Национальном собрании Республики Беларусь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Ксения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 рассказала учащимся об особенностях работы Молодежного  совета и подчеркнула, что не только высокие награды, звания и должности свидетельствуют о том, что вклад человека в развитие своей страны достоин высокой оценки, но и добросовестный, ежедневный труд.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212759-9F10-4CA2-8E57-47BAA3861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82" t="50159" r="2646"/>
          <a:stretch/>
        </p:blipFill>
        <p:spPr>
          <a:xfrm>
            <a:off x="116114" y="3338286"/>
            <a:ext cx="3207657" cy="32439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212759-9F10-4CA2-8E57-47BAA3861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65" t="2221" r="2757" b="50794"/>
          <a:stretch/>
        </p:blipFill>
        <p:spPr>
          <a:xfrm>
            <a:off x="108856" y="217716"/>
            <a:ext cx="3214915" cy="29899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212759-9F10-4CA2-8E57-47BAA3861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1" t="50159" r="50372" b="2328"/>
          <a:stretch/>
        </p:blipFill>
        <p:spPr>
          <a:xfrm>
            <a:off x="3606799" y="203202"/>
            <a:ext cx="2748598" cy="25399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68B3A7-50B2-4EAC-BB75-B94FD1A9D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851" y="0"/>
            <a:ext cx="2211025" cy="24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0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9830"/>
            <a:ext cx="8588203" cy="2554514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«Родина моя Беларусь в лицах. С заботой о здоровье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»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827494"/>
            <a:ext cx="7766936" cy="119678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2024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647" y="175581"/>
            <a:ext cx="2410544" cy="25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8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6E4AB-105B-48EB-83E9-EFC5B8705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85"/>
          <a:stretch/>
        </p:blipFill>
        <p:spPr>
          <a:xfrm>
            <a:off x="591457" y="0"/>
            <a:ext cx="6858000" cy="3428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9FD60F2-7AD8-4881-ACB2-6975E9B50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46" y="3631413"/>
            <a:ext cx="10779382" cy="2958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"Здоровье - это не подарок, который человек получает один раз и на всю жизнь, а результат сознательного поведения каждого человека и всех в обществе," - эти слова А.С. Макаренко стали девизом 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ШАГа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"С заботой о здоровье" (о медицинских работниках), проведенном для учащихся 8 классов 25 апреля. Для актуализации знаний о системе здравоохранения Республики Беларусь проведена интерактивная викторина "Мы узнаём", в обсуждении вопросов которой приняли участие все ребята. Гостем мероприятия стал врач общей практики УЗ «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Наровлянская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Заворохин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Игорь Владимирович. Совместно с гостем учащиеся обсудили, что нужно делать, чтобы сохранить и укрепить своё здоровье. В итоге встречи ребятам для размышления предложена народная мудрость гласит «Деньги потерял- ничего не потерял, время потерял- много потерял, здоровье потерял- всё потерял».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E6D3BA-568D-45C2-85D0-421979777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697" y="0"/>
            <a:ext cx="2953146" cy="33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32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9830"/>
            <a:ext cx="8588203" cy="2554514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«Родина моя Беларусь в лицах. Итоги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»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827494"/>
            <a:ext cx="7766936" cy="119678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2024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647" y="175581"/>
            <a:ext cx="2410544" cy="25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69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08DB79-C261-4970-AF05-DDB2254D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799" y="358221"/>
            <a:ext cx="2037094" cy="20488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70406D-E2B1-451F-86B9-DB0FE72992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0" t="4262" r="3788" b="2517"/>
          <a:stretch/>
        </p:blipFill>
        <p:spPr>
          <a:xfrm>
            <a:off x="537027" y="423534"/>
            <a:ext cx="5849259" cy="618308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F25A3-6A12-4251-AC21-81DBC5F2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7DB8EB-F659-44BA-A352-D5FEDA233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735" y="2407067"/>
            <a:ext cx="4798379" cy="4199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Делегат Всебелорусского народного собрания, председатель Наровлянского районного объединения профсоюзов Елена Анатольевна Косуха встретилась с учащимися 9-11 классов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ГУО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г. Наровли»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тема единого дня информирования в рамках проекта «Школа Активного Гражданина» ключевые аспекты послания Президента Республики Беларусь белорусскому народу и Всебелорусскому народному Собранию Республики Беларусь.</a:t>
            </a:r>
          </a:p>
        </p:txBody>
      </p:sp>
    </p:spTree>
    <p:extLst>
      <p:ext uri="{BB962C8B-B14F-4D97-AF65-F5344CB8AC3E}">
        <p14:creationId xmlns:p14="http://schemas.microsoft.com/office/powerpoint/2010/main" val="294078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6071"/>
            <a:ext cx="8588203" cy="2544765"/>
          </a:xfrm>
        </p:spPr>
        <p:txBody>
          <a:bodyPr/>
          <a:lstStyle/>
          <a:p>
            <a:pPr algn="ctr"/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«Родина моя Беларусь в лицах. 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От 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весёлых стартов до спортивных вершин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»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827494"/>
            <a:ext cx="7766936" cy="119678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2023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647" y="175581"/>
            <a:ext cx="2410544" cy="25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3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6444" y="322729"/>
            <a:ext cx="8588203" cy="6535271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YS Text"/>
              </a:rPr>
              <a:t>Гордимся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 своей страной 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YS Text"/>
              </a:rPr>
              <a:t/>
            </a:r>
            <a:b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YS Text"/>
              </a:rPr>
            </a:b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YS Text"/>
              </a:rPr>
              <a:t>и 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всем белорусским 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народом</a:t>
            </a:r>
            <a:b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</a:b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YS Text"/>
              </a:rPr>
              <a:t/>
            </a:r>
            <a:b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YS Text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YS Text"/>
              </a:rPr>
              <a:t>Контактный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адрес: </a:t>
            </a:r>
            <a:b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</a:b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Республика Беларусь</a:t>
            </a:r>
            <a:b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</a:b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Индекс: 247802</a:t>
            </a:r>
            <a:b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</a:b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 Гомельская область</a:t>
            </a:r>
            <a:b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</a:b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г. Наровля, ул. Ленина, 12</a:t>
            </a:r>
            <a:b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</a:b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тел. 8 02355 4 20 48</a:t>
            </a:r>
            <a:b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</a:b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е-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  <a:latin typeface="YS Text"/>
              </a:rPr>
              <a:t>mail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: gimnaziya@narovlya.gov.by</a:t>
            </a:r>
            <a:b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</a:b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YS Text"/>
              </a:rPr>
              <a:t>Сайт: https://gimn-nrv.schools.by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YS Text"/>
              </a:rPr>
              <a:t>/</a:t>
            </a:r>
            <a:r>
              <a:rPr lang="ru-RU" sz="1600" b="1" i="1" smtClean="0">
                <a:solidFill>
                  <a:schemeClr val="accent2">
                    <a:lumMod val="75000"/>
                  </a:schemeClr>
                </a:solidFill>
                <a:latin typeface="YS Text"/>
              </a:rPr>
              <a:t/>
            </a:r>
            <a:br>
              <a:rPr lang="ru-RU" sz="1600" b="1" i="1" smtClean="0">
                <a:solidFill>
                  <a:schemeClr val="accent2">
                    <a:lumMod val="75000"/>
                  </a:schemeClr>
                </a:solidFill>
                <a:latin typeface="YS Text"/>
              </a:rPr>
            </a:b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827494"/>
            <a:ext cx="7766936" cy="119678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647" y="175581"/>
            <a:ext cx="2410544" cy="25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4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EAF37-B116-4C5D-ABA6-675C81569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150" y="0"/>
            <a:ext cx="2635922" cy="295851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3F682EA-8537-4920-807A-8D29083B1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4" y="4020671"/>
            <a:ext cx="10932458" cy="258183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5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информационно- образовательного проекта «Школа Активного Гражданина» 28 сентября 2023 года для учащихся VIII-XI классов государственного учреждения образования «Гимназия </a:t>
            </a:r>
            <a:r>
              <a:rPr lang="ru-RU" sz="25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г.Наровли</a:t>
            </a: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организована встреча с тренером по спорту </a:t>
            </a:r>
            <a:r>
              <a:rPr lang="ru-RU" sz="25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Балыко</a:t>
            </a: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Геннадием Васильевичем Белорусской федерации </a:t>
            </a:r>
            <a:r>
              <a:rPr lang="ru-RU" sz="25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бокса.</a:t>
            </a:r>
          </a:p>
          <a:p>
            <a:pPr marL="0" indent="0" algn="just">
              <a:buNone/>
            </a:pPr>
            <a:r>
              <a:rPr lang="ru-RU" sz="25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Геннадий </a:t>
            </a: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 отметил, что на сегодняшний день особое внимание молодёжи, в нашей стране обращается на совершенствование физического воспитания детей и молодежи. По всей стране для них организуются подростковые спортивные клубы. В Беларуси работают учебные центры для подготовки профессиональных спортсменов, в том числе Белорусский государственный университет физической культуры, училища олимпийского резерва, специализированные школы олимпийского резерва, детско-юношеские спортивные </a:t>
            </a:r>
            <a:r>
              <a:rPr lang="ru-RU" sz="25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</a:p>
          <a:p>
            <a:pPr marL="0" indent="0" algn="just">
              <a:buNone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5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занимает достойное место в мировой спортивной семье. Страна стабильно входит в двадцатку сильнейших держав мира, принимающих участие в Олимпийских играх</a:t>
            </a:r>
            <a:r>
              <a:rPr lang="ru-RU" sz="25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97E032-1968-47B4-99EC-FB46491CF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12" y="123234"/>
            <a:ext cx="2638312" cy="3749519"/>
          </a:xfrm>
          <a:prstGeom prst="round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4D58BE-C3EC-4D47-8B4E-C6A28D12B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269" y="123234"/>
            <a:ext cx="5021943" cy="374951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8343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51314"/>
            <a:ext cx="8588203" cy="1553030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«Родина 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моя Беларусь в лицах. Семья – начало 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всех»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827494"/>
            <a:ext cx="7766936" cy="119678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2023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647" y="175581"/>
            <a:ext cx="2410544" cy="25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3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811E26-ECAD-429E-A43D-ADC98A370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782" y="0"/>
            <a:ext cx="2849217" cy="25393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F19B7B-7594-46F5-AED8-D15DB582A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882" b="49830"/>
          <a:stretch/>
        </p:blipFill>
        <p:spPr>
          <a:xfrm>
            <a:off x="192010" y="226129"/>
            <a:ext cx="5541133" cy="321375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4502B16-5FC5-49EC-A699-AAACD2D5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10" y="3817258"/>
            <a:ext cx="10635647" cy="252548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9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октября 2023 года в государственном учреждении образования «Гимназия </a:t>
            </a:r>
            <a:r>
              <a:rPr lang="ru-RU" sz="49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г.Наровли</a:t>
            </a:r>
            <a:r>
              <a:rPr lang="ru-RU" sz="49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состоялось мероприятие в рамках информационно-образовательного проекта «ШАГ» – «Школа Активного Гражданина» для учащихся 9 класса по теме «Родина моя Беларусь в лицах. Семья – начало всех начал» (о роли родителей в создании условий для разностороннего развития детей, значении семьи и семейного воспитания).</a:t>
            </a:r>
          </a:p>
          <a:p>
            <a:pPr marL="0" indent="0">
              <a:buNone/>
            </a:pPr>
            <a:r>
              <a:rPr lang="ru-RU" sz="49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учащихся с Еленой Юрьевной </a:t>
            </a:r>
            <a:r>
              <a:rPr lang="ru-RU" sz="49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Ваврентович</a:t>
            </a:r>
            <a:r>
              <a:rPr lang="ru-RU" sz="49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начальником отдела записи актов гражданского состояния </a:t>
            </a:r>
            <a:r>
              <a:rPr lang="ru-RU" sz="49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Наровлянского</a:t>
            </a:r>
            <a:r>
              <a:rPr lang="ru-RU" sz="49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райисполкома. прошла в формате телевизионного проекта «100 вопросов взрослому». Елена Юрьевна поделилась своими секретами семейного счастья, перечислив его важные составляющие: любовь, верность, взаимопонимание, поддержка, уважение, доверие, семейные </a:t>
            </a:r>
            <a:r>
              <a:rPr lang="ru-RU" sz="49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традиции.Отметила</a:t>
            </a:r>
            <a:r>
              <a:rPr lang="ru-RU" sz="49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важную  роль семьи в формировании гармоничной </a:t>
            </a:r>
            <a:r>
              <a:rPr lang="ru-RU" sz="49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личности.Подчеркнула</a:t>
            </a:r>
            <a:r>
              <a:rPr lang="ru-RU" sz="49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для неё семья – это место, где уютно и спокойно, где всегда поймут и поддержат, помогут решить проблемы и искренне разделят радость</a:t>
            </a:r>
            <a:r>
              <a:rPr lang="ru-RU" sz="49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F19B7B-7594-46F5-AED8-D15DB582A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57" r="51084"/>
          <a:stretch/>
        </p:blipFill>
        <p:spPr>
          <a:xfrm>
            <a:off x="6014992" y="375208"/>
            <a:ext cx="3075999" cy="30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0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9830"/>
            <a:ext cx="8588203" cy="2554514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«Родина моя Беларусь в лицах. В этой красе величавой есть доля труда моего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»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827494"/>
            <a:ext cx="7766936" cy="119678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2023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647" y="175581"/>
            <a:ext cx="2410544" cy="25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2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59A120-FD9C-478F-84D8-797716537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820" y="0"/>
            <a:ext cx="2893630" cy="32477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71B6AD-37E6-49D1-9005-CFCA85419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24600" cy="63246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0360780-66C4-40FB-9692-32ACBFD20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885" y="3307713"/>
            <a:ext cx="4757532" cy="3016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ноября 2023 года - ШАГ по теме: «Родина моя Беларусь в лицах. В этой красе величавой есть доля труда моего».</a:t>
            </a:r>
            <a:b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в гимназии состоялась встреча учащихся с заместителем руководителя</a:t>
            </a:r>
            <a:b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идеологической работе 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Наровлянского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спецлесхоза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Качан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  <a:b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Александровна познакомила ребят с основными направлениями деятельности лесохозяйственной промышленности и ответила на интересующие ребят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323705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9830"/>
            <a:ext cx="8588203" cy="2554514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«Родина моя Беларусь в лицах. Хранители прекрасного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»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827494"/>
            <a:ext cx="7766936" cy="119678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2023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647" y="175581"/>
            <a:ext cx="2410544" cy="25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8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149BE8-1858-48A6-A31A-6F09F4F88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0" y="0"/>
            <a:ext cx="2917999" cy="32751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04253C-DAA7-419B-B113-65D9448E2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606" y="94470"/>
            <a:ext cx="4185634" cy="4185634"/>
          </a:xfrm>
          <a:prstGeom prst="round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32BAC21-46B2-40F2-9E69-49ED84251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12" y="4717143"/>
            <a:ext cx="10517417" cy="17707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декабря 2023 года в государственном учреждении образования “Гимназия 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г.Наровли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прошел единый день информирования по теме “Родина моя Беларусь в лицах. Хранители прекрасного”. Гость мероприятия заместитель директора РДК Татьяна  </a:t>
            </a:r>
            <a:r>
              <a:rPr lang="ru-RU" sz="16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Шеремет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Павловна творческий человек, пишет стихи, рассказы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Редактор сайта «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Литпричал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пользователь и автор литературной платформы «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Поэмбук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0BF3A1-1874-421A-B436-0A486EE7E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12" y="179127"/>
            <a:ext cx="4185634" cy="418563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6295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</TotalTime>
  <Words>453</Words>
  <Application>Microsoft Office PowerPoint</Application>
  <PresentationFormat>Широкоэкранный</PresentationFormat>
  <Paragraphs>66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Times New Roman</vt:lpstr>
      <vt:lpstr>Trebuchet MS</vt:lpstr>
      <vt:lpstr>Wingdings 3</vt:lpstr>
      <vt:lpstr>YS Text</vt:lpstr>
      <vt:lpstr>Аспект</vt:lpstr>
      <vt:lpstr>Презентация PowerPoint</vt:lpstr>
      <vt:lpstr>«Родина моя Беларусь в лицах.  От весёлых стартов до спортивных вершин»</vt:lpstr>
      <vt:lpstr>Презентация PowerPoint</vt:lpstr>
      <vt:lpstr>«Родина моя Беларусь в лицах. Семья – начало всех»</vt:lpstr>
      <vt:lpstr>Презентация PowerPoint</vt:lpstr>
      <vt:lpstr> «Родина моя Беларусь в лицах. В этой красе величавой есть доля труда моего»</vt:lpstr>
      <vt:lpstr>Презентация PowerPoint</vt:lpstr>
      <vt:lpstr> «Родина моя Беларусь в лицах. Хранители прекрасного»</vt:lpstr>
      <vt:lpstr>Презентация PowerPoint</vt:lpstr>
      <vt:lpstr> «Родина моя Беларусь в лицах. Славные имена в науке и образовании»</vt:lpstr>
      <vt:lpstr>Презентация PowerPoint</vt:lpstr>
      <vt:lpstr> «Родина моя Беларусь в лицах. Защитники Отечества»</vt:lpstr>
      <vt:lpstr>Презентация PowerPoint</vt:lpstr>
      <vt:lpstr> «Родина моя Беларусь в лицах. Преданные делу и стране»</vt:lpstr>
      <vt:lpstr>Презентация PowerPoint</vt:lpstr>
      <vt:lpstr> «Родина моя Беларусь в лицах. С заботой о здоровье»</vt:lpstr>
      <vt:lpstr>Презентация PowerPoint</vt:lpstr>
      <vt:lpstr> «Родина моя Беларусь в лицах. Итоги»</vt:lpstr>
      <vt:lpstr>Презентация PowerPoint</vt:lpstr>
      <vt:lpstr> Гордимся своей страной  и всем белорусским народом  Контактный адрес:  Республика Беларусь Индекс: 247802  Гомельская область г. Наровля, ул. Ленина, 12 тел. 8 02355 4 20 48 е-mail: gimnaziya@narovlya.gov.by Сайт: https://gimn-nrv.schools.by/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Арктур</dc:creator>
  <cp:lastModifiedBy>Администратор</cp:lastModifiedBy>
  <cp:revision>17</cp:revision>
  <dcterms:created xsi:type="dcterms:W3CDTF">2024-05-20T07:20:00Z</dcterms:created>
  <dcterms:modified xsi:type="dcterms:W3CDTF">2024-05-20T14:04:09Z</dcterms:modified>
</cp:coreProperties>
</file>