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7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192F7-1444-4CA2-862E-418B156253EE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30FD-96C3-4CEF-A7CF-C0C5030127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2880320"/>
          </a:xfrm>
        </p:spPr>
        <p:txBody>
          <a:bodyPr>
            <a:normAutofit/>
          </a:bodyPr>
          <a:lstStyle/>
          <a:p>
            <a:r>
              <a:rPr lang="de-DE" sz="6600" b="1" dirty="0" smtClean="0"/>
              <a:t>Stationenunterricht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5517232"/>
            <a:ext cx="2736304" cy="936104"/>
          </a:xfrm>
        </p:spPr>
        <p:txBody>
          <a:bodyPr>
            <a:normAutofit/>
          </a:bodyPr>
          <a:lstStyle/>
          <a:p>
            <a:r>
              <a:rPr lang="de-DE" dirty="0" smtClean="0"/>
              <a:t>Die 5. Klasse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8</a:t>
            </a:r>
          </a:p>
          <a:p>
            <a:pPr algn="ctr">
              <a:buNone/>
            </a:pPr>
            <a:r>
              <a:rPr lang="de-DE" sz="6000" dirty="0" smtClean="0"/>
              <a:t>„Weihnachtsquiz“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9</a:t>
            </a:r>
          </a:p>
          <a:p>
            <a:pPr algn="ctr">
              <a:buNone/>
            </a:pPr>
            <a:r>
              <a:rPr lang="de-DE" sz="6000" dirty="0" smtClean="0"/>
              <a:t>„Weihnachtstest“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10</a:t>
            </a:r>
          </a:p>
          <a:p>
            <a:pPr algn="ctr">
              <a:buNone/>
            </a:pPr>
            <a:r>
              <a:rPr lang="de-DE" sz="6000" dirty="0" smtClean="0"/>
              <a:t>„Weihnachtsbaum schmücken“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11</a:t>
            </a:r>
          </a:p>
          <a:p>
            <a:pPr algn="ctr">
              <a:buNone/>
            </a:pPr>
            <a:r>
              <a:rPr lang="de-DE" sz="6000" dirty="0" smtClean="0"/>
              <a:t>„Weihnachtsgedichte“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1</a:t>
            </a:r>
          </a:p>
          <a:p>
            <a:pPr algn="ctr">
              <a:buNone/>
            </a:pPr>
            <a:r>
              <a:rPr lang="de-DE" sz="6000" dirty="0" smtClean="0"/>
              <a:t>„Weihnachtsrätsel“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3284984"/>
            <a:ext cx="4316288" cy="357301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de-DE" dirty="0" smtClean="0"/>
              <a:t>1. Ich </a:t>
            </a:r>
            <a:r>
              <a:rPr lang="de-DE" dirty="0"/>
              <a:t>bin ein grüner Baum,</a:t>
            </a:r>
            <a:endParaRPr lang="ru-RU" dirty="0"/>
          </a:p>
          <a:p>
            <a:pPr>
              <a:buNone/>
            </a:pPr>
            <a:r>
              <a:rPr lang="de-DE" dirty="0"/>
              <a:t>steh` mitten in dem </a:t>
            </a:r>
            <a:r>
              <a:rPr lang="de-DE" dirty="0" smtClean="0"/>
              <a:t>Raum,</a:t>
            </a:r>
            <a:endParaRPr lang="ru-RU" dirty="0" smtClean="0"/>
          </a:p>
          <a:p>
            <a:pPr>
              <a:buNone/>
            </a:pPr>
            <a:r>
              <a:rPr lang="de-DE" dirty="0"/>
              <a:t>trage Kugeln, </a:t>
            </a:r>
            <a:r>
              <a:rPr lang="de-DE" dirty="0" smtClean="0"/>
              <a:t>Schmuck und </a:t>
            </a:r>
            <a:r>
              <a:rPr lang="de-DE" dirty="0"/>
              <a:t>Kerzen.</a:t>
            </a:r>
            <a:endParaRPr lang="ru-RU" dirty="0"/>
          </a:p>
          <a:p>
            <a:pPr>
              <a:buNone/>
            </a:pPr>
            <a:r>
              <a:rPr lang="de-DE" dirty="0" smtClean="0"/>
              <a:t>Wer </a:t>
            </a:r>
            <a:r>
              <a:rPr lang="de-DE" dirty="0"/>
              <a:t>mich sieht,</a:t>
            </a:r>
            <a:endParaRPr lang="ru-RU" dirty="0"/>
          </a:p>
          <a:p>
            <a:pPr>
              <a:buNone/>
            </a:pPr>
            <a:r>
              <a:rPr lang="de-DE" dirty="0"/>
              <a:t>freut sich vom Herzen.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3068960"/>
            <a:ext cx="4172272" cy="378904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de-DE" dirty="0" smtClean="0"/>
              <a:t>2. In </a:t>
            </a:r>
            <a:r>
              <a:rPr lang="de-DE" dirty="0"/>
              <a:t>der Luft, da fliegt sie,</a:t>
            </a:r>
            <a:endParaRPr lang="ru-RU" dirty="0"/>
          </a:p>
          <a:p>
            <a:pPr>
              <a:buNone/>
            </a:pPr>
            <a:r>
              <a:rPr lang="de-DE" dirty="0"/>
              <a:t>auf der Erde liegt sie,</a:t>
            </a:r>
            <a:endParaRPr lang="ru-RU" dirty="0"/>
          </a:p>
          <a:p>
            <a:pPr>
              <a:buNone/>
            </a:pPr>
            <a:r>
              <a:rPr lang="de-DE" dirty="0"/>
              <a:t>in der Hand da </a:t>
            </a:r>
            <a:r>
              <a:rPr lang="de-DE" dirty="0" smtClean="0"/>
              <a:t>schwitzt sie</a:t>
            </a:r>
            <a:r>
              <a:rPr lang="de-DE" dirty="0"/>
              <a:t>,</a:t>
            </a:r>
            <a:endParaRPr lang="ru-RU" dirty="0"/>
          </a:p>
          <a:p>
            <a:pPr>
              <a:buNone/>
            </a:pPr>
            <a:r>
              <a:rPr lang="de-DE" dirty="0"/>
              <a:t>auf dem Ofen zerläuft sie,</a:t>
            </a:r>
            <a:endParaRPr lang="ru-RU" dirty="0"/>
          </a:p>
          <a:p>
            <a:pPr>
              <a:buNone/>
            </a:pPr>
            <a:r>
              <a:rPr lang="de-DE" dirty="0"/>
              <a:t>im Wasser ersäuft sie.</a:t>
            </a:r>
            <a:endParaRPr lang="ru-RU" dirty="0"/>
          </a:p>
          <a:p>
            <a:pPr>
              <a:buNone/>
            </a:pPr>
            <a:r>
              <a:rPr lang="de-DE" dirty="0"/>
              <a:t>Wer gut überlegt,</a:t>
            </a:r>
            <a:endParaRPr lang="ru-RU" dirty="0"/>
          </a:p>
          <a:p>
            <a:pPr>
              <a:buNone/>
            </a:pPr>
            <a:r>
              <a:rPr lang="de-DE" dirty="0"/>
              <a:t>der nennt sie.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dirty="0" smtClean="0"/>
              <a:t>Station 2</a:t>
            </a:r>
          </a:p>
          <a:p>
            <a:pPr algn="ctr">
              <a:buNone/>
            </a:pPr>
            <a:r>
              <a:rPr lang="de-DE" sz="6000" dirty="0" smtClean="0"/>
              <a:t>„Drei Geschenke“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3</a:t>
            </a:r>
          </a:p>
          <a:p>
            <a:pPr algn="ctr">
              <a:buNone/>
            </a:pPr>
            <a:r>
              <a:rPr lang="de-DE" sz="6000" dirty="0" smtClean="0"/>
              <a:t>„Winterfeste“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4</a:t>
            </a:r>
          </a:p>
          <a:p>
            <a:pPr algn="ctr">
              <a:buNone/>
            </a:pPr>
            <a:r>
              <a:rPr lang="de-DE" sz="6000" dirty="0" smtClean="0"/>
              <a:t>„Weihnachtsdomino“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5</a:t>
            </a:r>
          </a:p>
          <a:p>
            <a:pPr algn="ctr">
              <a:buNone/>
            </a:pPr>
            <a:r>
              <a:rPr lang="de-DE" sz="6000" dirty="0" smtClean="0"/>
              <a:t>„Weihnachtskerzen“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6</a:t>
            </a:r>
          </a:p>
          <a:p>
            <a:pPr algn="ctr">
              <a:buNone/>
            </a:pPr>
            <a:r>
              <a:rPr lang="de-DE" sz="6000" dirty="0" smtClean="0"/>
              <a:t>„Lückentext“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Station 7</a:t>
            </a:r>
          </a:p>
          <a:p>
            <a:pPr algn="ctr">
              <a:buNone/>
            </a:pPr>
            <a:r>
              <a:rPr lang="de-DE" sz="6000" dirty="0" smtClean="0"/>
              <a:t>„Weihnachtslied“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135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Stationenunterricht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5</cp:revision>
  <dcterms:created xsi:type="dcterms:W3CDTF">2017-12-19T19:23:52Z</dcterms:created>
  <dcterms:modified xsi:type="dcterms:W3CDTF">2017-12-19T20:11:47Z</dcterms:modified>
</cp:coreProperties>
</file>