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9" r:id="rId5"/>
    <p:sldId id="261" r:id="rId6"/>
    <p:sldId id="263" r:id="rId7"/>
    <p:sldId id="264" r:id="rId8"/>
    <p:sldId id="265" r:id="rId9"/>
    <p:sldId id="266" r:id="rId10"/>
    <p:sldId id="270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8E12-CAF3-4015-83F0-2DE36E6CA1B9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0EA8D-43CA-4B0F-8614-CD7B340B7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2304256"/>
          </a:xfrm>
        </p:spPr>
        <p:txBody>
          <a:bodyPr>
            <a:noAutofit/>
          </a:bodyPr>
          <a:lstStyle/>
          <a:p>
            <a:r>
              <a:rPr lang="be-BY" sz="4000" dirty="0" smtClean="0"/>
              <a:t>1. Адзначце словы, будова якіх адпавядае схеме “прыстаўка + корань + суфікс + канчатак”:</a:t>
            </a:r>
            <a:br>
              <a:rPr lang="be-BY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19256" cy="341724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be-BY" dirty="0"/>
              <a:t>б</a:t>
            </a:r>
            <a:r>
              <a:rPr lang="be-BY" dirty="0" smtClean="0"/>
              <a:t>езграшовы;               4) бестэрміновы;</a:t>
            </a:r>
          </a:p>
          <a:p>
            <a:pPr marL="514350" indent="-514350">
              <a:buAutoNum type="arabicParenR"/>
            </a:pPr>
            <a:r>
              <a:rPr lang="be-BY" dirty="0"/>
              <a:t>б</a:t>
            </a:r>
            <a:r>
              <a:rPr lang="be-BY" dirty="0" smtClean="0"/>
              <a:t>езгаловы;                   5) </a:t>
            </a:r>
            <a:r>
              <a:rPr lang="be-BY" dirty="0"/>
              <a:t>б</a:t>
            </a:r>
            <a:r>
              <a:rPr lang="be-BY" dirty="0" smtClean="0"/>
              <a:t>язросы.</a:t>
            </a:r>
          </a:p>
          <a:p>
            <a:pPr marL="514350" indent="-514350">
              <a:buAutoNum type="arabicParenR"/>
            </a:pPr>
            <a:r>
              <a:rPr lang="be-BY" dirty="0"/>
              <a:t>б</a:t>
            </a:r>
            <a:r>
              <a:rPr lang="be-BY" dirty="0" smtClean="0"/>
              <a:t>яздумны;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e-BY" dirty="0" smtClean="0"/>
              <a:t>10. Адзначце нязменныя словы: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 smtClean="0"/>
              <a:t>кімано;</a:t>
            </a:r>
          </a:p>
          <a:p>
            <a:pPr marL="514350" indent="-514350">
              <a:buAutoNum type="arabicParenR"/>
            </a:pPr>
            <a:r>
              <a:rPr lang="be-BY" dirty="0" smtClean="0"/>
              <a:t>вядро;</a:t>
            </a:r>
          </a:p>
          <a:p>
            <a:pPr marL="514350" indent="-514350">
              <a:buAutoNum type="arabicParenR"/>
            </a:pPr>
            <a:r>
              <a:rPr lang="be-BY" dirty="0" smtClean="0"/>
              <a:t>радуючыся;</a:t>
            </a:r>
          </a:p>
          <a:p>
            <a:pPr marL="514350" indent="-514350">
              <a:buAutoNum type="arabicParenR"/>
            </a:pPr>
            <a:r>
              <a:rPr lang="be-BY" dirty="0" smtClean="0"/>
              <a:t>па-вашаму;</a:t>
            </a:r>
          </a:p>
          <a:p>
            <a:pPr marL="514350" indent="-514350">
              <a:buAutoNum type="arabicParenR"/>
            </a:pPr>
            <a:r>
              <a:rPr lang="be-BY" dirty="0" smtClean="0"/>
              <a:t>рэглан.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Адказы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arenR"/>
            </a:pPr>
            <a:r>
              <a:rPr lang="be-BY" dirty="0" smtClean="0"/>
              <a:t>1, 3, 4.</a:t>
            </a:r>
          </a:p>
          <a:p>
            <a:pPr marL="514350" indent="-514350">
              <a:buAutoNum type="arabicParenR"/>
            </a:pPr>
            <a:r>
              <a:rPr lang="be-BY" dirty="0" smtClean="0"/>
              <a:t>2, 4, 5.</a:t>
            </a:r>
          </a:p>
          <a:p>
            <a:pPr marL="514350" indent="-514350">
              <a:buAutoNum type="arabicParenR"/>
            </a:pPr>
            <a:r>
              <a:rPr lang="be-BY" dirty="0" smtClean="0"/>
              <a:t>2, 3, 5.</a:t>
            </a:r>
          </a:p>
          <a:p>
            <a:pPr marL="514350" indent="-514350">
              <a:buAutoNum type="arabicParenR"/>
            </a:pPr>
            <a:r>
              <a:rPr lang="be-BY" dirty="0" smtClean="0"/>
              <a:t>1, 2.</a:t>
            </a:r>
          </a:p>
          <a:p>
            <a:pPr marL="514350" indent="-514350">
              <a:buAutoNum type="arabicParenR"/>
            </a:pPr>
            <a:r>
              <a:rPr lang="be-BY" dirty="0" smtClean="0"/>
              <a:t>3, 4, 5.</a:t>
            </a:r>
          </a:p>
          <a:p>
            <a:pPr marL="514350" indent="-514350">
              <a:buAutoNum type="arabicParenR"/>
            </a:pPr>
            <a:r>
              <a:rPr lang="be-BY" dirty="0" smtClean="0"/>
              <a:t>2, 4.</a:t>
            </a:r>
          </a:p>
          <a:p>
            <a:pPr marL="514350" indent="-514350">
              <a:buAutoNum type="arabicParenR"/>
            </a:pPr>
            <a:r>
              <a:rPr lang="be-BY" dirty="0" smtClean="0"/>
              <a:t>2, 3.</a:t>
            </a:r>
          </a:p>
          <a:p>
            <a:pPr marL="514350" indent="-514350">
              <a:buAutoNum type="arabicParenR"/>
            </a:pPr>
            <a:r>
              <a:rPr lang="be-BY" dirty="0" smtClean="0"/>
              <a:t>2, 5.</a:t>
            </a:r>
          </a:p>
          <a:p>
            <a:pPr marL="514350" indent="-514350">
              <a:buAutoNum type="arabicParenR"/>
            </a:pPr>
            <a:r>
              <a:rPr lang="be-BY" dirty="0" smtClean="0"/>
              <a:t>Словы з пяццю марфемамі: бо-я-з-н-а, на-стой-лів-асць-</a:t>
            </a:r>
            <a:r>
              <a:rPr lang="be-BY" dirty="0" smtClean="0">
                <a:sym typeface="Marlett"/>
              </a:rPr>
              <a:t></a:t>
            </a:r>
            <a:r>
              <a:rPr lang="be-BY" dirty="0" smtClean="0"/>
              <a:t>, а-пусц-е-нн-е, вы-бр-а-ц-ца, за-руч-а-льн-ы, па-ляш-уч-к-а. Словы, у якіх няма пяці марфем: да-гледз-е-ць, атлет-ык-а, а-та-я-самл-іва-нн-е, вы-гародж-ва-ць, мініяцюр-а, ня-спеш-н-а, паляв-а-нн-е, у-васьм-яр-ых, у-станаўл-іва-ць, с-па-чу-ва-льн-а.</a:t>
            </a:r>
          </a:p>
          <a:p>
            <a:pPr marL="514350" indent="-514350">
              <a:buAutoNum type="arabicParenR"/>
            </a:pPr>
            <a:r>
              <a:rPr lang="be-BY" dirty="0" smtClean="0"/>
              <a:t>1, 3, 4, 5.</a:t>
            </a:r>
          </a:p>
          <a:p>
            <a:pPr marL="514350" indent="-514350">
              <a:buAutoNum type="arabicParenR" startAt="8"/>
            </a:pPr>
            <a:endParaRPr lang="ru-RU" dirty="0" smtClean="0"/>
          </a:p>
          <a:p>
            <a:pPr>
              <a:buNone/>
            </a:pPr>
            <a:r>
              <a:rPr lang="be-BY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endParaRPr lang="be-BY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>2. Адзначце словы, аснова якіх складаецца з кораня і суфікса: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/>
              <a:t>п</a:t>
            </a:r>
            <a:r>
              <a:rPr lang="be-BY" dirty="0" smtClean="0"/>
              <a:t>рачытаны;</a:t>
            </a:r>
          </a:p>
          <a:p>
            <a:pPr marL="514350" indent="-514350">
              <a:buAutoNum type="arabicParenR"/>
            </a:pPr>
            <a:r>
              <a:rPr lang="be-BY" dirty="0"/>
              <a:t>с</a:t>
            </a:r>
            <a:r>
              <a:rPr lang="be-BY" dirty="0" smtClean="0"/>
              <a:t>пакойны; </a:t>
            </a:r>
          </a:p>
          <a:p>
            <a:pPr marL="514350" indent="-514350">
              <a:buAutoNum type="arabicParenR"/>
            </a:pPr>
            <a:r>
              <a:rPr lang="be-BY" dirty="0"/>
              <a:t>п</a:t>
            </a:r>
            <a:r>
              <a:rPr lang="be-BY" dirty="0" smtClean="0"/>
              <a:t>абяліць;</a:t>
            </a:r>
          </a:p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ачны;</a:t>
            </a:r>
          </a:p>
          <a:p>
            <a:pPr marL="514350" indent="-514350">
              <a:buAutoNum type="arabicParenR"/>
            </a:pPr>
            <a:r>
              <a:rPr lang="be-BY" dirty="0"/>
              <a:t>ч</a:t>
            </a:r>
            <a:r>
              <a:rPr lang="be-BY" dirty="0" smtClean="0"/>
              <a:t>ытач.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>3. Адзначце рады, дзе запісаны аднакаранёвыя словы: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ага- нагою;</a:t>
            </a:r>
          </a:p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ожка- падножка;</a:t>
            </a:r>
          </a:p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ага- нажны;</a:t>
            </a:r>
          </a:p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ожка- ножык;</a:t>
            </a:r>
          </a:p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огі – падножны.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>4. Адзначце словы з нулявым канчаткам: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 smtClean="0"/>
              <a:t>сказ;</a:t>
            </a:r>
          </a:p>
          <a:p>
            <a:pPr marL="514350" indent="-514350">
              <a:buAutoNum type="arabicParenR"/>
            </a:pPr>
            <a:r>
              <a:rPr lang="be-BY" dirty="0" smtClean="0"/>
              <a:t>радасць; </a:t>
            </a:r>
          </a:p>
          <a:p>
            <a:pPr marL="514350" indent="-514350">
              <a:buAutoNum type="arabicParenR"/>
            </a:pPr>
            <a:r>
              <a:rPr lang="be-BY" dirty="0" smtClean="0"/>
              <a:t>пабяліць;</a:t>
            </a:r>
          </a:p>
          <a:p>
            <a:pPr marL="514350" indent="-514350">
              <a:buAutoNum type="arabicParenR"/>
            </a:pPr>
            <a:r>
              <a:rPr lang="be-BY" dirty="0" smtClean="0"/>
              <a:t>кашпо;</a:t>
            </a:r>
          </a:p>
          <a:p>
            <a:pPr marL="514350" indent="-514350">
              <a:buAutoNum type="arabicParenR"/>
            </a:pPr>
            <a:r>
              <a:rPr lang="be-BY" dirty="0" smtClean="0"/>
              <a:t>радасна.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>5. Адзначце словы, якія не маюць канчатка: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/>
              <a:t>т</a:t>
            </a:r>
            <a:r>
              <a:rPr lang="be-BY" dirty="0" smtClean="0"/>
              <a:t>эатр;</a:t>
            </a:r>
          </a:p>
          <a:p>
            <a:pPr marL="514350" indent="-514350">
              <a:buAutoNum type="arabicParenR"/>
            </a:pPr>
            <a:r>
              <a:rPr lang="be-BY" dirty="0"/>
              <a:t>в</a:t>
            </a:r>
            <a:r>
              <a:rPr lang="be-BY" dirty="0" smtClean="0"/>
              <a:t>ільготнасць;</a:t>
            </a:r>
          </a:p>
          <a:p>
            <a:pPr marL="514350" indent="-514350">
              <a:buAutoNum type="arabicParenR"/>
            </a:pPr>
            <a:r>
              <a:rPr lang="be-BY" dirty="0"/>
              <a:t>і</a:t>
            </a:r>
            <a:r>
              <a:rPr lang="be-BY" dirty="0" smtClean="0"/>
              <a:t>сці;</a:t>
            </a:r>
          </a:p>
          <a:p>
            <a:pPr marL="514350" indent="-514350">
              <a:buAutoNum type="arabicParenR"/>
            </a:pPr>
            <a:r>
              <a:rPr lang="be-BY" dirty="0"/>
              <a:t>н</a:t>
            </a:r>
            <a:r>
              <a:rPr lang="be-BY" dirty="0" smtClean="0"/>
              <a:t>епадалёк;</a:t>
            </a:r>
          </a:p>
          <a:p>
            <a:pPr marL="514350" indent="-514350">
              <a:buAutoNum type="arabicParenR"/>
            </a:pPr>
            <a:r>
              <a:rPr lang="be-BY" dirty="0"/>
              <a:t>п</a:t>
            </a:r>
            <a:r>
              <a:rPr lang="be-BY" smtClean="0"/>
              <a:t>рыбраўшыся</a:t>
            </a:r>
            <a:r>
              <a:rPr lang="be-BY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e-BY" dirty="0" smtClean="0"/>
              <a:t>6. Адзначце словы з прыстаўкамі: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 smtClean="0"/>
              <a:t>адмоўе;</a:t>
            </a:r>
          </a:p>
          <a:p>
            <a:pPr marL="514350" indent="-514350">
              <a:buAutoNum type="arabicParenR"/>
            </a:pPr>
            <a:r>
              <a:rPr lang="be-BY" dirty="0" smtClean="0"/>
              <a:t>дадаму;</a:t>
            </a:r>
          </a:p>
          <a:p>
            <a:pPr marL="514350" indent="-514350">
              <a:buAutoNum type="arabicParenR"/>
            </a:pPr>
            <a:r>
              <a:rPr lang="be-BY" dirty="0" smtClean="0"/>
              <a:t>дакумент;</a:t>
            </a:r>
          </a:p>
          <a:p>
            <a:pPr marL="514350" indent="-514350">
              <a:buAutoNum type="arabicParenR"/>
            </a:pPr>
            <a:r>
              <a:rPr lang="be-BY" dirty="0" smtClean="0"/>
              <a:t>аб’ём;</a:t>
            </a:r>
          </a:p>
          <a:p>
            <a:pPr marL="514350" indent="-514350">
              <a:buAutoNum type="arabicParenR"/>
            </a:pPr>
            <a:r>
              <a:rPr lang="be-BY" dirty="0" smtClean="0"/>
              <a:t>абшар.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e-BY" dirty="0" smtClean="0"/>
              <a:t>7. Адзначце словы з невытворнымі асновамі: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 smtClean="0"/>
              <a:t>агляд;</a:t>
            </a:r>
          </a:p>
          <a:p>
            <a:pPr marL="514350" indent="-514350">
              <a:buAutoNum type="arabicParenR"/>
            </a:pPr>
            <a:r>
              <a:rPr lang="be-BY" dirty="0" smtClean="0"/>
              <a:t>задача;</a:t>
            </a:r>
          </a:p>
          <a:p>
            <a:pPr marL="514350" indent="-514350">
              <a:buAutoNum type="arabicParenR"/>
            </a:pPr>
            <a:r>
              <a:rPr lang="be-BY" dirty="0" smtClean="0"/>
              <a:t>абычай;</a:t>
            </a:r>
          </a:p>
          <a:p>
            <a:pPr marL="514350" indent="-514350">
              <a:buAutoNum type="arabicParenR"/>
            </a:pPr>
            <a:r>
              <a:rPr lang="be-BY" dirty="0" smtClean="0"/>
              <a:t>грамадства;</a:t>
            </a:r>
          </a:p>
          <a:p>
            <a:pPr marL="514350" indent="-514350">
              <a:buAutoNum type="arabicParenR"/>
            </a:pPr>
            <a:r>
              <a:rPr lang="be-BY" dirty="0" smtClean="0"/>
              <a:t>навука.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e-BY" dirty="0" smtClean="0"/>
              <a:t>8. Адзначце рады, у якіх запісаны формы аднаго слова: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be-BY" dirty="0" smtClean="0"/>
              <a:t>госць, гасцёўня, пагасціць, гасцяваць;</a:t>
            </a:r>
          </a:p>
          <a:p>
            <a:pPr marL="514350" indent="-514350">
              <a:buAutoNum type="arabicParenR"/>
            </a:pPr>
            <a:r>
              <a:rPr lang="be-BY" dirty="0" smtClean="0"/>
              <a:t>госць, госця, госцеў, гасцямі;</a:t>
            </a:r>
          </a:p>
          <a:p>
            <a:pPr marL="514350" indent="-514350">
              <a:buAutoNum type="arabicParenR"/>
            </a:pPr>
            <a:r>
              <a:rPr lang="be-BY" dirty="0" smtClean="0"/>
              <a:t>бедна, беднасць, бедната, бядняк;</a:t>
            </a:r>
          </a:p>
          <a:p>
            <a:pPr marL="514350" indent="-514350">
              <a:buAutoNum type="arabicParenR"/>
            </a:pPr>
            <a:r>
              <a:rPr lang="be-BY" dirty="0" smtClean="0"/>
              <a:t>збядніць, пабяднець, збяднець, збяднелы;</a:t>
            </a:r>
          </a:p>
          <a:p>
            <a:pPr marL="514350" indent="-514350">
              <a:buAutoNum type="arabicParenR"/>
            </a:pPr>
            <a:r>
              <a:rPr lang="be-BY" dirty="0" smtClean="0"/>
              <a:t>бедны, бедныя, беднага, беднаму.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e-BY" sz="2400" dirty="0" smtClean="0">
                <a:latin typeface="Arial" pitchFamily="34" charset="0"/>
                <a:ea typeface="Times New Roman" pitchFamily="18" charset="0"/>
              </a:rPr>
              <a:t>9.  Выпішыце словы, якія складаюцца з пяці марфем: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e-BY" dirty="0" smtClean="0"/>
              <a:t>    Дагледзець, боязна, атлетыка, атаясамліванне, выгароджваць, настойлівасць, мініяцюра, няспешна, паляванне, апусценне, выбрацца, увасьмярых, заручальны, устанаўліваць, паляшучка, спачувальна.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361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1. Адзначце словы, будова якіх адпавядае схеме “прыстаўка + корань + суфікс + канчатак”: </vt:lpstr>
      <vt:lpstr>2. Адзначце словы, аснова якіх складаецца з кораня і суфікса:</vt:lpstr>
      <vt:lpstr>3. Адзначце рады, дзе запісаны аднакаранёвыя словы:</vt:lpstr>
      <vt:lpstr>4. Адзначце словы з нулявым канчаткам:</vt:lpstr>
      <vt:lpstr>5. Адзначце словы, якія не маюць канчатка:</vt:lpstr>
      <vt:lpstr>6. Адзначце словы з прыстаўкамі:</vt:lpstr>
      <vt:lpstr>7. Адзначце словы з невытворнымі асновамі:</vt:lpstr>
      <vt:lpstr>8. Адзначце рады, у якіх запісаны формы аднаго слова:</vt:lpstr>
      <vt:lpstr>9.  Выпішыце словы, якія складаюцца з пяці марфем:</vt:lpstr>
      <vt:lpstr>10. Адзначце нязменныя словы:</vt:lpstr>
      <vt:lpstr>Адказы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ТЭСТ</dc:title>
  <dc:creator>Виталя</dc:creator>
  <cp:lastModifiedBy>Виталя</cp:lastModifiedBy>
  <cp:revision>22</cp:revision>
  <dcterms:created xsi:type="dcterms:W3CDTF">2011-11-23T17:40:30Z</dcterms:created>
  <dcterms:modified xsi:type="dcterms:W3CDTF">2011-11-24T13:00:39Z</dcterms:modified>
</cp:coreProperties>
</file>