
<file path=[Content_Types].xml><?xml version="1.0" encoding="utf-8"?>
<Types xmlns="http://schemas.openxmlformats.org/package/2006/content-types">
  <Override ContentType="application/vnd.openxmlformats-officedocument.presentationml.slideMaster+xml" PartName="/ppt/slideMasters/slideMaster3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Layout+xml" PartName="/ppt/slideLayouts/slideLayout27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5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sldIdLst>
    <p:sldId id="257" r:id="rId4"/>
    <p:sldId id="357" r:id="rId5"/>
    <p:sldId id="316" r:id="rId6"/>
    <p:sldId id="258" r:id="rId7"/>
    <p:sldId id="260" r:id="rId8"/>
    <p:sldId id="352" r:id="rId9"/>
    <p:sldId id="386" r:id="rId10"/>
    <p:sldId id="359" r:id="rId11"/>
    <p:sldId id="385" r:id="rId12"/>
    <p:sldId id="266" r:id="rId13"/>
    <p:sldId id="372" r:id="rId14"/>
    <p:sldId id="319" r:id="rId15"/>
    <p:sldId id="354" r:id="rId16"/>
    <p:sldId id="285" r:id="rId17"/>
    <p:sldId id="373" r:id="rId18"/>
    <p:sldId id="3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 varScale="1">
        <p:scale>
          <a:sx n="72" d="100"/>
          <a:sy n="72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7ACE-00E1-45BF-9A10-6E21801EFF7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614E-AA96-4B4F-B14A-0C96D5AC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441F-4D75-4A5E-B93F-60E1F500694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EF81-8396-475E-8875-26949C80F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0677-8BED-4191-BD92-B29B7D892D30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61BA-FF87-4C28-A4C8-FF112476F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4B97-1996-48A3-B94E-EFC578C835E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43CF-A5F2-4E3C-87B9-12E5ABAE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CCEA-F5A6-4531-BF5B-24F9B7A9BE3D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6C5F-9129-46CE-B578-4306C271D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33F4-8A33-45F3-9345-657D2B9C845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AB90-E2E4-4BA7-8B07-2A30E973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C79D-6F21-4D6D-8F33-B9A9984D74A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C29C-4C7B-433A-B04E-CA3A55D24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1D5C-2EB0-4581-88BE-BE4415953F3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6BC3-4B75-4036-98D4-E72F69687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9721-782D-41C8-B712-85D062D634E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2F64-FD46-41DC-8CE1-B6063C75A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A601-14BF-40C7-9795-8ECBE23D3EB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00DD-BE84-4191-9C1E-065F254D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7DD3-48DC-41AD-9AAE-72AA2D45EC5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771A-CBEC-4335-995A-A57A3CADF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CAE3-CB1D-4EC3-9B14-0E7090E78A6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5812-2C0F-4D4E-96AC-A4A85A278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B96E-9F69-41B3-8920-3467E5FD3BC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AC29-B965-4803-818E-09311E34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9E34-4086-436D-B311-60E970550C2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86C1-A0C0-4469-B435-275A8E62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38B0-7BA1-41D2-97E4-17FBE41ABA4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0208-F8F5-4DE4-B1E6-0AA5B8C12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2EA7-A663-4251-BE4A-A4039C916B89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CE9C-BFF9-46A8-BEB3-BFA3BE3B7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6A95-D560-451D-BE2D-31032845C699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C0AE-AE5F-4313-9329-B0C8B851A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1EB8-D26B-402E-AAC9-DDE783E2BC6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9925-9227-4622-B71C-C6B5B670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1E39-FAB0-407D-9591-11ED903EF9D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DD87-2486-43CB-BCCD-2EB2665D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CBF4-7501-4968-A192-2662E7C5C89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5ABE-8D1C-4A5B-85A6-6C9EF0D1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0762-5359-48F4-8506-2A8883837092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C1B-B274-4051-A846-B5017B88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A4DB-8171-45E6-9441-75F6EAE9C8D2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4E48-BFE0-4896-9DA9-BAE1D404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1A9A-4BF9-4F2B-A1C4-58EF67A893AA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9FB-0238-4E87-B1E4-F52BF4B4B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CEED-91E5-4386-8B1C-5BDE98DC703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7004-0216-45D8-87F1-019876D39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8AC4-4F5D-4C73-ACFC-A1C79E61B49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2A7A-9F8F-4F5F-9DD1-45476117E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AB2B-24DD-4101-B87A-88202C32AC1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E831-6EEC-4980-A1DC-C155E1D4B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0520-BB35-4560-A7F3-563200E4738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F66B-C7FA-4AC3-8BDD-B96EB61A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EA59-783A-4993-B1A4-EAF6435A7FD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D9E8-D641-4A7B-BE26-9702AF49A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F26F-9C98-4529-B578-4278E7D6840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50E5-D3C5-4C04-B6A8-AFB0F016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8938-DE93-4B9A-B704-333FFD3F500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30D1-F129-4DDA-A513-CDA840CB7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A57E-AF3C-4973-8039-3ABE73FC11E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DC6B-44FB-474F-8361-9C81851CE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5F68-76F8-48B8-A215-E194D6B42CB8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5030-82F7-46D3-98E2-092F1EEA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043D-F563-4AC8-8D73-445FC69443E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9F07-25CD-41CD-80F6-C1879E764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E25799-426F-4171-870F-7C24DD2ABFE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A58EB-6C4F-48CE-A258-9A23191D5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62DEAB0-237C-4BCB-9659-DD397F903A7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56F5ED4-A9BE-445D-A812-5819F7577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27BCD9-16DA-48D1-AE74-5A436AC8074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D29851-62C6-4FD1-A104-29316A5C6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5113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Городской мастер-класс:</a:t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«Изготовление текстильной куклы в стиле Тильда»</a:t>
            </a:r>
          </a:p>
        </p:txBody>
      </p:sp>
      <p:pic>
        <p:nvPicPr>
          <p:cNvPr id="37891" name="Рисунок 4" descr="https://ddu3.uzda-asveta.gov.by/files/00151/obj/110/100623/img/seminar_odarenn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4149725"/>
            <a:ext cx="19748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07950" y="1773238"/>
            <a:ext cx="7777163" cy="36449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0" y="1773238"/>
            <a:ext cx="9036050" cy="4895850"/>
          </a:xfrm>
        </p:spPr>
        <p:txBody>
          <a:bodyPr/>
          <a:lstStyle/>
          <a:p>
            <a:pPr marL="12700" indent="838200" algn="just" eaLnBrk="1" hangingPunct="1">
              <a:lnSpc>
                <a:spcPts val="2063"/>
              </a:lnSpc>
              <a:spcBef>
                <a:spcPts val="2700"/>
              </a:spcBef>
            </a:pPr>
            <a: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44675"/>
            <a:ext cx="8229600" cy="720725"/>
          </a:xfrm>
        </p:spPr>
        <p:txBody>
          <a:bodyPr/>
          <a:lstStyle/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ctrTitle" idx="4294967295"/>
          </p:nvPr>
        </p:nvSpPr>
        <p:spPr>
          <a:xfrm>
            <a:off x="179388" y="1700213"/>
            <a:ext cx="8785225" cy="938212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Среди этих кукол не найти двух одинаковых. Ручная работа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81300"/>
            <a:ext cx="2051050" cy="3671888"/>
          </a:xfrm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781300"/>
            <a:ext cx="18716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781300"/>
            <a:ext cx="22336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781300"/>
            <a:ext cx="2771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 descr="https://1.bp.blogspot.com/-cY7zmP1Wc3I/VHYU5f1IXfI/AAAAAAAAJlI/UdiNYhGalNU/s1600/stakehol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3933825"/>
            <a:ext cx="1962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59113" y="1700213"/>
            <a:ext cx="2420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Рефлексия</a:t>
            </a:r>
          </a:p>
        </p:txBody>
      </p:sp>
      <p:sp>
        <p:nvSpPr>
          <p:cNvPr id="53252" name="Объект 2"/>
          <p:cNvSpPr>
            <a:spLocks/>
          </p:cNvSpPr>
          <p:nvPr/>
        </p:nvSpPr>
        <p:spPr bwMode="auto">
          <a:xfrm>
            <a:off x="0" y="2276475"/>
            <a:ext cx="73088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</a:rPr>
              <a:t>Что понравилось на мастер-классе?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Что не понравилось?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</a:rPr>
              <a:t>Какие знания и умения дал мастер-класс?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>
                <a:latin typeface="Times New Roman" pitchFamily="18" charset="0"/>
              </a:rPr>
              <a:t>Что вызвало положительные эмоции, а что – отрицательные?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ru-RU" sz="280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0" y="1412875"/>
            <a:ext cx="6156325" cy="504031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текстильной куклы в стиле Тильда</a:t>
            </a:r>
          </a:p>
        </p:txBody>
      </p:sp>
      <p:pic>
        <p:nvPicPr>
          <p:cNvPr id="38915" name="Рисунок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913" y="2708275"/>
            <a:ext cx="3240087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44675"/>
            <a:ext cx="8229600" cy="720725"/>
          </a:xfrm>
        </p:spPr>
        <p:txBody>
          <a:bodyPr/>
          <a:lstStyle/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Объект 2"/>
          <p:cNvSpPr>
            <a:spLocks noGrp="1"/>
          </p:cNvSpPr>
          <p:nvPr>
            <p:ph idx="4294967295"/>
          </p:nvPr>
        </p:nvSpPr>
        <p:spPr>
          <a:xfrm>
            <a:off x="179388" y="1773238"/>
            <a:ext cx="8785225" cy="46799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124075" y="1412875"/>
            <a:ext cx="6516688" cy="5040313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Тильда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 (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</a:rPr>
              <a:t>Tilda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- это кукла, зверек или предмет интерьера, выполненный по выкройкам норвежской художницы Тони Финнангер (Tone Finnanger). Игрушки Тильда выполнены в примитивно-   тряпичном стиле. Невероятно популярны в     Европе, а с недавнего времени и в нашем регионе.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89138"/>
            <a:ext cx="2016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773238"/>
            <a:ext cx="9144000" cy="47513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Первая кукла была сшита норвежкой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Тоне Финангер (Tonne Finanger).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А в 1999 году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случилось 2 знаменательных события –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выход книг «Тильда Рождество» и «Тильда Пасха»,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а также открытие магазина, в котором проводились мастер-классы по изготовлению этих необычных кукол, а также продавались материалы для них. Начиная с этого момента, весь мир охватила «Тильдомания». Каждая рукодельница осваивала технику изготовления кукол, привнося что-то свое. Создавались сообщества любителей Тильд, открывались форумы и сайты, где можно было передать свой опыт и обсудить выкройки и процесс шитья. </a:t>
            </a: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0795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844675"/>
            <a:ext cx="8785225" cy="4608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Характерные черты куклы-тильды: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Это текстильная (тряпичная), набивная кукла.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Игрушка с плавными закругленными линиями.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3.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Игрушка с непропорционально длинными руками и ногами.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4.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У каждой куклы свой характер, определенная роль, часто дополнительные аксессуары и даже место действия. Собственное имя.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5.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Маленькие глазки-пуговки или узелки.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6.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 Использование преимущественно натуральных тканей: хлопок, бязь, шерсть, лён, фланель, войлок, фетр для изготовления тела куклы.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461375" cy="46799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u-RU" sz="23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z="23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839913"/>
            <a:ext cx="8785225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Характерные черты куклы-тильды: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7.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Отсутствие губ и носа, но никто не запрещает </a:t>
            </a:r>
          </a:p>
          <a:p>
            <a:pPr marL="342900" indent="-342900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их нарисовать. Щечки красят пастельными карандашами, обычными румянами на немасляной основе, акриловыми красками.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8.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Одна из особенностей шитья Тильд – сшивание ткани тела куклы и ткани для ее одежды перед выкраиванием.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9.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Среди этих кукол не найти двух одинаковых.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Ручная работа!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Главное в работе – это внимательность, аккуратность и творческое отношение.</a:t>
            </a:r>
          </a:p>
          <a:p>
            <a:pPr marL="342900" indent="-342900">
              <a:defRPr/>
            </a:pP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0" y="0"/>
            <a:ext cx="9144000" cy="25209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изготовлением интерьерной текстильной куклы в стиле Тильда</a:t>
            </a:r>
          </a:p>
        </p:txBody>
      </p:sp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363" y="2349500"/>
            <a:ext cx="2555875" cy="4319588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36788"/>
            <a:ext cx="59753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785225" cy="46799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smtClean="0">
                <a:latin typeface="Times New Roman" pitchFamily="18" charset="0"/>
                <a:cs typeface="Times New Roman" pitchFamily="18" charset="0"/>
              </a:rPr>
            </a:br>
            <a:endParaRPr lang="ru-RU" sz="17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250825" y="1728788"/>
            <a:ext cx="87137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850900" algn="just">
              <a:lnSpc>
                <a:spcPts val="2063"/>
              </a:lnSpc>
              <a:spcBef>
                <a:spcPts val="2700"/>
              </a:spcBef>
            </a:pPr>
            <a:endParaRPr lang="ru-RU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850900" algn="just">
              <a:lnSpc>
                <a:spcPts val="2063"/>
              </a:lnSpc>
              <a:spcBef>
                <a:spcPts val="27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12700" indent="850900" algn="just">
              <a:lnSpc>
                <a:spcPts val="2063"/>
              </a:lnSpc>
              <a:spcBef>
                <a:spcPts val="27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12700" indent="850900" algn="just">
              <a:lnSpc>
                <a:spcPts val="2063"/>
              </a:lnSpc>
              <a:spcBef>
                <a:spcPts val="27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ГЦДОДи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ГГЦДОДи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ГЦДОДи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ГГЦДОДиМ</Template>
  <TotalTime>4713</TotalTime>
  <Words>293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ГГЦДОДиМ</vt:lpstr>
      <vt:lpstr>6_ГГЦДОДиМ</vt:lpstr>
      <vt:lpstr>1_ГГЦДОДиМ</vt:lpstr>
      <vt:lpstr>   Городской мастер-класс: «Изготовление текстильной куклы в стиле Тильда»</vt:lpstr>
      <vt:lpstr>Слайд 2</vt:lpstr>
      <vt:lpstr>  </vt:lpstr>
      <vt:lpstr>Слайд 4</vt:lpstr>
      <vt:lpstr>  </vt:lpstr>
      <vt:lpstr>Слайд 6</vt:lpstr>
      <vt:lpstr>Слайд 7</vt:lpstr>
      <vt:lpstr>  </vt:lpstr>
      <vt:lpstr>Слайд 9</vt:lpstr>
      <vt:lpstr> </vt:lpstr>
      <vt:lpstr>Слайд 11</vt:lpstr>
      <vt:lpstr>   </vt:lpstr>
      <vt:lpstr>  </vt:lpstr>
      <vt:lpstr>Слайд 14</vt:lpstr>
      <vt:lpstr>Среди этих кукол не найти двух одинаковых. Ручная работа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ИС</cp:lastModifiedBy>
  <cp:revision>233</cp:revision>
  <cp:lastPrinted>2020-12-08T06:51:17Z</cp:lastPrinted>
  <dcterms:created xsi:type="dcterms:W3CDTF">2020-12-07T07:43:39Z</dcterms:created>
  <dcterms:modified xsi:type="dcterms:W3CDTF">2022-02-17T05:31:50Z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1587465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