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256" r:id="rId3"/>
    <p:sldId id="257" r:id="rId4"/>
    <p:sldId id="258" r:id="rId5"/>
    <p:sldId id="260" r:id="rId6"/>
    <p:sldId id="297" r:id="rId7"/>
    <p:sldId id="298" r:id="rId8"/>
    <p:sldId id="299" r:id="rId9"/>
    <p:sldId id="261" r:id="rId10"/>
    <p:sldId id="262" r:id="rId11"/>
    <p:sldId id="263" r:id="rId12"/>
    <p:sldId id="264" r:id="rId13"/>
    <p:sldId id="300" r:id="rId14"/>
    <p:sldId id="267" r:id="rId15"/>
    <p:sldId id="272" r:id="rId16"/>
    <p:sldId id="286" r:id="rId17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88" userDrawn="1">
          <p15:clr>
            <a:srgbClr val="A4A3A4"/>
          </p15:clr>
        </p15:guide>
        <p15:guide id="2" orient="horz" pos="1190" userDrawn="1">
          <p15:clr>
            <a:srgbClr val="A4A3A4"/>
          </p15:clr>
        </p15:guide>
        <p15:guide id="4" pos="14119" userDrawn="1">
          <p15:clr>
            <a:srgbClr val="A4A3A4"/>
          </p15:clr>
        </p15:guide>
        <p15:guide id="5" pos="12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3864"/>
    <a:srgbClr val="000000"/>
    <a:srgbClr val="FFC000"/>
    <a:srgbClr val="E6E6E6"/>
    <a:srgbClr val="EBEBEB"/>
    <a:srgbClr val="F0F0F0"/>
    <a:srgbClr val="DEDEDE"/>
    <a:srgbClr val="00ADE6"/>
    <a:srgbClr val="F8F8F8"/>
    <a:srgbClr val="F9F9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24" autoAdjust="0"/>
    <p:restoredTop sz="96279" autoAdjust="0"/>
  </p:normalViewPr>
  <p:slideViewPr>
    <p:cSldViewPr snapToGrid="0" snapToObjects="1">
      <p:cViewPr>
        <p:scale>
          <a:sx n="40" d="100"/>
          <a:sy n="40" d="100"/>
        </p:scale>
        <p:origin x="-450" y="198"/>
      </p:cViewPr>
      <p:guideLst>
        <p:guide orient="horz" pos="7488"/>
        <p:guide orient="horz" pos="1190"/>
        <p:guide pos="14119"/>
        <p:guide pos="1282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5742" y="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908CAB-18D1-4856-A43D-D6B68E51C1A9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EAE6DB-E82E-4377-AE0F-D0B3BE59A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2744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A49E4EC9-73E2-4694-B0B4-8400B1233370}" type="datetimeFigureOut">
              <a:rPr lang="en-US"/>
              <a:pPr>
                <a:defRPr/>
              </a:pPr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E03A06C9-5463-4157-95AD-15011390AC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017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6F2DD2-EB93-4593-A450-48D73ED91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19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ED9D1DE-DEE6-4CAC-9078-D2EAE69B4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-1"/>
            <a:ext cx="24377647" cy="8273344"/>
          </a:xfrm>
          <a:custGeom>
            <a:avLst/>
            <a:gdLst>
              <a:gd name="connsiteX0" fmla="*/ 0 w 24377647"/>
              <a:gd name="connsiteY0" fmla="*/ 0 h 8273344"/>
              <a:gd name="connsiteX1" fmla="*/ 24377647 w 24377647"/>
              <a:gd name="connsiteY1" fmla="*/ 0 h 8273344"/>
              <a:gd name="connsiteX2" fmla="*/ 24377647 w 24377647"/>
              <a:gd name="connsiteY2" fmla="*/ 8273344 h 8273344"/>
              <a:gd name="connsiteX3" fmla="*/ 0 w 24377647"/>
              <a:gd name="connsiteY3" fmla="*/ 8273344 h 82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8273344">
                <a:moveTo>
                  <a:pt x="0" y="0"/>
                </a:moveTo>
                <a:lnTo>
                  <a:pt x="24377647" y="0"/>
                </a:lnTo>
                <a:lnTo>
                  <a:pt x="24377647" y="8273344"/>
                </a:lnTo>
                <a:lnTo>
                  <a:pt x="0" y="82733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40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C0507F5-2A0E-4946-B3DD-FD824D02B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13006"/>
            <a:ext cx="6094412" cy="4513005"/>
          </a:xfrm>
          <a:custGeom>
            <a:avLst/>
            <a:gdLst>
              <a:gd name="connsiteX0" fmla="*/ 0 w 6094412"/>
              <a:gd name="connsiteY0" fmla="*/ 0 h 4513005"/>
              <a:gd name="connsiteX1" fmla="*/ 6094412 w 6094412"/>
              <a:gd name="connsiteY1" fmla="*/ 0 h 4513005"/>
              <a:gd name="connsiteX2" fmla="*/ 6094412 w 6094412"/>
              <a:gd name="connsiteY2" fmla="*/ 4513005 h 4513005"/>
              <a:gd name="connsiteX3" fmla="*/ 0 w 6094412"/>
              <a:gd name="connsiteY3" fmla="*/ 4513005 h 45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4513005">
                <a:moveTo>
                  <a:pt x="0" y="0"/>
                </a:moveTo>
                <a:lnTo>
                  <a:pt x="6094412" y="0"/>
                </a:lnTo>
                <a:lnTo>
                  <a:pt x="6094412" y="4513005"/>
                </a:lnTo>
                <a:lnTo>
                  <a:pt x="0" y="45130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592064E-70E0-408F-B9C4-E9EFE3DFD6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4413" y="4513006"/>
            <a:ext cx="6094412" cy="4513005"/>
          </a:xfrm>
          <a:custGeom>
            <a:avLst/>
            <a:gdLst>
              <a:gd name="connsiteX0" fmla="*/ 0 w 6094412"/>
              <a:gd name="connsiteY0" fmla="*/ 0 h 4513005"/>
              <a:gd name="connsiteX1" fmla="*/ 6094412 w 6094412"/>
              <a:gd name="connsiteY1" fmla="*/ 0 h 4513005"/>
              <a:gd name="connsiteX2" fmla="*/ 6094412 w 6094412"/>
              <a:gd name="connsiteY2" fmla="*/ 4513005 h 4513005"/>
              <a:gd name="connsiteX3" fmla="*/ 0 w 6094412"/>
              <a:gd name="connsiteY3" fmla="*/ 4513005 h 45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4513005">
                <a:moveTo>
                  <a:pt x="0" y="0"/>
                </a:moveTo>
                <a:lnTo>
                  <a:pt x="6094412" y="0"/>
                </a:lnTo>
                <a:lnTo>
                  <a:pt x="6094412" y="4513005"/>
                </a:lnTo>
                <a:lnTo>
                  <a:pt x="0" y="45130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E8C5D9F-A136-499F-8647-E5FFF27AB8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83238" y="4513006"/>
            <a:ext cx="6094412" cy="4513005"/>
          </a:xfrm>
          <a:custGeom>
            <a:avLst/>
            <a:gdLst>
              <a:gd name="connsiteX0" fmla="*/ 0 w 6094412"/>
              <a:gd name="connsiteY0" fmla="*/ 0 h 4513005"/>
              <a:gd name="connsiteX1" fmla="*/ 6094412 w 6094412"/>
              <a:gd name="connsiteY1" fmla="*/ 0 h 4513005"/>
              <a:gd name="connsiteX2" fmla="*/ 6094412 w 6094412"/>
              <a:gd name="connsiteY2" fmla="*/ 4513005 h 4513005"/>
              <a:gd name="connsiteX3" fmla="*/ 0 w 6094412"/>
              <a:gd name="connsiteY3" fmla="*/ 4513005 h 45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4513005">
                <a:moveTo>
                  <a:pt x="0" y="0"/>
                </a:moveTo>
                <a:lnTo>
                  <a:pt x="6094412" y="0"/>
                </a:lnTo>
                <a:lnTo>
                  <a:pt x="6094412" y="4513005"/>
                </a:lnTo>
                <a:lnTo>
                  <a:pt x="0" y="45130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3EEC2C5-837D-4E05-8D8C-143FD4D1D0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88826" y="4513006"/>
            <a:ext cx="6094412" cy="4513005"/>
          </a:xfrm>
          <a:custGeom>
            <a:avLst/>
            <a:gdLst>
              <a:gd name="connsiteX0" fmla="*/ 0 w 6094412"/>
              <a:gd name="connsiteY0" fmla="*/ 0 h 4513005"/>
              <a:gd name="connsiteX1" fmla="*/ 6094412 w 6094412"/>
              <a:gd name="connsiteY1" fmla="*/ 0 h 4513005"/>
              <a:gd name="connsiteX2" fmla="*/ 6094412 w 6094412"/>
              <a:gd name="connsiteY2" fmla="*/ 4513005 h 4513005"/>
              <a:gd name="connsiteX3" fmla="*/ 0 w 6094412"/>
              <a:gd name="connsiteY3" fmla="*/ 4513005 h 45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4513005">
                <a:moveTo>
                  <a:pt x="0" y="0"/>
                </a:moveTo>
                <a:lnTo>
                  <a:pt x="6094412" y="0"/>
                </a:lnTo>
                <a:lnTo>
                  <a:pt x="6094412" y="4513005"/>
                </a:lnTo>
                <a:lnTo>
                  <a:pt x="0" y="45130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84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9EF7D40-8509-40C0-AE60-4413B13294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97657" y="1325624"/>
            <a:ext cx="4065148" cy="4065148"/>
          </a:xfrm>
          <a:custGeom>
            <a:avLst/>
            <a:gdLst>
              <a:gd name="connsiteX0" fmla="*/ 2032574 w 4065148"/>
              <a:gd name="connsiteY0" fmla="*/ 0 h 4065148"/>
              <a:gd name="connsiteX1" fmla="*/ 4065148 w 4065148"/>
              <a:gd name="connsiteY1" fmla="*/ 2032574 h 4065148"/>
              <a:gd name="connsiteX2" fmla="*/ 2032574 w 4065148"/>
              <a:gd name="connsiteY2" fmla="*/ 4065148 h 4065148"/>
              <a:gd name="connsiteX3" fmla="*/ 0 w 4065148"/>
              <a:gd name="connsiteY3" fmla="*/ 2032574 h 4065148"/>
              <a:gd name="connsiteX4" fmla="*/ 2032574 w 4065148"/>
              <a:gd name="connsiteY4" fmla="*/ 0 h 406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148" h="4065148">
                <a:moveTo>
                  <a:pt x="2032574" y="0"/>
                </a:moveTo>
                <a:cubicBezTo>
                  <a:pt x="3155134" y="0"/>
                  <a:pt x="4065148" y="910014"/>
                  <a:pt x="4065148" y="2032574"/>
                </a:cubicBezTo>
                <a:cubicBezTo>
                  <a:pt x="4065148" y="3155134"/>
                  <a:pt x="3155134" y="4065148"/>
                  <a:pt x="2032574" y="4065148"/>
                </a:cubicBezTo>
                <a:cubicBezTo>
                  <a:pt x="910014" y="4065148"/>
                  <a:pt x="0" y="3155134"/>
                  <a:pt x="0" y="2032574"/>
                </a:cubicBezTo>
                <a:cubicBezTo>
                  <a:pt x="0" y="910014"/>
                  <a:pt x="910014" y="0"/>
                  <a:pt x="20325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D973E2F-0472-4785-9B43-A6E41743CD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8572" y="8696554"/>
            <a:ext cx="4065148" cy="4065148"/>
          </a:xfrm>
          <a:custGeom>
            <a:avLst/>
            <a:gdLst>
              <a:gd name="connsiteX0" fmla="*/ 2032574 w 4065148"/>
              <a:gd name="connsiteY0" fmla="*/ 0 h 4065148"/>
              <a:gd name="connsiteX1" fmla="*/ 4065148 w 4065148"/>
              <a:gd name="connsiteY1" fmla="*/ 2032574 h 4065148"/>
              <a:gd name="connsiteX2" fmla="*/ 2032574 w 4065148"/>
              <a:gd name="connsiteY2" fmla="*/ 4065148 h 4065148"/>
              <a:gd name="connsiteX3" fmla="*/ 0 w 4065148"/>
              <a:gd name="connsiteY3" fmla="*/ 2032574 h 4065148"/>
              <a:gd name="connsiteX4" fmla="*/ 2032574 w 4065148"/>
              <a:gd name="connsiteY4" fmla="*/ 0 h 406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148" h="4065148">
                <a:moveTo>
                  <a:pt x="2032574" y="0"/>
                </a:moveTo>
                <a:cubicBezTo>
                  <a:pt x="3155134" y="0"/>
                  <a:pt x="4065148" y="910014"/>
                  <a:pt x="4065148" y="2032574"/>
                </a:cubicBezTo>
                <a:cubicBezTo>
                  <a:pt x="4065148" y="3155134"/>
                  <a:pt x="3155134" y="4065148"/>
                  <a:pt x="2032574" y="4065148"/>
                </a:cubicBezTo>
                <a:cubicBezTo>
                  <a:pt x="910014" y="4065148"/>
                  <a:pt x="0" y="3155134"/>
                  <a:pt x="0" y="2032574"/>
                </a:cubicBezTo>
                <a:cubicBezTo>
                  <a:pt x="0" y="910014"/>
                  <a:pt x="910014" y="0"/>
                  <a:pt x="20325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CD9859AB-72A0-49C3-9D6B-B54D2BF8E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938195" y="8696554"/>
            <a:ext cx="4065148" cy="4065148"/>
          </a:xfrm>
          <a:custGeom>
            <a:avLst/>
            <a:gdLst>
              <a:gd name="connsiteX0" fmla="*/ 2032574 w 4065148"/>
              <a:gd name="connsiteY0" fmla="*/ 0 h 4065148"/>
              <a:gd name="connsiteX1" fmla="*/ 4065148 w 4065148"/>
              <a:gd name="connsiteY1" fmla="*/ 2032574 h 4065148"/>
              <a:gd name="connsiteX2" fmla="*/ 2032574 w 4065148"/>
              <a:gd name="connsiteY2" fmla="*/ 4065148 h 4065148"/>
              <a:gd name="connsiteX3" fmla="*/ 0 w 4065148"/>
              <a:gd name="connsiteY3" fmla="*/ 2032574 h 4065148"/>
              <a:gd name="connsiteX4" fmla="*/ 2032574 w 4065148"/>
              <a:gd name="connsiteY4" fmla="*/ 0 h 406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148" h="4065148">
                <a:moveTo>
                  <a:pt x="2032574" y="0"/>
                </a:moveTo>
                <a:cubicBezTo>
                  <a:pt x="3155134" y="0"/>
                  <a:pt x="4065148" y="910014"/>
                  <a:pt x="4065148" y="2032574"/>
                </a:cubicBezTo>
                <a:cubicBezTo>
                  <a:pt x="4065148" y="3155134"/>
                  <a:pt x="3155134" y="4065148"/>
                  <a:pt x="2032574" y="4065148"/>
                </a:cubicBezTo>
                <a:cubicBezTo>
                  <a:pt x="910014" y="4065148"/>
                  <a:pt x="0" y="3155134"/>
                  <a:pt x="0" y="2032574"/>
                </a:cubicBezTo>
                <a:cubicBezTo>
                  <a:pt x="0" y="910014"/>
                  <a:pt x="910014" y="0"/>
                  <a:pt x="20325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04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2255630-6705-4413-BA33-F061F7618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33992" y="2803528"/>
            <a:ext cx="4070556" cy="4070556"/>
          </a:xfrm>
          <a:custGeom>
            <a:avLst/>
            <a:gdLst>
              <a:gd name="connsiteX0" fmla="*/ 2035278 w 4070556"/>
              <a:gd name="connsiteY0" fmla="*/ 0 h 4070556"/>
              <a:gd name="connsiteX1" fmla="*/ 4070556 w 4070556"/>
              <a:gd name="connsiteY1" fmla="*/ 2035278 h 4070556"/>
              <a:gd name="connsiteX2" fmla="*/ 2035278 w 4070556"/>
              <a:gd name="connsiteY2" fmla="*/ 4070556 h 4070556"/>
              <a:gd name="connsiteX3" fmla="*/ 0 w 4070556"/>
              <a:gd name="connsiteY3" fmla="*/ 2035278 h 4070556"/>
              <a:gd name="connsiteX4" fmla="*/ 2035278 w 4070556"/>
              <a:gd name="connsiteY4" fmla="*/ 0 h 407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556" h="4070556">
                <a:moveTo>
                  <a:pt x="2035278" y="0"/>
                </a:moveTo>
                <a:cubicBezTo>
                  <a:pt x="3159331" y="0"/>
                  <a:pt x="4070556" y="911225"/>
                  <a:pt x="4070556" y="2035278"/>
                </a:cubicBezTo>
                <a:cubicBezTo>
                  <a:pt x="4070556" y="3159331"/>
                  <a:pt x="3159331" y="4070556"/>
                  <a:pt x="2035278" y="4070556"/>
                </a:cubicBezTo>
                <a:cubicBezTo>
                  <a:pt x="911225" y="4070556"/>
                  <a:pt x="0" y="3159331"/>
                  <a:pt x="0" y="2035278"/>
                </a:cubicBezTo>
                <a:cubicBezTo>
                  <a:pt x="0" y="911225"/>
                  <a:pt x="911225" y="0"/>
                  <a:pt x="20352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4B31528-28AE-4343-A26C-4477FE2F91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70803" y="2803528"/>
            <a:ext cx="4070557" cy="4070556"/>
          </a:xfrm>
          <a:custGeom>
            <a:avLst/>
            <a:gdLst>
              <a:gd name="connsiteX0" fmla="*/ 2035278 w 4070557"/>
              <a:gd name="connsiteY0" fmla="*/ 0 h 4070556"/>
              <a:gd name="connsiteX1" fmla="*/ 4070557 w 4070557"/>
              <a:gd name="connsiteY1" fmla="*/ 2035278 h 4070556"/>
              <a:gd name="connsiteX2" fmla="*/ 2035278 w 4070557"/>
              <a:gd name="connsiteY2" fmla="*/ 4070556 h 4070556"/>
              <a:gd name="connsiteX3" fmla="*/ 0 w 4070557"/>
              <a:gd name="connsiteY3" fmla="*/ 2035278 h 4070556"/>
              <a:gd name="connsiteX4" fmla="*/ 2035278 w 4070557"/>
              <a:gd name="connsiteY4" fmla="*/ 0 h 407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557" h="4070556">
                <a:moveTo>
                  <a:pt x="2035278" y="0"/>
                </a:moveTo>
                <a:cubicBezTo>
                  <a:pt x="3159331" y="0"/>
                  <a:pt x="4070557" y="911225"/>
                  <a:pt x="4070557" y="2035278"/>
                </a:cubicBezTo>
                <a:cubicBezTo>
                  <a:pt x="4070557" y="3159331"/>
                  <a:pt x="3159331" y="4070556"/>
                  <a:pt x="2035278" y="4070556"/>
                </a:cubicBezTo>
                <a:cubicBezTo>
                  <a:pt x="911225" y="4070556"/>
                  <a:pt x="0" y="3159331"/>
                  <a:pt x="0" y="2035278"/>
                </a:cubicBezTo>
                <a:cubicBezTo>
                  <a:pt x="0" y="911225"/>
                  <a:pt x="911225" y="0"/>
                  <a:pt x="20352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F725C3F-F077-404C-98E5-8BFA7A580D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407611" y="2803528"/>
            <a:ext cx="4070556" cy="4070556"/>
          </a:xfrm>
          <a:custGeom>
            <a:avLst/>
            <a:gdLst>
              <a:gd name="connsiteX0" fmla="*/ 2035278 w 4070556"/>
              <a:gd name="connsiteY0" fmla="*/ 0 h 4070556"/>
              <a:gd name="connsiteX1" fmla="*/ 4070556 w 4070556"/>
              <a:gd name="connsiteY1" fmla="*/ 2035278 h 4070556"/>
              <a:gd name="connsiteX2" fmla="*/ 2035278 w 4070556"/>
              <a:gd name="connsiteY2" fmla="*/ 4070556 h 4070556"/>
              <a:gd name="connsiteX3" fmla="*/ 0 w 4070556"/>
              <a:gd name="connsiteY3" fmla="*/ 2035278 h 4070556"/>
              <a:gd name="connsiteX4" fmla="*/ 2035278 w 4070556"/>
              <a:gd name="connsiteY4" fmla="*/ 0 h 407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556" h="4070556">
                <a:moveTo>
                  <a:pt x="2035278" y="0"/>
                </a:moveTo>
                <a:cubicBezTo>
                  <a:pt x="3159332" y="0"/>
                  <a:pt x="4070556" y="911225"/>
                  <a:pt x="4070556" y="2035278"/>
                </a:cubicBezTo>
                <a:cubicBezTo>
                  <a:pt x="4070556" y="3159331"/>
                  <a:pt x="3159332" y="4070556"/>
                  <a:pt x="2035278" y="4070556"/>
                </a:cubicBezTo>
                <a:cubicBezTo>
                  <a:pt x="911224" y="4070556"/>
                  <a:pt x="0" y="3159331"/>
                  <a:pt x="0" y="2035278"/>
                </a:cubicBezTo>
                <a:cubicBezTo>
                  <a:pt x="0" y="911225"/>
                  <a:pt x="911224" y="0"/>
                  <a:pt x="20352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22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02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AA0D296-320D-4558-B8C3-4CDA1F146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6970120"/>
            <a:ext cx="7403691" cy="6745879"/>
          </a:xfrm>
          <a:custGeom>
            <a:avLst/>
            <a:gdLst>
              <a:gd name="connsiteX0" fmla="*/ 0 w 7403691"/>
              <a:gd name="connsiteY0" fmla="*/ 0 h 6745879"/>
              <a:gd name="connsiteX1" fmla="*/ 7403691 w 7403691"/>
              <a:gd name="connsiteY1" fmla="*/ 0 h 6745879"/>
              <a:gd name="connsiteX2" fmla="*/ 7403691 w 7403691"/>
              <a:gd name="connsiteY2" fmla="*/ 6745879 h 6745879"/>
              <a:gd name="connsiteX3" fmla="*/ 0 w 7403691"/>
              <a:gd name="connsiteY3" fmla="*/ 6745879 h 67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3691" h="6745879">
                <a:moveTo>
                  <a:pt x="0" y="0"/>
                </a:moveTo>
                <a:lnTo>
                  <a:pt x="7403691" y="0"/>
                </a:lnTo>
                <a:lnTo>
                  <a:pt x="7403691" y="6745879"/>
                </a:lnTo>
                <a:lnTo>
                  <a:pt x="0" y="67458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69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18B600E-55B2-46EA-A3C7-000709E53C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05001"/>
            <a:ext cx="7094643" cy="9982200"/>
          </a:xfrm>
          <a:custGeom>
            <a:avLst/>
            <a:gdLst>
              <a:gd name="connsiteX0" fmla="*/ 0 w 7094643"/>
              <a:gd name="connsiteY0" fmla="*/ 0 h 9982200"/>
              <a:gd name="connsiteX1" fmla="*/ 7094643 w 7094643"/>
              <a:gd name="connsiteY1" fmla="*/ 0 h 9982200"/>
              <a:gd name="connsiteX2" fmla="*/ 7094643 w 7094643"/>
              <a:gd name="connsiteY2" fmla="*/ 9982200 h 9982200"/>
              <a:gd name="connsiteX3" fmla="*/ 0 w 7094643"/>
              <a:gd name="connsiteY3" fmla="*/ 9982200 h 99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4643" h="9982200">
                <a:moveTo>
                  <a:pt x="0" y="0"/>
                </a:moveTo>
                <a:lnTo>
                  <a:pt x="7094643" y="0"/>
                </a:lnTo>
                <a:lnTo>
                  <a:pt x="7094643" y="9982200"/>
                </a:lnTo>
                <a:lnTo>
                  <a:pt x="0" y="9982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2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837DE3C-77F8-4752-B0C9-2C1EE1DB4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0221" y="636807"/>
            <a:ext cx="7990303" cy="7990304"/>
          </a:xfrm>
          <a:custGeom>
            <a:avLst/>
            <a:gdLst>
              <a:gd name="connsiteX0" fmla="*/ 3995152 w 7990303"/>
              <a:gd name="connsiteY0" fmla="*/ 0 h 7990304"/>
              <a:gd name="connsiteX1" fmla="*/ 7990303 w 7990303"/>
              <a:gd name="connsiteY1" fmla="*/ 3995152 h 7990304"/>
              <a:gd name="connsiteX2" fmla="*/ 3995152 w 7990303"/>
              <a:gd name="connsiteY2" fmla="*/ 7990304 h 7990304"/>
              <a:gd name="connsiteX3" fmla="*/ 0 w 7990303"/>
              <a:gd name="connsiteY3" fmla="*/ 3995152 h 799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0303" h="7990304">
                <a:moveTo>
                  <a:pt x="3995152" y="0"/>
                </a:moveTo>
                <a:lnTo>
                  <a:pt x="7990303" y="3995152"/>
                </a:lnTo>
                <a:lnTo>
                  <a:pt x="3995152" y="7990304"/>
                </a:lnTo>
                <a:lnTo>
                  <a:pt x="0" y="39951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13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9C138EE-685E-47DD-9745-EAC5300038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6405" y="5200650"/>
            <a:ext cx="6625401" cy="4193923"/>
          </a:xfrm>
          <a:custGeom>
            <a:avLst/>
            <a:gdLst>
              <a:gd name="connsiteX0" fmla="*/ 0 w 6625401"/>
              <a:gd name="connsiteY0" fmla="*/ 0 h 4193923"/>
              <a:gd name="connsiteX1" fmla="*/ 6625401 w 6625401"/>
              <a:gd name="connsiteY1" fmla="*/ 0 h 4193923"/>
              <a:gd name="connsiteX2" fmla="*/ 6625401 w 6625401"/>
              <a:gd name="connsiteY2" fmla="*/ 4193923 h 4193923"/>
              <a:gd name="connsiteX3" fmla="*/ 0 w 6625401"/>
              <a:gd name="connsiteY3" fmla="*/ 4193923 h 4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01" h="4193923">
                <a:moveTo>
                  <a:pt x="0" y="0"/>
                </a:moveTo>
                <a:lnTo>
                  <a:pt x="6625401" y="0"/>
                </a:lnTo>
                <a:lnTo>
                  <a:pt x="6625401" y="4193923"/>
                </a:lnTo>
                <a:lnTo>
                  <a:pt x="0" y="41939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E72CBB6-EB3E-42E1-A585-8FC0483AE0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79299" y="5200650"/>
            <a:ext cx="6625401" cy="4193923"/>
          </a:xfrm>
          <a:custGeom>
            <a:avLst/>
            <a:gdLst>
              <a:gd name="connsiteX0" fmla="*/ 0 w 6625401"/>
              <a:gd name="connsiteY0" fmla="*/ 0 h 4193923"/>
              <a:gd name="connsiteX1" fmla="*/ 6625401 w 6625401"/>
              <a:gd name="connsiteY1" fmla="*/ 0 h 4193923"/>
              <a:gd name="connsiteX2" fmla="*/ 6625401 w 6625401"/>
              <a:gd name="connsiteY2" fmla="*/ 4193923 h 4193923"/>
              <a:gd name="connsiteX3" fmla="*/ 0 w 6625401"/>
              <a:gd name="connsiteY3" fmla="*/ 4193923 h 4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01" h="4193923">
                <a:moveTo>
                  <a:pt x="0" y="0"/>
                </a:moveTo>
                <a:lnTo>
                  <a:pt x="6625401" y="0"/>
                </a:lnTo>
                <a:lnTo>
                  <a:pt x="6625401" y="4193923"/>
                </a:lnTo>
                <a:lnTo>
                  <a:pt x="0" y="41939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AC119A4-1EFB-453D-A145-9802D7BC63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939019" y="5200650"/>
            <a:ext cx="6625401" cy="4193923"/>
          </a:xfrm>
          <a:custGeom>
            <a:avLst/>
            <a:gdLst>
              <a:gd name="connsiteX0" fmla="*/ 0 w 6625401"/>
              <a:gd name="connsiteY0" fmla="*/ 0 h 4193923"/>
              <a:gd name="connsiteX1" fmla="*/ 6625401 w 6625401"/>
              <a:gd name="connsiteY1" fmla="*/ 0 h 4193923"/>
              <a:gd name="connsiteX2" fmla="*/ 6625401 w 6625401"/>
              <a:gd name="connsiteY2" fmla="*/ 4193923 h 4193923"/>
              <a:gd name="connsiteX3" fmla="*/ 0 w 6625401"/>
              <a:gd name="connsiteY3" fmla="*/ 4193923 h 4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01" h="4193923">
                <a:moveTo>
                  <a:pt x="0" y="0"/>
                </a:moveTo>
                <a:lnTo>
                  <a:pt x="6625401" y="0"/>
                </a:lnTo>
                <a:lnTo>
                  <a:pt x="6625401" y="4193923"/>
                </a:lnTo>
                <a:lnTo>
                  <a:pt x="0" y="41939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93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97E3554-C0F0-48C1-8BFA-4D22DE3918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9729" y="5368413"/>
            <a:ext cx="7049729" cy="8347587"/>
          </a:xfrm>
          <a:custGeom>
            <a:avLst/>
            <a:gdLst>
              <a:gd name="connsiteX0" fmla="*/ 0 w 7049729"/>
              <a:gd name="connsiteY0" fmla="*/ 0 h 8347587"/>
              <a:gd name="connsiteX1" fmla="*/ 7049729 w 7049729"/>
              <a:gd name="connsiteY1" fmla="*/ 0 h 8347587"/>
              <a:gd name="connsiteX2" fmla="*/ 7049729 w 7049729"/>
              <a:gd name="connsiteY2" fmla="*/ 8347587 h 8347587"/>
              <a:gd name="connsiteX3" fmla="*/ 0 w 7049729"/>
              <a:gd name="connsiteY3" fmla="*/ 8347587 h 834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9729" h="8347587">
                <a:moveTo>
                  <a:pt x="0" y="0"/>
                </a:moveTo>
                <a:lnTo>
                  <a:pt x="7049729" y="0"/>
                </a:lnTo>
                <a:lnTo>
                  <a:pt x="7049729" y="8347587"/>
                </a:lnTo>
                <a:lnTo>
                  <a:pt x="0" y="83475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6F5A798-DBFF-4CE9-A7D7-EAC1890514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99458" y="1"/>
            <a:ext cx="10278192" cy="5368412"/>
          </a:xfrm>
          <a:custGeom>
            <a:avLst/>
            <a:gdLst>
              <a:gd name="connsiteX0" fmla="*/ 0 w 10278192"/>
              <a:gd name="connsiteY0" fmla="*/ 0 h 5368412"/>
              <a:gd name="connsiteX1" fmla="*/ 10278192 w 10278192"/>
              <a:gd name="connsiteY1" fmla="*/ 0 h 5368412"/>
              <a:gd name="connsiteX2" fmla="*/ 10278192 w 10278192"/>
              <a:gd name="connsiteY2" fmla="*/ 5368412 h 5368412"/>
              <a:gd name="connsiteX3" fmla="*/ 0 w 10278192"/>
              <a:gd name="connsiteY3" fmla="*/ 5368412 h 536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8192" h="5368412">
                <a:moveTo>
                  <a:pt x="0" y="0"/>
                </a:moveTo>
                <a:lnTo>
                  <a:pt x="10278192" y="0"/>
                </a:lnTo>
                <a:lnTo>
                  <a:pt x="10278192" y="5368412"/>
                </a:lnTo>
                <a:lnTo>
                  <a:pt x="0" y="5368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3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5942D58F-72E1-41D0-85B4-A52A06BCB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32142" y="-1"/>
            <a:ext cx="9575800" cy="13716000"/>
          </a:xfrm>
          <a:custGeom>
            <a:avLst/>
            <a:gdLst>
              <a:gd name="connsiteX0" fmla="*/ 0 w 9575800"/>
              <a:gd name="connsiteY0" fmla="*/ 0 h 13716000"/>
              <a:gd name="connsiteX1" fmla="*/ 9575800 w 9575800"/>
              <a:gd name="connsiteY1" fmla="*/ 0 h 13716000"/>
              <a:gd name="connsiteX2" fmla="*/ 9575800 w 9575800"/>
              <a:gd name="connsiteY2" fmla="*/ 13716000 h 13716000"/>
              <a:gd name="connsiteX3" fmla="*/ 0 w 95758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5800" h="13716000">
                <a:moveTo>
                  <a:pt x="0" y="0"/>
                </a:moveTo>
                <a:lnTo>
                  <a:pt x="9575800" y="0"/>
                </a:lnTo>
                <a:lnTo>
                  <a:pt x="95758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80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596383-BC1B-4E4F-BCA1-A28AF5967E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4550" y="5200650"/>
            <a:ext cx="6625401" cy="4193923"/>
          </a:xfrm>
          <a:custGeom>
            <a:avLst/>
            <a:gdLst>
              <a:gd name="connsiteX0" fmla="*/ 0 w 6625401"/>
              <a:gd name="connsiteY0" fmla="*/ 0 h 4193923"/>
              <a:gd name="connsiteX1" fmla="*/ 6625401 w 6625401"/>
              <a:gd name="connsiteY1" fmla="*/ 0 h 4193923"/>
              <a:gd name="connsiteX2" fmla="*/ 6625401 w 6625401"/>
              <a:gd name="connsiteY2" fmla="*/ 4193923 h 4193923"/>
              <a:gd name="connsiteX3" fmla="*/ 0 w 6625401"/>
              <a:gd name="connsiteY3" fmla="*/ 4193923 h 4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01" h="4193923">
                <a:moveTo>
                  <a:pt x="0" y="0"/>
                </a:moveTo>
                <a:lnTo>
                  <a:pt x="6625401" y="0"/>
                </a:lnTo>
                <a:lnTo>
                  <a:pt x="6625401" y="4193923"/>
                </a:lnTo>
                <a:lnTo>
                  <a:pt x="0" y="41939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ru-R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167CF4F-F3FA-469E-BF7B-FF19488FC8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9299" y="5200650"/>
            <a:ext cx="6625401" cy="4193923"/>
          </a:xfrm>
          <a:custGeom>
            <a:avLst/>
            <a:gdLst>
              <a:gd name="connsiteX0" fmla="*/ 0 w 6625401"/>
              <a:gd name="connsiteY0" fmla="*/ 0 h 4193923"/>
              <a:gd name="connsiteX1" fmla="*/ 6625401 w 6625401"/>
              <a:gd name="connsiteY1" fmla="*/ 0 h 4193923"/>
              <a:gd name="connsiteX2" fmla="*/ 6625401 w 6625401"/>
              <a:gd name="connsiteY2" fmla="*/ 4193923 h 4193923"/>
              <a:gd name="connsiteX3" fmla="*/ 0 w 6625401"/>
              <a:gd name="connsiteY3" fmla="*/ 4193923 h 4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01" h="4193923">
                <a:moveTo>
                  <a:pt x="0" y="0"/>
                </a:moveTo>
                <a:lnTo>
                  <a:pt x="6625401" y="0"/>
                </a:lnTo>
                <a:lnTo>
                  <a:pt x="6625401" y="4193923"/>
                </a:lnTo>
                <a:lnTo>
                  <a:pt x="0" y="41939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ru-R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7BCB7CB-E2DE-4E9E-A4EF-A8118E355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44049" y="5200650"/>
            <a:ext cx="6625401" cy="4193923"/>
          </a:xfrm>
          <a:custGeom>
            <a:avLst/>
            <a:gdLst>
              <a:gd name="connsiteX0" fmla="*/ 0 w 6625401"/>
              <a:gd name="connsiteY0" fmla="*/ 0 h 4193923"/>
              <a:gd name="connsiteX1" fmla="*/ 6625401 w 6625401"/>
              <a:gd name="connsiteY1" fmla="*/ 0 h 4193923"/>
              <a:gd name="connsiteX2" fmla="*/ 6625401 w 6625401"/>
              <a:gd name="connsiteY2" fmla="*/ 4193923 h 4193923"/>
              <a:gd name="connsiteX3" fmla="*/ 0 w 6625401"/>
              <a:gd name="connsiteY3" fmla="*/ 4193923 h 41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401" h="4193923">
                <a:moveTo>
                  <a:pt x="0" y="0"/>
                </a:moveTo>
                <a:lnTo>
                  <a:pt x="6625401" y="0"/>
                </a:lnTo>
                <a:lnTo>
                  <a:pt x="6625401" y="4193923"/>
                </a:lnTo>
                <a:lnTo>
                  <a:pt x="0" y="41939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14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D951A43-94F8-45DD-B4B5-6DA376D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77650" cy="13716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47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8A40137-5F3F-4C88-8ED2-E37FA0E28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295526"/>
            <a:ext cx="24377647" cy="9420475"/>
          </a:xfrm>
          <a:custGeom>
            <a:avLst/>
            <a:gdLst>
              <a:gd name="connsiteX0" fmla="*/ 24377645 w 24377647"/>
              <a:gd name="connsiteY0" fmla="*/ 0 h 9420475"/>
              <a:gd name="connsiteX1" fmla="*/ 24377647 w 24377647"/>
              <a:gd name="connsiteY1" fmla="*/ 9420474 h 9420475"/>
              <a:gd name="connsiteX2" fmla="*/ 0 w 24377647"/>
              <a:gd name="connsiteY2" fmla="*/ 9420475 h 9420475"/>
              <a:gd name="connsiteX3" fmla="*/ 0 w 24377647"/>
              <a:gd name="connsiteY3" fmla="*/ 6169763 h 9420475"/>
              <a:gd name="connsiteX4" fmla="*/ 3405440 w 24377647"/>
              <a:gd name="connsiteY4" fmla="*/ 2764321 h 9420475"/>
              <a:gd name="connsiteX5" fmla="*/ 8767191 w 24377647"/>
              <a:gd name="connsiteY5" fmla="*/ 8126075 h 9420475"/>
              <a:gd name="connsiteX6" fmla="*/ 12536124 w 24377647"/>
              <a:gd name="connsiteY6" fmla="*/ 4357143 h 9420475"/>
              <a:gd name="connsiteX7" fmla="*/ 16278312 w 24377647"/>
              <a:gd name="connsiteY7" fmla="*/ 8099332 h 942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47" h="9420475">
                <a:moveTo>
                  <a:pt x="24377645" y="0"/>
                </a:moveTo>
                <a:lnTo>
                  <a:pt x="24377647" y="9420474"/>
                </a:lnTo>
                <a:lnTo>
                  <a:pt x="0" y="9420475"/>
                </a:lnTo>
                <a:lnTo>
                  <a:pt x="0" y="6169763"/>
                </a:lnTo>
                <a:lnTo>
                  <a:pt x="3405440" y="2764321"/>
                </a:lnTo>
                <a:lnTo>
                  <a:pt x="8767191" y="8126075"/>
                </a:lnTo>
                <a:lnTo>
                  <a:pt x="12536124" y="4357143"/>
                </a:lnTo>
                <a:lnTo>
                  <a:pt x="16278312" y="8099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37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F6B6D46-9988-41A6-840B-8055509C44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377651" cy="9055961"/>
          </a:xfrm>
          <a:custGeom>
            <a:avLst/>
            <a:gdLst>
              <a:gd name="connsiteX0" fmla="*/ 0 w 24377651"/>
              <a:gd name="connsiteY0" fmla="*/ 0 h 9055961"/>
              <a:gd name="connsiteX1" fmla="*/ 24377651 w 24377651"/>
              <a:gd name="connsiteY1" fmla="*/ 0 h 9055961"/>
              <a:gd name="connsiteX2" fmla="*/ 24377651 w 24377651"/>
              <a:gd name="connsiteY2" fmla="*/ 9055961 h 9055961"/>
              <a:gd name="connsiteX3" fmla="*/ 0 w 24377651"/>
              <a:gd name="connsiteY3" fmla="*/ 9055961 h 905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1" h="9055961">
                <a:moveTo>
                  <a:pt x="0" y="0"/>
                </a:moveTo>
                <a:lnTo>
                  <a:pt x="24377651" y="0"/>
                </a:lnTo>
                <a:lnTo>
                  <a:pt x="24377651" y="9055961"/>
                </a:lnTo>
                <a:lnTo>
                  <a:pt x="0" y="90559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83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03A9C48-D099-4E28-B2E1-3BD8B20B44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318090"/>
            <a:ext cx="24377650" cy="539791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86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A6D1C92-D0AB-4A6F-A3DA-447295B07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41215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9EDFE36-8B1C-44A7-BCD6-D89B60E724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528608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5C52A622-805F-438A-A103-088FEB86C2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8528608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57FBD508-6DF6-468E-8EAA-298566A4E4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88825" y="8528608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06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C194B48-9C5A-4BCD-99B5-195B7EEA6F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41215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1ABDEC64-2B46-44B5-89A2-C29CD1DAD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528608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83CABC3-887E-4EAD-B070-952725E31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8528608"/>
            <a:ext cx="6094413" cy="5187393"/>
          </a:xfrm>
          <a:custGeom>
            <a:avLst/>
            <a:gdLst>
              <a:gd name="connsiteX0" fmla="*/ 0 w 6094413"/>
              <a:gd name="connsiteY0" fmla="*/ 0 h 5187393"/>
              <a:gd name="connsiteX1" fmla="*/ 6094413 w 6094413"/>
              <a:gd name="connsiteY1" fmla="*/ 0 h 5187393"/>
              <a:gd name="connsiteX2" fmla="*/ 6094413 w 6094413"/>
              <a:gd name="connsiteY2" fmla="*/ 5187393 h 5187393"/>
              <a:gd name="connsiteX3" fmla="*/ 0 w 6094413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3" h="5187393">
                <a:moveTo>
                  <a:pt x="0" y="0"/>
                </a:moveTo>
                <a:lnTo>
                  <a:pt x="6094413" y="0"/>
                </a:lnTo>
                <a:lnTo>
                  <a:pt x="6094413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49E27E0-2D00-4EDB-BD2A-2AF376C48E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88824" y="3341215"/>
            <a:ext cx="6094412" cy="5187393"/>
          </a:xfrm>
          <a:custGeom>
            <a:avLst/>
            <a:gdLst>
              <a:gd name="connsiteX0" fmla="*/ 0 w 6094412"/>
              <a:gd name="connsiteY0" fmla="*/ 0 h 5187393"/>
              <a:gd name="connsiteX1" fmla="*/ 6094412 w 6094412"/>
              <a:gd name="connsiteY1" fmla="*/ 0 h 5187393"/>
              <a:gd name="connsiteX2" fmla="*/ 6094412 w 6094412"/>
              <a:gd name="connsiteY2" fmla="*/ 5187393 h 5187393"/>
              <a:gd name="connsiteX3" fmla="*/ 0 w 6094412"/>
              <a:gd name="connsiteY3" fmla="*/ 5187393 h 51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5187393">
                <a:moveTo>
                  <a:pt x="0" y="0"/>
                </a:moveTo>
                <a:lnTo>
                  <a:pt x="6094412" y="0"/>
                </a:lnTo>
                <a:lnTo>
                  <a:pt x="6094412" y="5187393"/>
                </a:lnTo>
                <a:lnTo>
                  <a:pt x="0" y="5187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89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C954C9B-238A-424D-B238-4FFAC8A7B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604388" cy="4572000"/>
          </a:xfrm>
          <a:custGeom>
            <a:avLst/>
            <a:gdLst>
              <a:gd name="connsiteX0" fmla="*/ 0 w 5604388"/>
              <a:gd name="connsiteY0" fmla="*/ 0 h 4572000"/>
              <a:gd name="connsiteX1" fmla="*/ 5604388 w 5604388"/>
              <a:gd name="connsiteY1" fmla="*/ 0 h 4572000"/>
              <a:gd name="connsiteX2" fmla="*/ 5604388 w 5604388"/>
              <a:gd name="connsiteY2" fmla="*/ 4572000 h 4572000"/>
              <a:gd name="connsiteX3" fmla="*/ 0 w 5604388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388" h="4572000">
                <a:moveTo>
                  <a:pt x="0" y="0"/>
                </a:moveTo>
                <a:lnTo>
                  <a:pt x="5604388" y="0"/>
                </a:lnTo>
                <a:lnTo>
                  <a:pt x="5604388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BAAA05D-68C8-4AE0-AB1A-FAE81A7929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71999"/>
            <a:ext cx="5604388" cy="4572000"/>
          </a:xfrm>
          <a:custGeom>
            <a:avLst/>
            <a:gdLst>
              <a:gd name="connsiteX0" fmla="*/ 0 w 5604388"/>
              <a:gd name="connsiteY0" fmla="*/ 0 h 4572000"/>
              <a:gd name="connsiteX1" fmla="*/ 5604388 w 5604388"/>
              <a:gd name="connsiteY1" fmla="*/ 0 h 4572000"/>
              <a:gd name="connsiteX2" fmla="*/ 5604388 w 5604388"/>
              <a:gd name="connsiteY2" fmla="*/ 4572000 h 4572000"/>
              <a:gd name="connsiteX3" fmla="*/ 0 w 5604388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388" h="4572000">
                <a:moveTo>
                  <a:pt x="0" y="0"/>
                </a:moveTo>
                <a:lnTo>
                  <a:pt x="5604388" y="0"/>
                </a:lnTo>
                <a:lnTo>
                  <a:pt x="5604388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3D4E820-0C4B-4728-85BA-A2819B35A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143999"/>
            <a:ext cx="5604388" cy="4572000"/>
          </a:xfrm>
          <a:custGeom>
            <a:avLst/>
            <a:gdLst>
              <a:gd name="connsiteX0" fmla="*/ 0 w 5604388"/>
              <a:gd name="connsiteY0" fmla="*/ 0 h 4572000"/>
              <a:gd name="connsiteX1" fmla="*/ 5604388 w 5604388"/>
              <a:gd name="connsiteY1" fmla="*/ 0 h 4572000"/>
              <a:gd name="connsiteX2" fmla="*/ 5604388 w 5604388"/>
              <a:gd name="connsiteY2" fmla="*/ 4572000 h 4572000"/>
              <a:gd name="connsiteX3" fmla="*/ 0 w 5604388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388" h="4572000">
                <a:moveTo>
                  <a:pt x="0" y="0"/>
                </a:moveTo>
                <a:lnTo>
                  <a:pt x="5604388" y="0"/>
                </a:lnTo>
                <a:lnTo>
                  <a:pt x="5604388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79B8D7B-C73D-4146-B3F1-564A2D9AB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38323" y="-1"/>
            <a:ext cx="9039327" cy="13716000"/>
          </a:xfrm>
          <a:custGeom>
            <a:avLst/>
            <a:gdLst>
              <a:gd name="connsiteX0" fmla="*/ 0 w 9039327"/>
              <a:gd name="connsiteY0" fmla="*/ 0 h 13716000"/>
              <a:gd name="connsiteX1" fmla="*/ 9039327 w 9039327"/>
              <a:gd name="connsiteY1" fmla="*/ 0 h 13716000"/>
              <a:gd name="connsiteX2" fmla="*/ 9039327 w 9039327"/>
              <a:gd name="connsiteY2" fmla="*/ 13716000 h 13716000"/>
              <a:gd name="connsiteX3" fmla="*/ 0 w 9039327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9327" h="13716000">
                <a:moveTo>
                  <a:pt x="0" y="0"/>
                </a:moveTo>
                <a:lnTo>
                  <a:pt x="9039327" y="0"/>
                </a:lnTo>
                <a:lnTo>
                  <a:pt x="903932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8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A503112-5050-4113-A7CD-00729621A4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90787" y="3539611"/>
            <a:ext cx="6443612" cy="7629131"/>
          </a:xfrm>
          <a:custGeom>
            <a:avLst/>
            <a:gdLst>
              <a:gd name="connsiteX0" fmla="*/ 0 w 6443612"/>
              <a:gd name="connsiteY0" fmla="*/ 0 h 7285704"/>
              <a:gd name="connsiteX1" fmla="*/ 6443612 w 6443612"/>
              <a:gd name="connsiteY1" fmla="*/ 0 h 7285704"/>
              <a:gd name="connsiteX2" fmla="*/ 6443612 w 6443612"/>
              <a:gd name="connsiteY2" fmla="*/ 7285704 h 7285704"/>
              <a:gd name="connsiteX3" fmla="*/ 0 w 6443612"/>
              <a:gd name="connsiteY3" fmla="*/ 7285704 h 7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3612" h="7285704">
                <a:moveTo>
                  <a:pt x="0" y="0"/>
                </a:moveTo>
                <a:lnTo>
                  <a:pt x="6443612" y="0"/>
                </a:lnTo>
                <a:lnTo>
                  <a:pt x="6443612" y="7285704"/>
                </a:lnTo>
                <a:lnTo>
                  <a:pt x="0" y="72857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3909741-355F-42B3-B8B0-6D6E728BC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6786" y="0"/>
            <a:ext cx="8773859" cy="6489289"/>
          </a:xfrm>
          <a:custGeom>
            <a:avLst/>
            <a:gdLst>
              <a:gd name="connsiteX0" fmla="*/ 0 w 8773859"/>
              <a:gd name="connsiteY0" fmla="*/ 0 h 6489289"/>
              <a:gd name="connsiteX1" fmla="*/ 8773859 w 8773859"/>
              <a:gd name="connsiteY1" fmla="*/ 0 h 6489289"/>
              <a:gd name="connsiteX2" fmla="*/ 8773859 w 8773859"/>
              <a:gd name="connsiteY2" fmla="*/ 6489289 h 6489289"/>
              <a:gd name="connsiteX3" fmla="*/ 0 w 8773859"/>
              <a:gd name="connsiteY3" fmla="*/ 6489289 h 648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3859" h="6489289">
                <a:moveTo>
                  <a:pt x="0" y="0"/>
                </a:moveTo>
                <a:lnTo>
                  <a:pt x="8773859" y="0"/>
                </a:lnTo>
                <a:lnTo>
                  <a:pt x="8773859" y="6489289"/>
                </a:lnTo>
                <a:lnTo>
                  <a:pt x="0" y="6489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14C670D-A0B4-480B-8ECF-61FD8D1991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934039" y="1"/>
            <a:ext cx="6443610" cy="5338916"/>
          </a:xfrm>
          <a:custGeom>
            <a:avLst/>
            <a:gdLst>
              <a:gd name="connsiteX0" fmla="*/ 0 w 6443610"/>
              <a:gd name="connsiteY0" fmla="*/ 0 h 5338916"/>
              <a:gd name="connsiteX1" fmla="*/ 6443610 w 6443610"/>
              <a:gd name="connsiteY1" fmla="*/ 0 h 5338916"/>
              <a:gd name="connsiteX2" fmla="*/ 6443610 w 6443610"/>
              <a:gd name="connsiteY2" fmla="*/ 5338916 h 5338916"/>
              <a:gd name="connsiteX3" fmla="*/ 0 w 6443610"/>
              <a:gd name="connsiteY3" fmla="*/ 5338916 h 53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3610" h="5338916">
                <a:moveTo>
                  <a:pt x="0" y="0"/>
                </a:moveTo>
                <a:lnTo>
                  <a:pt x="6443610" y="0"/>
                </a:lnTo>
                <a:lnTo>
                  <a:pt x="6443610" y="5338916"/>
                </a:lnTo>
                <a:lnTo>
                  <a:pt x="0" y="53389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E22E497-718E-4D6B-B912-B19BC1FD7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34039" y="5781368"/>
            <a:ext cx="6443610" cy="7934633"/>
          </a:xfrm>
          <a:custGeom>
            <a:avLst/>
            <a:gdLst>
              <a:gd name="connsiteX0" fmla="*/ 0 w 6443610"/>
              <a:gd name="connsiteY0" fmla="*/ 0 h 7934633"/>
              <a:gd name="connsiteX1" fmla="*/ 6443610 w 6443610"/>
              <a:gd name="connsiteY1" fmla="*/ 0 h 7934633"/>
              <a:gd name="connsiteX2" fmla="*/ 6443610 w 6443610"/>
              <a:gd name="connsiteY2" fmla="*/ 7934633 h 7934633"/>
              <a:gd name="connsiteX3" fmla="*/ 0 w 6443610"/>
              <a:gd name="connsiteY3" fmla="*/ 7934633 h 79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3610" h="7934633">
                <a:moveTo>
                  <a:pt x="0" y="0"/>
                </a:moveTo>
                <a:lnTo>
                  <a:pt x="6443610" y="0"/>
                </a:lnTo>
                <a:lnTo>
                  <a:pt x="6443610" y="7934633"/>
                </a:lnTo>
                <a:lnTo>
                  <a:pt x="0" y="79346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53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F0D62D49-54FE-456A-80D5-155EC12CD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823" y="6430297"/>
            <a:ext cx="22475824" cy="7285703"/>
          </a:xfrm>
          <a:custGeom>
            <a:avLst/>
            <a:gdLst>
              <a:gd name="connsiteX0" fmla="*/ 0 w 22475824"/>
              <a:gd name="connsiteY0" fmla="*/ 0 h 7285703"/>
              <a:gd name="connsiteX1" fmla="*/ 22475824 w 22475824"/>
              <a:gd name="connsiteY1" fmla="*/ 0 h 7285703"/>
              <a:gd name="connsiteX2" fmla="*/ 22475824 w 22475824"/>
              <a:gd name="connsiteY2" fmla="*/ 7285703 h 7285703"/>
              <a:gd name="connsiteX3" fmla="*/ 0 w 22475824"/>
              <a:gd name="connsiteY3" fmla="*/ 7285703 h 728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5824" h="7285703">
                <a:moveTo>
                  <a:pt x="0" y="0"/>
                </a:moveTo>
                <a:lnTo>
                  <a:pt x="22475824" y="0"/>
                </a:lnTo>
                <a:lnTo>
                  <a:pt x="22475824" y="7285703"/>
                </a:lnTo>
                <a:lnTo>
                  <a:pt x="0" y="72857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1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D21865A-B3C8-46A5-8DC9-8342231EC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636773"/>
            <a:ext cx="7138219" cy="7079226"/>
          </a:xfrm>
          <a:custGeom>
            <a:avLst/>
            <a:gdLst>
              <a:gd name="connsiteX0" fmla="*/ 0 w 7138219"/>
              <a:gd name="connsiteY0" fmla="*/ 0 h 7079226"/>
              <a:gd name="connsiteX1" fmla="*/ 7138219 w 7138219"/>
              <a:gd name="connsiteY1" fmla="*/ 0 h 7079226"/>
              <a:gd name="connsiteX2" fmla="*/ 7138219 w 7138219"/>
              <a:gd name="connsiteY2" fmla="*/ 7079226 h 7079226"/>
              <a:gd name="connsiteX3" fmla="*/ 0 w 7138219"/>
              <a:gd name="connsiteY3" fmla="*/ 7079226 h 707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8219" h="7079226">
                <a:moveTo>
                  <a:pt x="0" y="0"/>
                </a:moveTo>
                <a:lnTo>
                  <a:pt x="7138219" y="0"/>
                </a:lnTo>
                <a:lnTo>
                  <a:pt x="7138219" y="7079226"/>
                </a:lnTo>
                <a:lnTo>
                  <a:pt x="0" y="7079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8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6BCFEA-D33A-469C-AF54-81C21ADCA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04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805D67-895A-8345-895A-C61C9FB4281E}"/>
              </a:ext>
            </a:extLst>
          </p:cNvPr>
          <p:cNvSpPr/>
          <p:nvPr userDrawn="1"/>
        </p:nvSpPr>
        <p:spPr>
          <a:xfrm>
            <a:off x="0" y="2051053"/>
            <a:ext cx="24377650" cy="11664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FFF97E-A09C-0D40-A437-5CA204A99273}"/>
              </a:ext>
            </a:extLst>
          </p:cNvPr>
          <p:cNvSpPr/>
          <p:nvPr userDrawn="1"/>
        </p:nvSpPr>
        <p:spPr>
          <a:xfrm>
            <a:off x="1" y="2051056"/>
            <a:ext cx="24377648" cy="36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D4236AF4-22A6-BB46-8A70-A4003C7C1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8826" y="2051053"/>
            <a:ext cx="12188823" cy="9004870"/>
          </a:xfrm>
          <a:custGeom>
            <a:avLst/>
            <a:gdLst>
              <a:gd name="connsiteX0" fmla="*/ 0 w 6095999"/>
              <a:gd name="connsiteY0" fmla="*/ 0 h 4502435"/>
              <a:gd name="connsiteX1" fmla="*/ 6095999 w 6095999"/>
              <a:gd name="connsiteY1" fmla="*/ 0 h 4502435"/>
              <a:gd name="connsiteX2" fmla="*/ 6095999 w 6095999"/>
              <a:gd name="connsiteY2" fmla="*/ 4502435 h 4502435"/>
              <a:gd name="connsiteX3" fmla="*/ 0 w 6095999"/>
              <a:gd name="connsiteY3" fmla="*/ 4502435 h 450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4502435">
                <a:moveTo>
                  <a:pt x="0" y="0"/>
                </a:moveTo>
                <a:lnTo>
                  <a:pt x="6095999" y="0"/>
                </a:lnTo>
                <a:lnTo>
                  <a:pt x="6095999" y="4502435"/>
                </a:lnTo>
                <a:lnTo>
                  <a:pt x="0" y="45024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2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E00AF0C-5233-479E-8DDC-BC1D3FB1F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9589" y="8687074"/>
            <a:ext cx="10007454" cy="5028926"/>
          </a:xfrm>
          <a:custGeom>
            <a:avLst/>
            <a:gdLst>
              <a:gd name="connsiteX0" fmla="*/ 0 w 10007454"/>
              <a:gd name="connsiteY0" fmla="*/ 0 h 5028926"/>
              <a:gd name="connsiteX1" fmla="*/ 10007454 w 10007454"/>
              <a:gd name="connsiteY1" fmla="*/ 0 h 5028926"/>
              <a:gd name="connsiteX2" fmla="*/ 10007454 w 10007454"/>
              <a:gd name="connsiteY2" fmla="*/ 5028926 h 5028926"/>
              <a:gd name="connsiteX3" fmla="*/ 0 w 10007454"/>
              <a:gd name="connsiteY3" fmla="*/ 5028926 h 502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454" h="5028926">
                <a:moveTo>
                  <a:pt x="0" y="0"/>
                </a:moveTo>
                <a:lnTo>
                  <a:pt x="10007454" y="0"/>
                </a:lnTo>
                <a:lnTo>
                  <a:pt x="10007454" y="5028926"/>
                </a:lnTo>
                <a:lnTo>
                  <a:pt x="0" y="5028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86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97A9D6A-A9E7-473E-8A40-37AB893CA1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54270" y="1769807"/>
            <a:ext cx="8292772" cy="11946194"/>
          </a:xfrm>
          <a:custGeom>
            <a:avLst/>
            <a:gdLst>
              <a:gd name="connsiteX0" fmla="*/ 0 w 8583559"/>
              <a:gd name="connsiteY0" fmla="*/ 0 h 11625667"/>
              <a:gd name="connsiteX1" fmla="*/ 8583559 w 8583559"/>
              <a:gd name="connsiteY1" fmla="*/ 0 h 11625667"/>
              <a:gd name="connsiteX2" fmla="*/ 8583559 w 8583559"/>
              <a:gd name="connsiteY2" fmla="*/ 11625667 h 11625667"/>
              <a:gd name="connsiteX3" fmla="*/ 0 w 8583559"/>
              <a:gd name="connsiteY3" fmla="*/ 11625667 h 116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559" h="11625667">
                <a:moveTo>
                  <a:pt x="0" y="0"/>
                </a:moveTo>
                <a:lnTo>
                  <a:pt x="8583559" y="0"/>
                </a:lnTo>
                <a:lnTo>
                  <a:pt x="8583559" y="11625667"/>
                </a:lnTo>
                <a:lnTo>
                  <a:pt x="0" y="116256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DCF02EE-3119-4E89-9574-825F76C01A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5021" y="8524568"/>
            <a:ext cx="5835021" cy="5191431"/>
          </a:xfrm>
          <a:custGeom>
            <a:avLst/>
            <a:gdLst>
              <a:gd name="connsiteX0" fmla="*/ 0 w 5835021"/>
              <a:gd name="connsiteY0" fmla="*/ 0 h 4454013"/>
              <a:gd name="connsiteX1" fmla="*/ 5835021 w 5835021"/>
              <a:gd name="connsiteY1" fmla="*/ 0 h 4454013"/>
              <a:gd name="connsiteX2" fmla="*/ 5835021 w 5835021"/>
              <a:gd name="connsiteY2" fmla="*/ 4454013 h 4454013"/>
              <a:gd name="connsiteX3" fmla="*/ 0 w 5835021"/>
              <a:gd name="connsiteY3" fmla="*/ 4454013 h 44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5021" h="4454013">
                <a:moveTo>
                  <a:pt x="0" y="0"/>
                </a:moveTo>
                <a:lnTo>
                  <a:pt x="5835021" y="0"/>
                </a:lnTo>
                <a:lnTo>
                  <a:pt x="5835021" y="4454013"/>
                </a:lnTo>
                <a:lnTo>
                  <a:pt x="0" y="44540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61B0047-1830-42EC-A289-F10A36D9BB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524568"/>
            <a:ext cx="5835021" cy="5191431"/>
          </a:xfrm>
          <a:custGeom>
            <a:avLst/>
            <a:gdLst>
              <a:gd name="connsiteX0" fmla="*/ 0 w 5835021"/>
              <a:gd name="connsiteY0" fmla="*/ 0 h 4454013"/>
              <a:gd name="connsiteX1" fmla="*/ 5835021 w 5835021"/>
              <a:gd name="connsiteY1" fmla="*/ 0 h 4454013"/>
              <a:gd name="connsiteX2" fmla="*/ 5835021 w 5835021"/>
              <a:gd name="connsiteY2" fmla="*/ 4454013 h 4454013"/>
              <a:gd name="connsiteX3" fmla="*/ 0 w 5835021"/>
              <a:gd name="connsiteY3" fmla="*/ 4454013 h 44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5021" h="4454013">
                <a:moveTo>
                  <a:pt x="0" y="0"/>
                </a:moveTo>
                <a:lnTo>
                  <a:pt x="5835021" y="0"/>
                </a:lnTo>
                <a:lnTo>
                  <a:pt x="5835021" y="4454013"/>
                </a:lnTo>
                <a:lnTo>
                  <a:pt x="0" y="44540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01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2F3D00F-7C69-431D-AB2A-60CCAC5AD5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24568"/>
            <a:ext cx="5835021" cy="5191431"/>
          </a:xfrm>
          <a:custGeom>
            <a:avLst/>
            <a:gdLst>
              <a:gd name="connsiteX0" fmla="*/ 0 w 5835021"/>
              <a:gd name="connsiteY0" fmla="*/ 0 h 5191431"/>
              <a:gd name="connsiteX1" fmla="*/ 5835021 w 5835021"/>
              <a:gd name="connsiteY1" fmla="*/ 0 h 5191431"/>
              <a:gd name="connsiteX2" fmla="*/ 5835021 w 5835021"/>
              <a:gd name="connsiteY2" fmla="*/ 5191431 h 5191431"/>
              <a:gd name="connsiteX3" fmla="*/ 0 w 5835021"/>
              <a:gd name="connsiteY3" fmla="*/ 5191431 h 519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5021" h="5191431">
                <a:moveTo>
                  <a:pt x="0" y="0"/>
                </a:moveTo>
                <a:lnTo>
                  <a:pt x="5835021" y="0"/>
                </a:lnTo>
                <a:lnTo>
                  <a:pt x="5835021" y="5191431"/>
                </a:lnTo>
                <a:lnTo>
                  <a:pt x="0" y="5191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18027D8-547A-41CA-A4C9-3BC523EB30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5021" y="8524568"/>
            <a:ext cx="5835021" cy="5191431"/>
          </a:xfrm>
          <a:custGeom>
            <a:avLst/>
            <a:gdLst>
              <a:gd name="connsiteX0" fmla="*/ 0 w 5835021"/>
              <a:gd name="connsiteY0" fmla="*/ 0 h 5191431"/>
              <a:gd name="connsiteX1" fmla="*/ 5835021 w 5835021"/>
              <a:gd name="connsiteY1" fmla="*/ 0 h 5191431"/>
              <a:gd name="connsiteX2" fmla="*/ 5835021 w 5835021"/>
              <a:gd name="connsiteY2" fmla="*/ 5191431 h 5191431"/>
              <a:gd name="connsiteX3" fmla="*/ 0 w 5835021"/>
              <a:gd name="connsiteY3" fmla="*/ 5191431 h 519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5021" h="5191431">
                <a:moveTo>
                  <a:pt x="0" y="0"/>
                </a:moveTo>
                <a:lnTo>
                  <a:pt x="5835021" y="0"/>
                </a:lnTo>
                <a:lnTo>
                  <a:pt x="5835021" y="5191431"/>
                </a:lnTo>
                <a:lnTo>
                  <a:pt x="0" y="5191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C229AEE-064A-419F-AEFA-DB66ECFA09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70042" y="8524568"/>
            <a:ext cx="5835022" cy="5191431"/>
          </a:xfrm>
          <a:custGeom>
            <a:avLst/>
            <a:gdLst>
              <a:gd name="connsiteX0" fmla="*/ 0 w 5835022"/>
              <a:gd name="connsiteY0" fmla="*/ 0 h 5191431"/>
              <a:gd name="connsiteX1" fmla="*/ 5835022 w 5835022"/>
              <a:gd name="connsiteY1" fmla="*/ 0 h 5191431"/>
              <a:gd name="connsiteX2" fmla="*/ 5835022 w 5835022"/>
              <a:gd name="connsiteY2" fmla="*/ 5191431 h 5191431"/>
              <a:gd name="connsiteX3" fmla="*/ 0 w 5835022"/>
              <a:gd name="connsiteY3" fmla="*/ 5191431 h 519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5022" h="5191431">
                <a:moveTo>
                  <a:pt x="0" y="0"/>
                </a:moveTo>
                <a:lnTo>
                  <a:pt x="5835022" y="0"/>
                </a:lnTo>
                <a:lnTo>
                  <a:pt x="5835022" y="5191431"/>
                </a:lnTo>
                <a:lnTo>
                  <a:pt x="0" y="5191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3FA89DF-3C03-49BF-BBC5-D2EAFD327B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05064" y="8524568"/>
            <a:ext cx="5835020" cy="5191431"/>
          </a:xfrm>
          <a:custGeom>
            <a:avLst/>
            <a:gdLst>
              <a:gd name="connsiteX0" fmla="*/ 0 w 5835020"/>
              <a:gd name="connsiteY0" fmla="*/ 0 h 5191431"/>
              <a:gd name="connsiteX1" fmla="*/ 5835020 w 5835020"/>
              <a:gd name="connsiteY1" fmla="*/ 0 h 5191431"/>
              <a:gd name="connsiteX2" fmla="*/ 5835020 w 5835020"/>
              <a:gd name="connsiteY2" fmla="*/ 5191431 h 5191431"/>
              <a:gd name="connsiteX3" fmla="*/ 0 w 5835020"/>
              <a:gd name="connsiteY3" fmla="*/ 5191431 h 519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5020" h="5191431">
                <a:moveTo>
                  <a:pt x="0" y="0"/>
                </a:moveTo>
                <a:lnTo>
                  <a:pt x="5835020" y="0"/>
                </a:lnTo>
                <a:lnTo>
                  <a:pt x="5835020" y="5191431"/>
                </a:lnTo>
                <a:lnTo>
                  <a:pt x="0" y="5191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86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AA807AB-0BED-4589-AB51-DF0B8DFF6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10043" y="0"/>
            <a:ext cx="11267607" cy="11665407"/>
          </a:xfrm>
          <a:custGeom>
            <a:avLst/>
            <a:gdLst>
              <a:gd name="connsiteX0" fmla="*/ 0 w 11267607"/>
              <a:gd name="connsiteY0" fmla="*/ 0 h 13716000"/>
              <a:gd name="connsiteX1" fmla="*/ 11267607 w 11267607"/>
              <a:gd name="connsiteY1" fmla="*/ 0 h 13716000"/>
              <a:gd name="connsiteX2" fmla="*/ 11267607 w 11267607"/>
              <a:gd name="connsiteY2" fmla="*/ 13716000 h 13716000"/>
              <a:gd name="connsiteX3" fmla="*/ 0 w 11267607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7607" h="13716000">
                <a:moveTo>
                  <a:pt x="0" y="0"/>
                </a:moveTo>
                <a:lnTo>
                  <a:pt x="11267607" y="0"/>
                </a:lnTo>
                <a:lnTo>
                  <a:pt x="1126760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39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2DD2CAA-B540-4457-84A0-5D0B4A992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10038" y="1676400"/>
            <a:ext cx="9483258" cy="12039600"/>
          </a:xfrm>
          <a:custGeom>
            <a:avLst/>
            <a:gdLst>
              <a:gd name="connsiteX0" fmla="*/ 0 w 9483258"/>
              <a:gd name="connsiteY0" fmla="*/ 0 h 12039600"/>
              <a:gd name="connsiteX1" fmla="*/ 9483258 w 9483258"/>
              <a:gd name="connsiteY1" fmla="*/ 0 h 12039600"/>
              <a:gd name="connsiteX2" fmla="*/ 9483258 w 9483258"/>
              <a:gd name="connsiteY2" fmla="*/ 12039600 h 12039600"/>
              <a:gd name="connsiteX3" fmla="*/ 0 w 9483258"/>
              <a:gd name="connsiteY3" fmla="*/ 12039600 h 120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3258" h="12039600">
                <a:moveTo>
                  <a:pt x="0" y="0"/>
                </a:moveTo>
                <a:lnTo>
                  <a:pt x="9483258" y="0"/>
                </a:lnTo>
                <a:lnTo>
                  <a:pt x="9483258" y="12039600"/>
                </a:lnTo>
                <a:lnTo>
                  <a:pt x="0" y="1203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7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BAA23A6-9539-48C9-998C-36C5030576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3257" y="5067301"/>
            <a:ext cx="6892543" cy="4724400"/>
          </a:xfrm>
          <a:custGeom>
            <a:avLst/>
            <a:gdLst>
              <a:gd name="connsiteX0" fmla="*/ 0 w 6892543"/>
              <a:gd name="connsiteY0" fmla="*/ 0 h 4724400"/>
              <a:gd name="connsiteX1" fmla="*/ 6892543 w 6892543"/>
              <a:gd name="connsiteY1" fmla="*/ 0 h 4724400"/>
              <a:gd name="connsiteX2" fmla="*/ 6892543 w 6892543"/>
              <a:gd name="connsiteY2" fmla="*/ 4724400 h 4724400"/>
              <a:gd name="connsiteX3" fmla="*/ 0 w 6892543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43" h="4724400">
                <a:moveTo>
                  <a:pt x="0" y="0"/>
                </a:moveTo>
                <a:lnTo>
                  <a:pt x="6892543" y="0"/>
                </a:lnTo>
                <a:lnTo>
                  <a:pt x="6892543" y="4724400"/>
                </a:lnTo>
                <a:lnTo>
                  <a:pt x="0" y="472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FE34240-C1A8-4D8B-8D23-80D51E4AE3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2554" y="5067301"/>
            <a:ext cx="6892543" cy="4724400"/>
          </a:xfrm>
          <a:custGeom>
            <a:avLst/>
            <a:gdLst>
              <a:gd name="connsiteX0" fmla="*/ 0 w 6892543"/>
              <a:gd name="connsiteY0" fmla="*/ 0 h 4724400"/>
              <a:gd name="connsiteX1" fmla="*/ 6892543 w 6892543"/>
              <a:gd name="connsiteY1" fmla="*/ 0 h 4724400"/>
              <a:gd name="connsiteX2" fmla="*/ 6892543 w 6892543"/>
              <a:gd name="connsiteY2" fmla="*/ 4724400 h 4724400"/>
              <a:gd name="connsiteX3" fmla="*/ 0 w 6892543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43" h="4724400">
                <a:moveTo>
                  <a:pt x="0" y="0"/>
                </a:moveTo>
                <a:lnTo>
                  <a:pt x="6892543" y="0"/>
                </a:lnTo>
                <a:lnTo>
                  <a:pt x="6892543" y="4724400"/>
                </a:lnTo>
                <a:lnTo>
                  <a:pt x="0" y="472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3310D46-1CD8-419F-A2FC-AAC8C95AE7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71850" y="5067301"/>
            <a:ext cx="6892542" cy="4724400"/>
          </a:xfrm>
          <a:custGeom>
            <a:avLst/>
            <a:gdLst>
              <a:gd name="connsiteX0" fmla="*/ 0 w 6892542"/>
              <a:gd name="connsiteY0" fmla="*/ 0 h 4724400"/>
              <a:gd name="connsiteX1" fmla="*/ 6892542 w 6892542"/>
              <a:gd name="connsiteY1" fmla="*/ 0 h 4724400"/>
              <a:gd name="connsiteX2" fmla="*/ 6892542 w 6892542"/>
              <a:gd name="connsiteY2" fmla="*/ 4724400 h 4724400"/>
              <a:gd name="connsiteX3" fmla="*/ 0 w 6892542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42" h="4724400">
                <a:moveTo>
                  <a:pt x="0" y="0"/>
                </a:moveTo>
                <a:lnTo>
                  <a:pt x="6892542" y="0"/>
                </a:lnTo>
                <a:lnTo>
                  <a:pt x="6892542" y="4724400"/>
                </a:lnTo>
                <a:lnTo>
                  <a:pt x="0" y="472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56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94" r:id="rId29"/>
    <p:sldLayoutId id="2147483795" r:id="rId30"/>
    <p:sldLayoutId id="2147483796" r:id="rId31"/>
  </p:sldLayoutIdLst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hf hdr="0" ft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lang="en-US" sz="48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4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22764"/>
            <a:ext cx="24377649" cy="3395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17997"/>
            <a:ext cx="24377649" cy="8298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7CB752-BBEB-0941-912B-165DB12FDECE}"/>
              </a:ext>
            </a:extLst>
          </p:cNvPr>
          <p:cNvSpPr txBox="1"/>
          <p:nvPr/>
        </p:nvSpPr>
        <p:spPr>
          <a:xfrm>
            <a:off x="3009465" y="326467"/>
            <a:ext cx="20392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ГОСУДАРСТВЕННОЕ УЧРЕЖДЕНИЕ ОБРАЗОВАНИЯ</a:t>
            </a:r>
          </a:p>
          <a:p>
            <a:endParaRPr lang="ru-RU" sz="2800" b="1" dirty="0">
              <a:solidFill>
                <a:srgbClr val="203864"/>
              </a:solidFill>
              <a:latin typeface="Georgia" panose="02040502050405020303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ru-RU" sz="2800" b="1" dirty="0">
                <a:solidFill>
                  <a:srgbClr val="203864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«ГОМЕЛЬСКИЙ ГОРОДСКОЙ ЦЕНТР ДОПОЛНИТЕЛЬНОГО ОБРАЗОВАНИЯ ДЕТЕЙ И МОЛОДЕЖИ»</a:t>
            </a:r>
            <a:endParaRPr lang="id-ID" sz="2800" dirty="0">
              <a:solidFill>
                <a:srgbClr val="203864"/>
              </a:solidFill>
              <a:latin typeface="Georgia" panose="02040502050405020303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9DA3D78-D09F-E546-A7C8-7A379971413F}"/>
              </a:ext>
            </a:extLst>
          </p:cNvPr>
          <p:cNvCxnSpPr>
            <a:cxnSpLocks/>
          </p:cNvCxnSpPr>
          <p:nvPr/>
        </p:nvCxnSpPr>
        <p:spPr>
          <a:xfrm>
            <a:off x="2660073" y="1027045"/>
            <a:ext cx="2068597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8">
            <a:extLst>
              <a:ext uri="{FF2B5EF4-FFF2-40B4-BE49-F238E27FC236}">
                <a16:creationId xmlns:a16="http://schemas.microsoft.com/office/drawing/2014/main" xmlns="" id="{B6EE0C46-E996-AA41-BB25-05C010EF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5180" y="443366"/>
            <a:ext cx="430866" cy="278529"/>
          </a:xfrm>
          <a:custGeom>
            <a:avLst/>
            <a:gdLst>
              <a:gd name="T0" fmla="*/ 141842 w 355"/>
              <a:gd name="T1" fmla="*/ 45706 h 249"/>
              <a:gd name="T2" fmla="*/ 141842 w 355"/>
              <a:gd name="T3" fmla="*/ 45706 h 249"/>
              <a:gd name="T4" fmla="*/ 11278 w 355"/>
              <a:gd name="T5" fmla="*/ 45706 h 249"/>
              <a:gd name="T6" fmla="*/ 0 w 355"/>
              <a:gd name="T7" fmla="*/ 53395 h 249"/>
              <a:gd name="T8" fmla="*/ 11278 w 355"/>
              <a:gd name="T9" fmla="*/ 64501 h 249"/>
              <a:gd name="T10" fmla="*/ 141842 w 355"/>
              <a:gd name="T11" fmla="*/ 64501 h 249"/>
              <a:gd name="T12" fmla="*/ 153554 w 355"/>
              <a:gd name="T13" fmla="*/ 53395 h 249"/>
              <a:gd name="T14" fmla="*/ 141842 w 355"/>
              <a:gd name="T15" fmla="*/ 45706 h 249"/>
              <a:gd name="T16" fmla="*/ 11278 w 355"/>
              <a:gd name="T17" fmla="*/ 23066 h 249"/>
              <a:gd name="T18" fmla="*/ 11278 w 355"/>
              <a:gd name="T19" fmla="*/ 23066 h 249"/>
              <a:gd name="T20" fmla="*/ 141842 w 355"/>
              <a:gd name="T21" fmla="*/ 23066 h 249"/>
              <a:gd name="T22" fmla="*/ 153554 w 355"/>
              <a:gd name="T23" fmla="*/ 11533 h 249"/>
              <a:gd name="T24" fmla="*/ 141842 w 355"/>
              <a:gd name="T25" fmla="*/ 0 h 249"/>
              <a:gd name="T26" fmla="*/ 11278 w 355"/>
              <a:gd name="T27" fmla="*/ 0 h 249"/>
              <a:gd name="T28" fmla="*/ 0 w 355"/>
              <a:gd name="T29" fmla="*/ 11533 h 249"/>
              <a:gd name="T30" fmla="*/ 11278 w 355"/>
              <a:gd name="T31" fmla="*/ 23066 h 249"/>
              <a:gd name="T32" fmla="*/ 141842 w 355"/>
              <a:gd name="T33" fmla="*/ 87140 h 249"/>
              <a:gd name="T34" fmla="*/ 141842 w 355"/>
              <a:gd name="T35" fmla="*/ 87140 h 249"/>
              <a:gd name="T36" fmla="*/ 11278 w 355"/>
              <a:gd name="T37" fmla="*/ 87140 h 249"/>
              <a:gd name="T38" fmla="*/ 0 w 355"/>
              <a:gd name="T39" fmla="*/ 98673 h 249"/>
              <a:gd name="T40" fmla="*/ 11278 w 355"/>
              <a:gd name="T41" fmla="*/ 105935 h 249"/>
              <a:gd name="T42" fmla="*/ 141842 w 355"/>
              <a:gd name="T43" fmla="*/ 105935 h 249"/>
              <a:gd name="T44" fmla="*/ 153554 w 355"/>
              <a:gd name="T45" fmla="*/ 98673 h 249"/>
              <a:gd name="T46" fmla="*/ 141842 w 355"/>
              <a:gd name="T47" fmla="*/ 87140 h 2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68562" tIns="34281" rIns="68562" bIns="34281" anchor="ctr"/>
          <a:lstStyle/>
          <a:p>
            <a:endParaRPr lang="en-US" sz="7198" dirty="0">
              <a:latin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27E6D0A-788B-DE46-934C-863FBDD9F05C}"/>
              </a:ext>
            </a:extLst>
          </p:cNvPr>
          <p:cNvSpPr/>
          <p:nvPr/>
        </p:nvSpPr>
        <p:spPr>
          <a:xfrm>
            <a:off x="1" y="6764471"/>
            <a:ext cx="243776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ЕДИНОЕ ПРОСТРАНСТВО </a:t>
            </a:r>
          </a:p>
          <a:p>
            <a:pPr algn="ctr">
              <a:lnSpc>
                <a:spcPct val="150000"/>
              </a:lnSpc>
            </a:pPr>
            <a:r>
              <a:rPr lang="ru-RU" sz="5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ДОПОЛНИТЕЛЬНОГО ОБРАЗОВАНИЯ: </a:t>
            </a:r>
          </a:p>
          <a:p>
            <a:pPr algn="ctr">
              <a:lnSpc>
                <a:spcPct val="150000"/>
              </a:lnSpc>
            </a:pPr>
            <a:r>
              <a:rPr lang="ru-RU" sz="55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НОВЫЕ ВОЗМОЖНОСТИ ДЛЯ КАЧЕСТВЕННОГО ОБРАЗОВАНИЯ И ВОСПИТАНИЯ </a:t>
            </a:r>
            <a:endParaRPr lang="en-US" sz="55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97" y="159644"/>
            <a:ext cx="1734802" cy="1734802"/>
          </a:xfrm>
          <a:prstGeom prst="rect">
            <a:avLst/>
          </a:prstGeom>
        </p:spPr>
      </p:pic>
      <p:sp>
        <p:nvSpPr>
          <p:cNvPr id="14" name="Rectangle 31">
            <a:extLst>
              <a:ext uri="{FF2B5EF4-FFF2-40B4-BE49-F238E27FC236}">
                <a16:creationId xmlns:a16="http://schemas.microsoft.com/office/drawing/2014/main" xmlns="" id="{C27E6D0A-788B-DE46-934C-863FBDD9F05C}"/>
              </a:ext>
            </a:extLst>
          </p:cNvPr>
          <p:cNvSpPr/>
          <p:nvPr/>
        </p:nvSpPr>
        <p:spPr>
          <a:xfrm>
            <a:off x="795266" y="2430454"/>
            <a:ext cx="235823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Августовская секция педагогических работников многопрофильных учреждений дополнительного образования детей и молодежи </a:t>
            </a:r>
            <a:r>
              <a:rPr lang="ru-RU" sz="5400" b="1" dirty="0" err="1" smtClean="0">
                <a:solidFill>
                  <a:srgbClr val="203864"/>
                </a:solidFill>
                <a:latin typeface="Georgia" panose="02040502050405020303" pitchFamily="18" charset="0"/>
              </a:rPr>
              <a:t>г.Гомеля</a:t>
            </a:r>
            <a:endParaRPr lang="en-US" sz="5400" b="1" dirty="0">
              <a:solidFill>
                <a:srgbClr val="20386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718CE29-C9B6-4663-A51C-5032D5D8B3EC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86E51A1-16AE-4703-B510-ABAEE86C7C79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B8A3665-63D1-4F0D-AEEA-CB2AE0CAC9C2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AF1D66E-5852-41BF-B0FD-9FFB9FE16EE0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408F9FE-9805-4539-B191-4D9DC5477DE3}"/>
              </a:ext>
            </a:extLst>
          </p:cNvPr>
          <p:cNvSpPr txBox="1"/>
          <p:nvPr/>
        </p:nvSpPr>
        <p:spPr>
          <a:xfrm>
            <a:off x="1382751" y="1595662"/>
            <a:ext cx="8840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Содержание</a:t>
            </a:r>
            <a:r>
              <a:rPr lang="en-US" sz="9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 </a:t>
            </a:r>
            <a:r>
              <a:rPr lang="ru-RU" sz="9000" dirty="0" smtClean="0">
                <a:solidFill>
                  <a:schemeClr val="accent2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программы</a:t>
            </a:r>
            <a:endParaRPr lang="ru-RU" sz="9000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479DE8-9321-4578-B602-F92BB88B5342}"/>
              </a:ext>
            </a:extLst>
          </p:cNvPr>
          <p:cNvSpPr/>
          <p:nvPr/>
        </p:nvSpPr>
        <p:spPr>
          <a:xfrm>
            <a:off x="-2591" y="12772103"/>
            <a:ext cx="4397610" cy="943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092784E-B962-416E-891C-76CEC1528E8F}"/>
              </a:ext>
            </a:extLst>
          </p:cNvPr>
          <p:cNvSpPr/>
          <p:nvPr/>
        </p:nvSpPr>
        <p:spPr>
          <a:xfrm>
            <a:off x="5825772" y="12772103"/>
            <a:ext cx="4397610" cy="943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969820F-C3F3-4C08-A292-310665752EFA}"/>
              </a:ext>
            </a:extLst>
          </p:cNvPr>
          <p:cNvGrpSpPr/>
          <p:nvPr/>
        </p:nvGrpSpPr>
        <p:grpSpPr>
          <a:xfrm rot="16200000">
            <a:off x="23082258" y="6251869"/>
            <a:ext cx="1295392" cy="1295392"/>
            <a:chOff x="13800667" y="1956961"/>
            <a:chExt cx="1295392" cy="129539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019C81F4-52A7-4206-A113-036E2B205297}"/>
                </a:ext>
              </a:extLst>
            </p:cNvPr>
            <p:cNvSpPr/>
            <p:nvPr/>
          </p:nvSpPr>
          <p:spPr>
            <a:xfrm rot="5400000">
              <a:off x="13800667" y="1956961"/>
              <a:ext cx="1295392" cy="12953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xmlns="" id="{275465BA-D880-4957-AE3F-FD3602ADA8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307481" y="2386730"/>
              <a:ext cx="281764" cy="435855"/>
            </a:xfrm>
            <a:custGeom>
              <a:avLst/>
              <a:gdLst>
                <a:gd name="T0" fmla="*/ 2 w 105"/>
                <a:gd name="T1" fmla="*/ 144 h 164"/>
                <a:gd name="T2" fmla="*/ 2 w 105"/>
                <a:gd name="T3" fmla="*/ 135 h 164"/>
                <a:gd name="T4" fmla="*/ 56 w 105"/>
                <a:gd name="T5" fmla="*/ 82 h 164"/>
                <a:gd name="T6" fmla="*/ 2 w 105"/>
                <a:gd name="T7" fmla="*/ 29 h 164"/>
                <a:gd name="T8" fmla="*/ 2 w 105"/>
                <a:gd name="T9" fmla="*/ 20 h 164"/>
                <a:gd name="T10" fmla="*/ 19 w 105"/>
                <a:gd name="T11" fmla="*/ 3 h 164"/>
                <a:gd name="T12" fmla="*/ 28 w 105"/>
                <a:gd name="T13" fmla="*/ 3 h 164"/>
                <a:gd name="T14" fmla="*/ 103 w 105"/>
                <a:gd name="T15" fmla="*/ 77 h 164"/>
                <a:gd name="T16" fmla="*/ 103 w 105"/>
                <a:gd name="T17" fmla="*/ 86 h 164"/>
                <a:gd name="T18" fmla="*/ 28 w 105"/>
                <a:gd name="T19" fmla="*/ 161 h 164"/>
                <a:gd name="T20" fmla="*/ 19 w 105"/>
                <a:gd name="T21" fmla="*/ 161 h 164"/>
                <a:gd name="T22" fmla="*/ 2 w 105"/>
                <a:gd name="T23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64">
                  <a:moveTo>
                    <a:pt x="2" y="144"/>
                  </a:moveTo>
                  <a:cubicBezTo>
                    <a:pt x="0" y="142"/>
                    <a:pt x="0" y="138"/>
                    <a:pt x="2" y="135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0" y="22"/>
                    <a:pt x="2" y="2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0"/>
                    <a:pt x="26" y="0"/>
                    <a:pt x="28" y="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5" y="80"/>
                    <a:pt x="105" y="84"/>
                    <a:pt x="103" y="86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6" y="164"/>
                    <a:pt x="21" y="164"/>
                    <a:pt x="19" y="161"/>
                  </a:cubicBezTo>
                  <a:lnTo>
                    <a:pt x="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0411199-C220-4EA5-A8F9-45A76DF5D8EE}"/>
              </a:ext>
            </a:extLst>
          </p:cNvPr>
          <p:cNvSpPr txBox="1"/>
          <p:nvPr/>
        </p:nvSpPr>
        <p:spPr>
          <a:xfrm>
            <a:off x="1382751" y="4598692"/>
            <a:ext cx="9698162" cy="767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3200" b="1" dirty="0">
                <a:latin typeface="Georgia" panose="02040502050405020303" pitchFamily="18" charset="0"/>
                <a:cs typeface="Poppins" panose="00000500000000000000" pitchFamily="2" charset="0"/>
              </a:rPr>
              <a:t>Раздел «Содержание программы» включает тезисное описание содержания учебного материала каждого раздела (темы) с разбивкой на теоретические </a:t>
            </a:r>
            <a:endParaRPr lang="ru-RU" sz="3200" b="1" dirty="0" smtClean="0">
              <a:latin typeface="Georgia" panose="02040502050405020303" pitchFamily="18" charset="0"/>
              <a:cs typeface="Poppins" panose="000005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ru-RU" sz="3200" b="1" dirty="0" smtClean="0">
                <a:latin typeface="Georgia" panose="02040502050405020303" pitchFamily="18" charset="0"/>
                <a:cs typeface="Poppins" panose="00000500000000000000" pitchFamily="2" charset="0"/>
              </a:rPr>
              <a:t>и </a:t>
            </a:r>
            <a:r>
              <a:rPr lang="ru-RU" sz="3200" b="1" dirty="0">
                <a:latin typeface="Georgia" panose="02040502050405020303" pitchFamily="18" charset="0"/>
                <a:cs typeface="Poppins" panose="00000500000000000000" pitchFamily="2" charset="0"/>
              </a:rPr>
              <a:t>практические занятия </a:t>
            </a:r>
            <a:r>
              <a:rPr lang="ru-RU" sz="3200" b="1" dirty="0" smtClean="0">
                <a:latin typeface="Georgia" panose="02040502050405020303" pitchFamily="18" charset="0"/>
                <a:cs typeface="Poppins" panose="00000500000000000000" pitchFamily="2" charset="0"/>
              </a:rPr>
              <a:t>(</a:t>
            </a:r>
            <a:r>
              <a:rPr lang="ru-RU" sz="3200" b="1" dirty="0">
                <a:latin typeface="Georgia" panose="02040502050405020303" pitchFamily="18" charset="0"/>
                <a:cs typeface="Poppins" panose="00000500000000000000" pitchFamily="2" charset="0"/>
              </a:rPr>
              <a:t>с указанием конкретных названий тем и форм проведения практических работ). </a:t>
            </a:r>
            <a:endParaRPr lang="ru-RU" sz="3200" b="1" dirty="0" smtClean="0">
              <a:latin typeface="Georgia" panose="02040502050405020303" pitchFamily="18" charset="0"/>
              <a:cs typeface="Poppins" panose="00000500000000000000" pitchFamily="2" charset="0"/>
            </a:endParaRPr>
          </a:p>
          <a:p>
            <a:pPr>
              <a:lnSpc>
                <a:spcPct val="140000"/>
              </a:lnSpc>
            </a:pPr>
            <a:endParaRPr lang="ru-RU" sz="3200" b="1" dirty="0">
              <a:latin typeface="Georgia" panose="02040502050405020303" pitchFamily="18" charset="0"/>
              <a:cs typeface="Poppins" panose="00000500000000000000" pitchFamily="2" charset="0"/>
            </a:endParaRPr>
          </a:p>
          <a:p>
            <a:pPr>
              <a:lnSpc>
                <a:spcPct val="140000"/>
              </a:lnSpc>
            </a:pPr>
            <a:r>
              <a:rPr lang="ru-RU" sz="3200" b="1" dirty="0">
                <a:latin typeface="Georgia" panose="02040502050405020303" pitchFamily="18" charset="0"/>
                <a:cs typeface="Poppins" panose="00000500000000000000" pitchFamily="2" charset="0"/>
              </a:rPr>
              <a:t>Содержание разделов (тем) излагается в точной последовательности, соответствующей структуре УТП.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675" t="25439" r="15885" b="10197"/>
          <a:stretch>
            <a:fillRect/>
          </a:stretch>
        </p:blipFill>
        <p:spPr bwMode="auto">
          <a:xfrm>
            <a:off x="12237213" y="1061882"/>
            <a:ext cx="10845045" cy="118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497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70599285-15A8-42BE-ADDC-09CB7BEB6931}"/>
              </a:ext>
            </a:extLst>
          </p:cNvPr>
          <p:cNvSpPr/>
          <p:nvPr/>
        </p:nvSpPr>
        <p:spPr>
          <a:xfrm>
            <a:off x="2" y="8273344"/>
            <a:ext cx="11774421" cy="551204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5DF82C81-7C0D-48F4-BFA8-868515A95FB9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CC498F9F-C5A9-430A-82AE-0484FC40682B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C2C7E8B5-86FB-4DDC-8539-2BB9EBFFFB6C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8DD1E21-9970-42E3-AF6B-391226550086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AC1A08B-58C3-4C14-9E70-6AFC188B3584}"/>
              </a:ext>
            </a:extLst>
          </p:cNvPr>
          <p:cNvSpPr txBox="1"/>
          <p:nvPr/>
        </p:nvSpPr>
        <p:spPr>
          <a:xfrm>
            <a:off x="1049501" y="2233999"/>
            <a:ext cx="15244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Ожидаемые результаты</a:t>
            </a: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 </a:t>
            </a:r>
            <a:r>
              <a:rPr lang="ru-RU" sz="6600" b="1" dirty="0" smtClean="0">
                <a:solidFill>
                  <a:schemeClr val="accent2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освоения программы</a:t>
            </a:r>
            <a:endParaRPr lang="ru-RU" sz="6600" b="1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FB87BF8-EA51-40E3-8008-6DED9467E5A4}"/>
              </a:ext>
            </a:extLst>
          </p:cNvPr>
          <p:cNvSpPr/>
          <p:nvPr/>
        </p:nvSpPr>
        <p:spPr>
          <a:xfrm>
            <a:off x="2" y="11742126"/>
            <a:ext cx="11267607" cy="21199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401F724-57F8-4856-9BBD-5ED97C008081}"/>
              </a:ext>
            </a:extLst>
          </p:cNvPr>
          <p:cNvGrpSpPr/>
          <p:nvPr/>
        </p:nvGrpSpPr>
        <p:grpSpPr>
          <a:xfrm rot="5400000" flipV="1">
            <a:off x="23084334" y="493104"/>
            <a:ext cx="1295392" cy="1321582"/>
            <a:chOff x="13800667" y="1956961"/>
            <a:chExt cx="1295392" cy="129539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077F07ED-451A-4DBD-A6F5-2211FF5FDECC}"/>
                </a:ext>
              </a:extLst>
            </p:cNvPr>
            <p:cNvSpPr/>
            <p:nvPr/>
          </p:nvSpPr>
          <p:spPr>
            <a:xfrm rot="5400000">
              <a:off x="13800667" y="1956961"/>
              <a:ext cx="1295392" cy="12953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xmlns="" id="{649ECD1A-9136-4501-B4F2-F4FE5A077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307481" y="2386730"/>
              <a:ext cx="281764" cy="435855"/>
            </a:xfrm>
            <a:custGeom>
              <a:avLst/>
              <a:gdLst>
                <a:gd name="T0" fmla="*/ 2 w 105"/>
                <a:gd name="T1" fmla="*/ 144 h 164"/>
                <a:gd name="T2" fmla="*/ 2 w 105"/>
                <a:gd name="T3" fmla="*/ 135 h 164"/>
                <a:gd name="T4" fmla="*/ 56 w 105"/>
                <a:gd name="T5" fmla="*/ 82 h 164"/>
                <a:gd name="T6" fmla="*/ 2 w 105"/>
                <a:gd name="T7" fmla="*/ 29 h 164"/>
                <a:gd name="T8" fmla="*/ 2 w 105"/>
                <a:gd name="T9" fmla="*/ 20 h 164"/>
                <a:gd name="T10" fmla="*/ 19 w 105"/>
                <a:gd name="T11" fmla="*/ 3 h 164"/>
                <a:gd name="T12" fmla="*/ 28 w 105"/>
                <a:gd name="T13" fmla="*/ 3 h 164"/>
                <a:gd name="T14" fmla="*/ 103 w 105"/>
                <a:gd name="T15" fmla="*/ 77 h 164"/>
                <a:gd name="T16" fmla="*/ 103 w 105"/>
                <a:gd name="T17" fmla="*/ 86 h 164"/>
                <a:gd name="T18" fmla="*/ 28 w 105"/>
                <a:gd name="T19" fmla="*/ 161 h 164"/>
                <a:gd name="T20" fmla="*/ 19 w 105"/>
                <a:gd name="T21" fmla="*/ 161 h 164"/>
                <a:gd name="T22" fmla="*/ 2 w 105"/>
                <a:gd name="T23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64">
                  <a:moveTo>
                    <a:pt x="2" y="144"/>
                  </a:moveTo>
                  <a:cubicBezTo>
                    <a:pt x="0" y="142"/>
                    <a:pt x="0" y="138"/>
                    <a:pt x="2" y="135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0" y="22"/>
                    <a:pt x="2" y="2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0"/>
                    <a:pt x="26" y="0"/>
                    <a:pt x="28" y="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5" y="80"/>
                    <a:pt x="105" y="84"/>
                    <a:pt x="103" y="86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6" y="164"/>
                    <a:pt x="21" y="164"/>
                    <a:pt x="19" y="161"/>
                  </a:cubicBezTo>
                  <a:lnTo>
                    <a:pt x="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5081DAB-0171-467C-853D-7AB390B50E30}"/>
              </a:ext>
            </a:extLst>
          </p:cNvPr>
          <p:cNvSpPr txBox="1"/>
          <p:nvPr/>
        </p:nvSpPr>
        <p:spPr>
          <a:xfrm>
            <a:off x="1076517" y="5704941"/>
            <a:ext cx="106979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Конкретная характеристика </a:t>
            </a:r>
            <a:r>
              <a:rPr lang="ru-RU" b="1" dirty="0">
                <a:latin typeface="Georgia" panose="02040502050405020303" pitchFamily="18" charset="0"/>
              </a:rPr>
              <a:t>знаний, умений </a:t>
            </a:r>
            <a:r>
              <a:rPr lang="ru-RU" b="1" dirty="0" smtClean="0">
                <a:latin typeface="Georgia" panose="02040502050405020303" pitchFamily="18" charset="0"/>
              </a:rPr>
              <a:t>и </a:t>
            </a:r>
            <a:r>
              <a:rPr lang="ru-RU" b="1" dirty="0">
                <a:latin typeface="Georgia" panose="02040502050405020303" pitchFamily="18" charset="0"/>
              </a:rPr>
              <a:t>навыков, которые учащиеся должны приобрести </a:t>
            </a:r>
            <a:r>
              <a:rPr lang="ru-RU" b="1" dirty="0" smtClean="0">
                <a:latin typeface="Georgia" panose="02040502050405020303" pitchFamily="18" charset="0"/>
              </a:rPr>
              <a:t>в </a:t>
            </a:r>
            <a:r>
              <a:rPr lang="ru-RU" b="1" dirty="0">
                <a:latin typeface="Georgia" panose="02040502050405020303" pitchFamily="18" charset="0"/>
              </a:rPr>
              <a:t>процессе обучения. </a:t>
            </a:r>
            <a:endParaRPr lang="ru-RU" b="1" dirty="0" smtClean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В случаях, когда программа рассчитана на несколько лет обучения (два года и более), ожидаемые результаты прописываются после содержания программы </a:t>
            </a:r>
            <a:r>
              <a:rPr lang="ru-RU" b="1" dirty="0" smtClean="0">
                <a:latin typeface="Georgia" panose="02040502050405020303" pitchFamily="18" charset="0"/>
              </a:rPr>
              <a:t>каждого </a:t>
            </a:r>
            <a:r>
              <a:rPr lang="ru-RU" b="1" dirty="0">
                <a:latin typeface="Georgia" panose="02040502050405020303" pitchFamily="18" charset="0"/>
              </a:rPr>
              <a:t>года </a:t>
            </a:r>
            <a:r>
              <a:rPr lang="ru-RU" b="1" dirty="0" smtClean="0">
                <a:latin typeface="Georgia" panose="02040502050405020303" pitchFamily="18" charset="0"/>
              </a:rPr>
              <a:t>обучения</a:t>
            </a:r>
            <a:endParaRPr lang="en-US" b="1" dirty="0">
              <a:latin typeface="Georgia" panose="02040502050405020303" pitchFamily="18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7E707C2F-5599-4CA1-969C-A55993CCE5CE}"/>
              </a:ext>
            </a:extLst>
          </p:cNvPr>
          <p:cNvCxnSpPr>
            <a:cxnSpLocks/>
          </p:cNvCxnSpPr>
          <p:nvPr/>
        </p:nvCxnSpPr>
        <p:spPr>
          <a:xfrm>
            <a:off x="1159328" y="5043990"/>
            <a:ext cx="1263943" cy="0"/>
          </a:xfrm>
          <a:prstGeom prst="line">
            <a:avLst/>
          </a:prstGeom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47" t="30421" r="49875" b="18105"/>
          <a:stretch>
            <a:fillRect/>
          </a:stretch>
        </p:blipFill>
        <p:spPr bwMode="auto">
          <a:xfrm>
            <a:off x="11844080" y="2396509"/>
            <a:ext cx="12324781" cy="88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530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845896A3-EAC4-4561-88FF-3C090A259F14}"/>
              </a:ext>
            </a:extLst>
          </p:cNvPr>
          <p:cNvSpPr/>
          <p:nvPr/>
        </p:nvSpPr>
        <p:spPr>
          <a:xfrm>
            <a:off x="12624618" y="0"/>
            <a:ext cx="11753032" cy="1371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B9433C5-C722-449F-AE4A-ED023A214338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2B71D79-7E86-40AC-8820-F9163399302E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7173BE1-3BB0-4181-8E99-15C373480A56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02049D6-D173-45C9-8732-118A8D7D0931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EC148C3-968D-4FA1-9B93-81353E8EC0F4}"/>
              </a:ext>
            </a:extLst>
          </p:cNvPr>
          <p:cNvSpPr txBox="1"/>
          <p:nvPr/>
        </p:nvSpPr>
        <p:spPr>
          <a:xfrm>
            <a:off x="1123011" y="2519525"/>
            <a:ext cx="2042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Литература и информационные </a:t>
            </a:r>
          </a:p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ресурсы для педагога</a:t>
            </a:r>
            <a:endParaRPr lang="ru-RU" sz="4800" b="1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D60AD769-8E29-4EB9-8E3D-039E9E6408BC}"/>
              </a:ext>
            </a:extLst>
          </p:cNvPr>
          <p:cNvSpPr/>
          <p:nvPr/>
        </p:nvSpPr>
        <p:spPr>
          <a:xfrm flipH="1">
            <a:off x="2700727" y="10685082"/>
            <a:ext cx="8548875" cy="15498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207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97354DC-D877-43D8-A0FD-3A2EE78C5A7A}"/>
              </a:ext>
            </a:extLst>
          </p:cNvPr>
          <p:cNvSpPr txBox="1"/>
          <p:nvPr/>
        </p:nvSpPr>
        <p:spPr>
          <a:xfrm>
            <a:off x="1123011" y="4658432"/>
            <a:ext cx="807720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27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Нормативно-правовые документы</a:t>
            </a:r>
          </a:p>
          <a:p>
            <a:pPr>
              <a:lnSpc>
                <a:spcPct val="140000"/>
              </a:lnSpc>
            </a:pPr>
            <a:r>
              <a:rPr lang="ru-RU" sz="27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Перечень источников</a:t>
            </a:r>
          </a:p>
          <a:p>
            <a:pPr>
              <a:lnSpc>
                <a:spcPct val="140000"/>
              </a:lnSpc>
            </a:pPr>
            <a:r>
              <a:rPr lang="ru-RU" sz="27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Ресурсы удаленного доступа</a:t>
            </a:r>
          </a:p>
          <a:p>
            <a:pPr>
              <a:lnSpc>
                <a:spcPct val="140000"/>
              </a:lnSpc>
            </a:pPr>
            <a:endParaRPr lang="en-US" sz="2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E7F590EC-83AB-4DEA-87D0-529DBC288059}"/>
              </a:ext>
            </a:extLst>
          </p:cNvPr>
          <p:cNvSpPr/>
          <p:nvPr/>
        </p:nvSpPr>
        <p:spPr>
          <a:xfrm>
            <a:off x="1191990" y="9292259"/>
            <a:ext cx="1508737" cy="259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C148C3-968D-4FA1-9B93-81353E8EC0F4}"/>
              </a:ext>
            </a:extLst>
          </p:cNvPr>
          <p:cNvSpPr txBox="1"/>
          <p:nvPr/>
        </p:nvSpPr>
        <p:spPr>
          <a:xfrm>
            <a:off x="1123012" y="7124818"/>
            <a:ext cx="1117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Литература и информационные </a:t>
            </a:r>
          </a:p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ресурсы для учащихся</a:t>
            </a:r>
            <a:endParaRPr lang="ru-RU" sz="4800" b="1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076" t="24013" r="65449" b="8984"/>
          <a:stretch>
            <a:fillRect/>
          </a:stretch>
        </p:blipFill>
        <p:spPr bwMode="auto">
          <a:xfrm>
            <a:off x="13380150" y="360947"/>
            <a:ext cx="9768608" cy="1285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677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:a16="http://schemas.microsoft.com/office/drawing/2014/main" xmlns="" id="{E49A369B-F934-44F3-ABA4-3B50CCD2ECE5}"/>
              </a:ext>
            </a:extLst>
          </p:cNvPr>
          <p:cNvSpPr/>
          <p:nvPr/>
        </p:nvSpPr>
        <p:spPr>
          <a:xfrm>
            <a:off x="0" y="-1"/>
            <a:ext cx="24377650" cy="13716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xmlns="" id="{8CB09D28-4EB3-4A9C-A8AF-560C3DEA0557}"/>
              </a:ext>
            </a:extLst>
          </p:cNvPr>
          <p:cNvSpPr/>
          <p:nvPr/>
        </p:nvSpPr>
        <p:spPr>
          <a:xfrm>
            <a:off x="4595822" y="1377652"/>
            <a:ext cx="2876132" cy="287613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xmlns="" id="{03152FDB-90BD-40F0-9832-248404E94261}"/>
              </a:ext>
            </a:extLst>
          </p:cNvPr>
          <p:cNvSpPr/>
          <p:nvPr/>
        </p:nvSpPr>
        <p:spPr>
          <a:xfrm>
            <a:off x="21240206" y="8194492"/>
            <a:ext cx="1519340" cy="3353074"/>
          </a:xfrm>
          <a:prstGeom prst="rect">
            <a:avLst/>
          </a:prstGeom>
          <a:noFill/>
          <a:ln w="215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2FE3947C-FD3B-48EA-9A84-683B6964A297}"/>
              </a:ext>
            </a:extLst>
          </p:cNvPr>
          <p:cNvSpPr txBox="1"/>
          <p:nvPr/>
        </p:nvSpPr>
        <p:spPr>
          <a:xfrm>
            <a:off x="0" y="4183317"/>
            <a:ext cx="24377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rPr>
              <a:t>Индивидуальная программа</a:t>
            </a:r>
          </a:p>
          <a:p>
            <a:pPr algn="ctr"/>
            <a:r>
              <a:rPr lang="en-US" sz="12000" dirty="0" smtClean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rPr>
              <a:t> </a:t>
            </a:r>
            <a:r>
              <a:rPr lang="ru-RU" sz="12000" dirty="0" smtClean="0">
                <a:solidFill>
                  <a:schemeClr val="accent2"/>
                </a:solidFill>
                <a:latin typeface="+mj-lt"/>
                <a:cs typeface="Poppins SemiBold" panose="00000700000000000000" pitchFamily="2" charset="0"/>
              </a:rPr>
              <a:t>дополнительного образования </a:t>
            </a:r>
          </a:p>
          <a:p>
            <a:pPr algn="ctr"/>
            <a:r>
              <a:rPr lang="ru-RU" sz="12000" dirty="0" smtClean="0">
                <a:solidFill>
                  <a:schemeClr val="accent2"/>
                </a:solidFill>
                <a:latin typeface="+mj-lt"/>
                <a:cs typeface="Poppins SemiBold" panose="00000700000000000000" pitchFamily="2" charset="0"/>
              </a:rPr>
              <a:t>детей и молодежи</a:t>
            </a:r>
            <a:endParaRPr lang="ru-RU" sz="12000" dirty="0">
              <a:solidFill>
                <a:schemeClr val="accent2"/>
              </a:solidFill>
              <a:latin typeface="+mj-lt"/>
              <a:cs typeface="Poppins SemiBold" panose="00000700000000000000" pitchFamily="2" charset="0"/>
            </a:endParaRP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xmlns="" id="{3667C95C-5649-48B7-8365-FCF9AC05D4B7}"/>
              </a:ext>
            </a:extLst>
          </p:cNvPr>
          <p:cNvGrpSpPr/>
          <p:nvPr/>
        </p:nvGrpSpPr>
        <p:grpSpPr>
          <a:xfrm>
            <a:off x="665898" y="725298"/>
            <a:ext cx="1871156" cy="381215"/>
            <a:chOff x="810446" y="11984827"/>
            <a:chExt cx="4083051" cy="831850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xmlns="" id="{F26A270C-380D-43DA-819E-7346C22ECADF}"/>
                </a:ext>
              </a:extLst>
            </p:cNvPr>
            <p:cNvSpPr/>
            <p:nvPr/>
          </p:nvSpPr>
          <p:spPr>
            <a:xfrm>
              <a:off x="810446" y="11984827"/>
              <a:ext cx="831850" cy="831850"/>
            </a:xfrm>
            <a:prstGeom prst="rect">
              <a:avLst/>
            </a:prstGeom>
            <a:noFill/>
            <a:ln w="127000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xmlns="" id="{901F4F24-F65C-4EFF-A8AD-9D16528C8217}"/>
                </a:ext>
              </a:extLst>
            </p:cNvPr>
            <p:cNvSpPr/>
            <p:nvPr/>
          </p:nvSpPr>
          <p:spPr>
            <a:xfrm>
              <a:off x="2436047" y="11984827"/>
              <a:ext cx="831850" cy="831850"/>
            </a:xfrm>
            <a:prstGeom prst="rect">
              <a:avLst/>
            </a:prstGeom>
            <a:noFill/>
            <a:ln w="1270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xmlns="" id="{34D58CDD-578D-4961-94D2-BEF1FBCB06F0}"/>
                </a:ext>
              </a:extLst>
            </p:cNvPr>
            <p:cNvSpPr/>
            <p:nvPr/>
          </p:nvSpPr>
          <p:spPr>
            <a:xfrm>
              <a:off x="4061647" y="11984827"/>
              <a:ext cx="831850" cy="831850"/>
            </a:xfrm>
            <a:prstGeom prst="rect">
              <a:avLst/>
            </a:prstGeom>
            <a:noFill/>
            <a:ln w="1270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xmlns="" id="{B94FFF6B-9800-4F22-804C-57E623B19338}"/>
              </a:ext>
            </a:extLst>
          </p:cNvPr>
          <p:cNvSpPr/>
          <p:nvPr/>
        </p:nvSpPr>
        <p:spPr>
          <a:xfrm>
            <a:off x="18898154" y="1798548"/>
            <a:ext cx="1232232" cy="1227991"/>
          </a:xfrm>
          <a:prstGeom prst="rect">
            <a:avLst/>
          </a:prstGeom>
          <a:noFill/>
          <a:ln w="215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xmlns="" id="{5C1B68D6-C9B8-4E37-9123-7308E8605200}"/>
              </a:ext>
            </a:extLst>
          </p:cNvPr>
          <p:cNvSpPr/>
          <p:nvPr/>
        </p:nvSpPr>
        <p:spPr>
          <a:xfrm>
            <a:off x="10082167" y="11911158"/>
            <a:ext cx="1508737" cy="259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A8E2B093-799E-4CDC-BF64-2B7675F37D86}"/>
              </a:ext>
            </a:extLst>
          </p:cNvPr>
          <p:cNvSpPr/>
          <p:nvPr/>
        </p:nvSpPr>
        <p:spPr>
          <a:xfrm>
            <a:off x="2346446" y="10377685"/>
            <a:ext cx="1508737" cy="259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xmlns="" id="{9CCE6A3C-E291-431E-B1CC-C1FC2868A12A}"/>
              </a:ext>
            </a:extLst>
          </p:cNvPr>
          <p:cNvSpPr/>
          <p:nvPr/>
        </p:nvSpPr>
        <p:spPr>
          <a:xfrm>
            <a:off x="22240308" y="12974130"/>
            <a:ext cx="1508737" cy="259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34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4">
            <a:extLst>
              <a:ext uri="{FF2B5EF4-FFF2-40B4-BE49-F238E27FC236}">
                <a16:creationId xmlns:a16="http://schemas.microsoft.com/office/drawing/2014/main" xmlns="" id="{845896A3-EAC4-4561-88FF-3C090A259F14}"/>
              </a:ext>
            </a:extLst>
          </p:cNvPr>
          <p:cNvSpPr/>
          <p:nvPr/>
        </p:nvSpPr>
        <p:spPr>
          <a:xfrm>
            <a:off x="3788229" y="0"/>
            <a:ext cx="20589421" cy="1371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93E04BC-2C7C-472E-B831-D19A14A1D394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9538516-906F-42B9-A35F-23292F1B7943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EA208E6-A55D-4B03-9125-BC12373C4033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961F743-8444-4FE3-B8A8-63A8967EBFAE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26" y="-1964"/>
            <a:ext cx="9845626" cy="137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21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C2A89F-1670-4761-BD69-472259492147}"/>
              </a:ext>
            </a:extLst>
          </p:cNvPr>
          <p:cNvSpPr txBox="1"/>
          <p:nvPr/>
        </p:nvSpPr>
        <p:spPr>
          <a:xfrm>
            <a:off x="2944921" y="2931122"/>
            <a:ext cx="13958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Общие </a:t>
            </a:r>
            <a:r>
              <a:rPr lang="ru-RU" sz="9000" dirty="0" smtClean="0">
                <a:solidFill>
                  <a:schemeClr val="accent2"/>
                </a:solidFill>
                <a:latin typeface="+mj-lt"/>
                <a:cs typeface="Poppins SemiBold" panose="00000700000000000000" pitchFamily="2" charset="0"/>
              </a:rPr>
              <a:t>положения</a:t>
            </a:r>
            <a:endParaRPr lang="ru-RU" sz="9000" dirty="0">
              <a:solidFill>
                <a:schemeClr val="accent2"/>
              </a:solidFill>
              <a:latin typeface="+mj-lt"/>
              <a:cs typeface="Poppins SemiBold" panose="000007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796AE8-1150-4E8E-AEB9-F3FEF647831F}"/>
              </a:ext>
            </a:extLst>
          </p:cNvPr>
          <p:cNvSpPr/>
          <p:nvPr/>
        </p:nvSpPr>
        <p:spPr>
          <a:xfrm>
            <a:off x="13225400" y="5069295"/>
            <a:ext cx="10977612" cy="7862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A2BC89-5DB5-4CEB-A995-1C92FA2F2F3C}"/>
              </a:ext>
            </a:extLst>
          </p:cNvPr>
          <p:cNvSpPr txBox="1"/>
          <p:nvPr/>
        </p:nvSpPr>
        <p:spPr>
          <a:xfrm>
            <a:off x="14179034" y="6618571"/>
            <a:ext cx="9718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44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Наполняемость объединения </a:t>
            </a:r>
          </a:p>
          <a:p>
            <a:pPr>
              <a:lnSpc>
                <a:spcPct val="140000"/>
              </a:lnSpc>
            </a:pPr>
            <a:r>
              <a:rPr lang="ru-RU" sz="4400" b="1" smtClean="0">
                <a:latin typeface="Poppins" panose="00000500000000000000" pitchFamily="2" charset="0"/>
                <a:cs typeface="Poppins" panose="00000500000000000000" pitchFamily="2" charset="0"/>
              </a:rPr>
              <a:t>по интересам </a:t>
            </a:r>
            <a:r>
              <a:rPr lang="ru-RU" sz="44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для учащихся </a:t>
            </a:r>
          </a:p>
          <a:p>
            <a:pPr>
              <a:lnSpc>
                <a:spcPct val="140000"/>
              </a:lnSpc>
            </a:pPr>
            <a:r>
              <a:rPr lang="ru-RU" sz="44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из числа лиц с особенностями психофизического развития составляет </a:t>
            </a:r>
            <a:r>
              <a:rPr lang="ru-RU" sz="4400" b="1" u="sng" dirty="0" smtClean="0">
                <a:latin typeface="Poppins" panose="00000500000000000000" pitchFamily="2" charset="0"/>
                <a:cs typeface="Poppins" panose="00000500000000000000" pitchFamily="2" charset="0"/>
              </a:rPr>
              <a:t>от 6 до 8 человек</a:t>
            </a:r>
            <a:endParaRPr lang="en-US" sz="4400" b="1" u="sng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505F362-462F-4086-BE7E-A657480C39C6}"/>
              </a:ext>
            </a:extLst>
          </p:cNvPr>
          <p:cNvCxnSpPr>
            <a:cxnSpLocks/>
          </p:cNvCxnSpPr>
          <p:nvPr/>
        </p:nvCxnSpPr>
        <p:spPr>
          <a:xfrm>
            <a:off x="3952568" y="5069295"/>
            <a:ext cx="894445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76E646F-F16B-44A8-A762-1CD5555B8759}"/>
              </a:ext>
            </a:extLst>
          </p:cNvPr>
          <p:cNvSpPr/>
          <p:nvPr/>
        </p:nvSpPr>
        <p:spPr>
          <a:xfrm>
            <a:off x="3306585" y="5947553"/>
            <a:ext cx="5915791" cy="6592790"/>
          </a:xfrm>
          <a:prstGeom prst="roundRect">
            <a:avLst>
              <a:gd name="adj" fmla="val 25863"/>
            </a:avLst>
          </a:prstGeom>
          <a:solidFill>
            <a:schemeClr val="bg1"/>
          </a:solidFill>
          <a:ln>
            <a:noFill/>
          </a:ln>
          <a:effectLst>
            <a:outerShdw blurRad="9398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Freeform 149">
            <a:extLst>
              <a:ext uri="{FF2B5EF4-FFF2-40B4-BE49-F238E27FC236}">
                <a16:creationId xmlns:a16="http://schemas.microsoft.com/office/drawing/2014/main" xmlns="" id="{8815DF8A-EE87-43FF-9F75-343BE92B8F81}"/>
              </a:ext>
            </a:extLst>
          </p:cNvPr>
          <p:cNvSpPr>
            <a:spLocks noEditPoints="1"/>
          </p:cNvSpPr>
          <p:nvPr/>
        </p:nvSpPr>
        <p:spPr bwMode="auto">
          <a:xfrm>
            <a:off x="4894823" y="7931617"/>
            <a:ext cx="3282525" cy="2820402"/>
          </a:xfrm>
          <a:custGeom>
            <a:avLst/>
            <a:gdLst>
              <a:gd name="T0" fmla="*/ 128 w 180"/>
              <a:gd name="T1" fmla="*/ 11 h 180"/>
              <a:gd name="T2" fmla="*/ 12 w 180"/>
              <a:gd name="T3" fmla="*/ 127 h 180"/>
              <a:gd name="T4" fmla="*/ 12 w 180"/>
              <a:gd name="T5" fmla="*/ 128 h 180"/>
              <a:gd name="T6" fmla="*/ 11 w 180"/>
              <a:gd name="T7" fmla="*/ 128 h 180"/>
              <a:gd name="T8" fmla="*/ 0 w 180"/>
              <a:gd name="T9" fmla="*/ 176 h 180"/>
              <a:gd name="T10" fmla="*/ 0 w 180"/>
              <a:gd name="T11" fmla="*/ 177 h 180"/>
              <a:gd name="T12" fmla="*/ 1 w 180"/>
              <a:gd name="T13" fmla="*/ 179 h 180"/>
              <a:gd name="T14" fmla="*/ 3 w 180"/>
              <a:gd name="T15" fmla="*/ 180 h 180"/>
              <a:gd name="T16" fmla="*/ 51 w 180"/>
              <a:gd name="T17" fmla="*/ 168 h 180"/>
              <a:gd name="T18" fmla="*/ 52 w 180"/>
              <a:gd name="T19" fmla="*/ 168 h 180"/>
              <a:gd name="T20" fmla="*/ 53 w 180"/>
              <a:gd name="T21" fmla="*/ 167 h 180"/>
              <a:gd name="T22" fmla="*/ 168 w 180"/>
              <a:gd name="T23" fmla="*/ 52 h 180"/>
              <a:gd name="T24" fmla="*/ 164 w 180"/>
              <a:gd name="T25" fmla="*/ 16 h 180"/>
              <a:gd name="T26" fmla="*/ 135 w 180"/>
              <a:gd name="T27" fmla="*/ 14 h 180"/>
              <a:gd name="T28" fmla="*/ 148 w 180"/>
              <a:gd name="T29" fmla="*/ 63 h 180"/>
              <a:gd name="T30" fmla="*/ 121 w 180"/>
              <a:gd name="T31" fmla="*/ 27 h 180"/>
              <a:gd name="T32" fmla="*/ 148 w 180"/>
              <a:gd name="T33" fmla="*/ 63 h 180"/>
              <a:gd name="T34" fmla="*/ 11 w 180"/>
              <a:gd name="T35" fmla="*/ 164 h 180"/>
              <a:gd name="T36" fmla="*/ 17 w 180"/>
              <a:gd name="T37" fmla="*/ 132 h 180"/>
              <a:gd name="T38" fmla="*/ 29 w 180"/>
              <a:gd name="T39" fmla="*/ 147 h 180"/>
              <a:gd name="T40" fmla="*/ 29 w 180"/>
              <a:gd name="T41" fmla="*/ 147 h 180"/>
              <a:gd name="T42" fmla="*/ 30 w 180"/>
              <a:gd name="T43" fmla="*/ 148 h 180"/>
              <a:gd name="T44" fmla="*/ 30 w 180"/>
              <a:gd name="T45" fmla="*/ 149 h 180"/>
              <a:gd name="T46" fmla="*/ 31 w 180"/>
              <a:gd name="T47" fmla="*/ 150 h 180"/>
              <a:gd name="T48" fmla="*/ 32 w 180"/>
              <a:gd name="T49" fmla="*/ 150 h 180"/>
              <a:gd name="T50" fmla="*/ 33 w 180"/>
              <a:gd name="T51" fmla="*/ 150 h 180"/>
              <a:gd name="T52" fmla="*/ 49 w 180"/>
              <a:gd name="T53" fmla="*/ 148 h 180"/>
              <a:gd name="T54" fmla="*/ 13 w 180"/>
              <a:gd name="T55" fmla="*/ 171 h 180"/>
              <a:gd name="T56" fmla="*/ 16 w 180"/>
              <a:gd name="T57" fmla="*/ 164 h 180"/>
              <a:gd name="T58" fmla="*/ 128 w 180"/>
              <a:gd name="T59" fmla="*/ 74 h 180"/>
              <a:gd name="T60" fmla="*/ 123 w 180"/>
              <a:gd name="T61" fmla="*/ 70 h 180"/>
              <a:gd name="T62" fmla="*/ 36 w 180"/>
              <a:gd name="T63" fmla="*/ 143 h 180"/>
              <a:gd name="T64" fmla="*/ 110 w 180"/>
              <a:gd name="T65" fmla="*/ 56 h 180"/>
              <a:gd name="T66" fmla="*/ 105 w 180"/>
              <a:gd name="T67" fmla="*/ 52 h 180"/>
              <a:gd name="T68" fmla="*/ 23 w 180"/>
              <a:gd name="T69" fmla="*/ 125 h 180"/>
              <a:gd name="T70" fmla="*/ 143 w 180"/>
              <a:gd name="T71" fmla="*/ 68 h 180"/>
              <a:gd name="T72" fmla="*/ 56 w 180"/>
              <a:gd name="T73" fmla="*/ 146 h 180"/>
              <a:gd name="T74" fmla="*/ 125 w 180"/>
              <a:gd name="T75" fmla="*/ 22 h 180"/>
              <a:gd name="T76" fmla="*/ 162 w 180"/>
              <a:gd name="T77" fmla="*/ 50 h 180"/>
              <a:gd name="T78" fmla="*/ 157 w 180"/>
              <a:gd name="T79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80">
                <a:moveTo>
                  <a:pt x="168" y="11"/>
                </a:moveTo>
                <a:cubicBezTo>
                  <a:pt x="157" y="0"/>
                  <a:pt x="139" y="0"/>
                  <a:pt x="128" y="11"/>
                </a:cubicBezTo>
                <a:cubicBezTo>
                  <a:pt x="12" y="127"/>
                  <a:pt x="12" y="127"/>
                  <a:pt x="12" y="127"/>
                </a:cubicBezTo>
                <a:cubicBezTo>
                  <a:pt x="12" y="127"/>
                  <a:pt x="12" y="127"/>
                  <a:pt x="12" y="127"/>
                </a:cubicBezTo>
                <a:cubicBezTo>
                  <a:pt x="12" y="127"/>
                  <a:pt x="12" y="127"/>
                  <a:pt x="12" y="127"/>
                </a:cubicBezTo>
                <a:cubicBezTo>
                  <a:pt x="12" y="127"/>
                  <a:pt x="12" y="127"/>
                  <a:pt x="12" y="128"/>
                </a:cubicBezTo>
                <a:cubicBezTo>
                  <a:pt x="12" y="128"/>
                  <a:pt x="11" y="128"/>
                  <a:pt x="11" y="128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7"/>
                  <a:pt x="0" y="178"/>
                  <a:pt x="0" y="178"/>
                </a:cubicBezTo>
                <a:cubicBezTo>
                  <a:pt x="0" y="178"/>
                  <a:pt x="1" y="178"/>
                  <a:pt x="1" y="179"/>
                </a:cubicBezTo>
                <a:cubicBezTo>
                  <a:pt x="1" y="179"/>
                  <a:pt x="2" y="179"/>
                  <a:pt x="2" y="179"/>
                </a:cubicBezTo>
                <a:cubicBezTo>
                  <a:pt x="2" y="179"/>
                  <a:pt x="3" y="180"/>
                  <a:pt x="3" y="180"/>
                </a:cubicBezTo>
                <a:cubicBezTo>
                  <a:pt x="3" y="180"/>
                  <a:pt x="4" y="179"/>
                  <a:pt x="4" y="179"/>
                </a:cubicBezTo>
                <a:cubicBezTo>
                  <a:pt x="51" y="168"/>
                  <a:pt x="51" y="168"/>
                  <a:pt x="51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2" y="168"/>
                  <a:pt x="52" y="168"/>
                  <a:pt x="53" y="168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80" y="41"/>
                  <a:pt x="180" y="22"/>
                  <a:pt x="168" y="11"/>
                </a:cubicBezTo>
                <a:close/>
                <a:moveTo>
                  <a:pt x="164" y="16"/>
                </a:moveTo>
                <a:cubicBezTo>
                  <a:pt x="172" y="24"/>
                  <a:pt x="173" y="36"/>
                  <a:pt x="166" y="45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43" y="7"/>
                  <a:pt x="156" y="8"/>
                  <a:pt x="164" y="16"/>
                </a:cubicBezTo>
                <a:close/>
                <a:moveTo>
                  <a:pt x="148" y="63"/>
                </a:moveTo>
                <a:cubicBezTo>
                  <a:pt x="116" y="31"/>
                  <a:pt x="116" y="31"/>
                  <a:pt x="116" y="31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53" y="59"/>
                  <a:pt x="153" y="59"/>
                  <a:pt x="153" y="59"/>
                </a:cubicBezTo>
                <a:lnTo>
                  <a:pt x="148" y="63"/>
                </a:lnTo>
                <a:close/>
                <a:moveTo>
                  <a:pt x="16" y="164"/>
                </a:moveTo>
                <a:cubicBezTo>
                  <a:pt x="15" y="162"/>
                  <a:pt x="13" y="162"/>
                  <a:pt x="11" y="164"/>
                </a:cubicBezTo>
                <a:cubicBezTo>
                  <a:pt x="9" y="166"/>
                  <a:pt x="9" y="166"/>
                  <a:pt x="9" y="166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47"/>
                  <a:pt x="30" y="147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0" y="148"/>
                  <a:pt x="30" y="148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1" y="149"/>
                  <a:pt x="31" y="149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2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0"/>
                  <a:pt x="32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7" y="167"/>
                  <a:pt x="17" y="165"/>
                  <a:pt x="16" y="164"/>
                </a:cubicBezTo>
                <a:close/>
                <a:moveTo>
                  <a:pt x="56" y="146"/>
                </a:moveTo>
                <a:cubicBezTo>
                  <a:pt x="128" y="74"/>
                  <a:pt x="128" y="74"/>
                  <a:pt x="128" y="74"/>
                </a:cubicBezTo>
                <a:cubicBezTo>
                  <a:pt x="129" y="73"/>
                  <a:pt x="129" y="71"/>
                  <a:pt x="128" y="70"/>
                </a:cubicBezTo>
                <a:cubicBezTo>
                  <a:pt x="126" y="69"/>
                  <a:pt x="124" y="69"/>
                  <a:pt x="123" y="70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36" y="143"/>
                  <a:pt x="36" y="143"/>
                  <a:pt x="36" y="143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1" y="55"/>
                  <a:pt x="111" y="53"/>
                  <a:pt x="110" y="52"/>
                </a:cubicBezTo>
                <a:cubicBezTo>
                  <a:pt x="108" y="51"/>
                  <a:pt x="106" y="51"/>
                  <a:pt x="105" y="52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55" y="156"/>
                  <a:pt x="55" y="156"/>
                  <a:pt x="55" y="156"/>
                </a:cubicBezTo>
                <a:lnTo>
                  <a:pt x="56" y="146"/>
                </a:lnTo>
                <a:close/>
                <a:moveTo>
                  <a:pt x="157" y="54"/>
                </a:moveTo>
                <a:cubicBezTo>
                  <a:pt x="125" y="22"/>
                  <a:pt x="125" y="22"/>
                  <a:pt x="125" y="22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62" y="50"/>
                  <a:pt x="162" y="50"/>
                  <a:pt x="162" y="50"/>
                </a:cubicBezTo>
                <a:lnTo>
                  <a:pt x="157" y="54"/>
                </a:lnTo>
                <a:close/>
                <a:moveTo>
                  <a:pt x="157" y="54"/>
                </a:moveTo>
                <a:cubicBezTo>
                  <a:pt x="157" y="54"/>
                  <a:pt x="157" y="54"/>
                  <a:pt x="157" y="5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DCDD959-D2EA-4413-B71E-E23C060B6A5A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C7A13548-70F6-47DD-A260-EFECCA6FEF73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A9D91BBD-CD5F-44D9-B118-488A09A90F3C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DD8488CF-53AC-4195-844F-B417F6FCE734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988937" y="1885654"/>
            <a:ext cx="65591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Кодекс Республики Беларусь </a:t>
            </a:r>
          </a:p>
          <a:p>
            <a:r>
              <a:rPr lang="ru-RU" dirty="0" smtClean="0"/>
              <a:t>об образовании </a:t>
            </a:r>
          </a:p>
          <a:p>
            <a:r>
              <a:rPr lang="ru-RU" dirty="0" smtClean="0"/>
              <a:t>ст.229 п.8</a:t>
            </a:r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3CA3A905-24C9-46DE-A71B-876EA78309C1}"/>
              </a:ext>
            </a:extLst>
          </p:cNvPr>
          <p:cNvSpPr>
            <a:spLocks/>
          </p:cNvSpPr>
          <p:nvPr/>
        </p:nvSpPr>
        <p:spPr bwMode="auto">
          <a:xfrm rot="5400000">
            <a:off x="20007387" y="3250801"/>
            <a:ext cx="2144200" cy="1209712"/>
          </a:xfrm>
          <a:custGeom>
            <a:avLst/>
            <a:gdLst>
              <a:gd name="T0" fmla="*/ 1005 w 1005"/>
              <a:gd name="T1" fmla="*/ 284 h 567"/>
              <a:gd name="T2" fmla="*/ 724 w 1005"/>
              <a:gd name="T3" fmla="*/ 567 h 567"/>
              <a:gd name="T4" fmla="*/ 664 w 1005"/>
              <a:gd name="T5" fmla="*/ 507 h 567"/>
              <a:gd name="T6" fmla="*/ 843 w 1005"/>
              <a:gd name="T7" fmla="*/ 327 h 567"/>
              <a:gd name="T8" fmla="*/ 0 w 1005"/>
              <a:gd name="T9" fmla="*/ 327 h 567"/>
              <a:gd name="T10" fmla="*/ 0 w 1005"/>
              <a:gd name="T11" fmla="*/ 241 h 567"/>
              <a:gd name="T12" fmla="*/ 843 w 1005"/>
              <a:gd name="T13" fmla="*/ 241 h 567"/>
              <a:gd name="T14" fmla="*/ 664 w 1005"/>
              <a:gd name="T15" fmla="*/ 60 h 567"/>
              <a:gd name="T16" fmla="*/ 724 w 1005"/>
              <a:gd name="T17" fmla="*/ 0 h 567"/>
              <a:gd name="T18" fmla="*/ 1005 w 1005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5" h="567">
                <a:moveTo>
                  <a:pt x="1005" y="284"/>
                </a:moveTo>
                <a:lnTo>
                  <a:pt x="724" y="567"/>
                </a:lnTo>
                <a:lnTo>
                  <a:pt x="664" y="507"/>
                </a:lnTo>
                <a:lnTo>
                  <a:pt x="843" y="327"/>
                </a:lnTo>
                <a:lnTo>
                  <a:pt x="0" y="327"/>
                </a:lnTo>
                <a:lnTo>
                  <a:pt x="0" y="241"/>
                </a:lnTo>
                <a:lnTo>
                  <a:pt x="843" y="241"/>
                </a:lnTo>
                <a:lnTo>
                  <a:pt x="664" y="60"/>
                </a:lnTo>
                <a:lnTo>
                  <a:pt x="724" y="0"/>
                </a:lnTo>
                <a:lnTo>
                  <a:pt x="1005" y="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56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B842D7-27E2-4ABD-B3C7-B7CFA602EC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AEDBCF-241F-4FD7-B755-8B50A5565F02}"/>
              </a:ext>
            </a:extLst>
          </p:cNvPr>
          <p:cNvSpPr/>
          <p:nvPr/>
        </p:nvSpPr>
        <p:spPr>
          <a:xfrm>
            <a:off x="0" y="0"/>
            <a:ext cx="24377650" cy="13715999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D70A581-7CE4-4E55-BC92-59AE4E109C16}"/>
              </a:ext>
            </a:extLst>
          </p:cNvPr>
          <p:cNvSpPr/>
          <p:nvPr/>
        </p:nvSpPr>
        <p:spPr>
          <a:xfrm rot="18900000">
            <a:off x="1802882" y="3319765"/>
            <a:ext cx="28415184" cy="83733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90F73C4-F63D-4B95-8F86-3E5F6FF4E90B}"/>
              </a:ext>
            </a:extLst>
          </p:cNvPr>
          <p:cNvSpPr txBox="1"/>
          <p:nvPr/>
        </p:nvSpPr>
        <p:spPr>
          <a:xfrm>
            <a:off x="-390116" y="5063795"/>
            <a:ext cx="24377650" cy="47089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Спасибо</a:t>
            </a:r>
            <a:r>
              <a:rPr lang="en-US" sz="1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ru-RU" sz="15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ru-RU" sz="150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за внимание</a:t>
            </a:r>
            <a:endParaRPr lang="ru-RU" sz="15000" b="1" dirty="0">
              <a:solidFill>
                <a:schemeClr val="bg1"/>
              </a:solidFill>
              <a:latin typeface="+mn-lt"/>
              <a:cs typeface="Poppins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97BF8F5-CBE8-4E09-9B24-20B70EC1F3D2}"/>
              </a:ext>
            </a:extLst>
          </p:cNvPr>
          <p:cNvGrpSpPr/>
          <p:nvPr/>
        </p:nvGrpSpPr>
        <p:grpSpPr>
          <a:xfrm>
            <a:off x="14969326" y="1052234"/>
            <a:ext cx="9408323" cy="1574867"/>
            <a:chOff x="10692182" y="7806523"/>
            <a:chExt cx="9408323" cy="157486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C320576-8480-4566-9CFF-226B36A5CBED}"/>
                </a:ext>
              </a:extLst>
            </p:cNvPr>
            <p:cNvSpPr/>
            <p:nvPr/>
          </p:nvSpPr>
          <p:spPr>
            <a:xfrm rot="10800000">
              <a:off x="10692182" y="8302371"/>
              <a:ext cx="9408323" cy="1079019"/>
            </a:xfrm>
            <a:custGeom>
              <a:avLst/>
              <a:gdLst>
                <a:gd name="connsiteX0" fmla="*/ 0 w 8278368"/>
                <a:gd name="connsiteY0" fmla="*/ 0 h 1072195"/>
                <a:gd name="connsiteX1" fmla="*/ 8278368 w 8278368"/>
                <a:gd name="connsiteY1" fmla="*/ 0 h 1072195"/>
                <a:gd name="connsiteX2" fmla="*/ 8278368 w 8278368"/>
                <a:gd name="connsiteY2" fmla="*/ 1072195 h 1072195"/>
                <a:gd name="connsiteX3" fmla="*/ 0 w 8278368"/>
                <a:gd name="connsiteY3" fmla="*/ 1072195 h 1072195"/>
                <a:gd name="connsiteX4" fmla="*/ 0 w 8278368"/>
                <a:gd name="connsiteY4" fmla="*/ 0 h 1072195"/>
                <a:gd name="connsiteX0" fmla="*/ 0 w 9381027"/>
                <a:gd name="connsiteY0" fmla="*/ 0 h 1072195"/>
                <a:gd name="connsiteX1" fmla="*/ 9381027 w 9381027"/>
                <a:gd name="connsiteY1" fmla="*/ 0 h 1072195"/>
                <a:gd name="connsiteX2" fmla="*/ 8278368 w 9381027"/>
                <a:gd name="connsiteY2" fmla="*/ 1072195 h 1072195"/>
                <a:gd name="connsiteX3" fmla="*/ 0 w 9381027"/>
                <a:gd name="connsiteY3" fmla="*/ 1072195 h 1072195"/>
                <a:gd name="connsiteX4" fmla="*/ 0 w 9381027"/>
                <a:gd name="connsiteY4" fmla="*/ 0 h 1072195"/>
                <a:gd name="connsiteX0" fmla="*/ 0 w 9381027"/>
                <a:gd name="connsiteY0" fmla="*/ 0 h 1079019"/>
                <a:gd name="connsiteX1" fmla="*/ 9381027 w 9381027"/>
                <a:gd name="connsiteY1" fmla="*/ 0 h 1079019"/>
                <a:gd name="connsiteX2" fmla="*/ 8326135 w 9381027"/>
                <a:gd name="connsiteY2" fmla="*/ 1079019 h 1079019"/>
                <a:gd name="connsiteX3" fmla="*/ 0 w 9381027"/>
                <a:gd name="connsiteY3" fmla="*/ 1072195 h 1079019"/>
                <a:gd name="connsiteX4" fmla="*/ 0 w 9381027"/>
                <a:gd name="connsiteY4" fmla="*/ 0 h 1079019"/>
                <a:gd name="connsiteX0" fmla="*/ 0 w 9394675"/>
                <a:gd name="connsiteY0" fmla="*/ 6824 h 1085843"/>
                <a:gd name="connsiteX1" fmla="*/ 9394675 w 9394675"/>
                <a:gd name="connsiteY1" fmla="*/ 0 h 1085843"/>
                <a:gd name="connsiteX2" fmla="*/ 8326135 w 9394675"/>
                <a:gd name="connsiteY2" fmla="*/ 1085843 h 1085843"/>
                <a:gd name="connsiteX3" fmla="*/ 0 w 9394675"/>
                <a:gd name="connsiteY3" fmla="*/ 1079019 h 1085843"/>
                <a:gd name="connsiteX4" fmla="*/ 0 w 9394675"/>
                <a:gd name="connsiteY4" fmla="*/ 6824 h 1085843"/>
                <a:gd name="connsiteX0" fmla="*/ 0 w 9408323"/>
                <a:gd name="connsiteY0" fmla="*/ 0 h 1079019"/>
                <a:gd name="connsiteX1" fmla="*/ 9408323 w 9408323"/>
                <a:gd name="connsiteY1" fmla="*/ 0 h 1079019"/>
                <a:gd name="connsiteX2" fmla="*/ 8326135 w 9408323"/>
                <a:gd name="connsiteY2" fmla="*/ 1079019 h 1079019"/>
                <a:gd name="connsiteX3" fmla="*/ 0 w 9408323"/>
                <a:gd name="connsiteY3" fmla="*/ 1072195 h 1079019"/>
                <a:gd name="connsiteX4" fmla="*/ 0 w 9408323"/>
                <a:gd name="connsiteY4" fmla="*/ 0 h 107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8323" h="1079019">
                  <a:moveTo>
                    <a:pt x="0" y="0"/>
                  </a:moveTo>
                  <a:lnTo>
                    <a:pt x="9408323" y="0"/>
                  </a:lnTo>
                  <a:lnTo>
                    <a:pt x="8326135" y="1079019"/>
                  </a:lnTo>
                  <a:lnTo>
                    <a:pt x="0" y="1072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41AF6693-40A3-462C-9081-6104936F6A4E}"/>
                </a:ext>
              </a:extLst>
            </p:cNvPr>
            <p:cNvSpPr/>
            <p:nvPr/>
          </p:nvSpPr>
          <p:spPr>
            <a:xfrm>
              <a:off x="15415632" y="7806523"/>
              <a:ext cx="1091381" cy="60538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043865E-4FDE-4B91-97AE-B27680C9CF64}"/>
              </a:ext>
            </a:extLst>
          </p:cNvPr>
          <p:cNvSpPr/>
          <p:nvPr/>
        </p:nvSpPr>
        <p:spPr>
          <a:xfrm>
            <a:off x="24377650" y="-3021212"/>
            <a:ext cx="13131417" cy="184898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CD2C588B-7D76-483E-A7F5-E24A95B621BD}"/>
              </a:ext>
            </a:extLst>
          </p:cNvPr>
          <p:cNvCxnSpPr/>
          <p:nvPr/>
        </p:nvCxnSpPr>
        <p:spPr>
          <a:xfrm flipH="1">
            <a:off x="11798709" y="-1209368"/>
            <a:ext cx="5220929" cy="522092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9BBA08D-21D5-4C48-BFE9-80FE9BB27D73}"/>
              </a:ext>
            </a:extLst>
          </p:cNvPr>
          <p:cNvSpPr/>
          <p:nvPr/>
        </p:nvSpPr>
        <p:spPr>
          <a:xfrm>
            <a:off x="-8162885" y="-6586141"/>
            <a:ext cx="40381199" cy="658614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0B359C3-4357-454F-BDBC-1245BD63688C}"/>
              </a:ext>
            </a:extLst>
          </p:cNvPr>
          <p:cNvCxnSpPr/>
          <p:nvPr/>
        </p:nvCxnSpPr>
        <p:spPr>
          <a:xfrm flipH="1">
            <a:off x="14978769" y="10924009"/>
            <a:ext cx="5220929" cy="522092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255EC49-88A0-40AC-A694-3CDC717A04A1}"/>
              </a:ext>
            </a:extLst>
          </p:cNvPr>
          <p:cNvSpPr/>
          <p:nvPr/>
        </p:nvSpPr>
        <p:spPr>
          <a:xfrm>
            <a:off x="-8162885" y="13716000"/>
            <a:ext cx="40381199" cy="658614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4443980-EE8A-4576-AEAB-B84D4C2D9C4B}"/>
              </a:ext>
            </a:extLst>
          </p:cNvPr>
          <p:cNvSpPr/>
          <p:nvPr/>
        </p:nvSpPr>
        <p:spPr>
          <a:xfrm>
            <a:off x="22507314" y="11895167"/>
            <a:ext cx="930590" cy="930590"/>
          </a:xfrm>
          <a:prstGeom prst="rect">
            <a:avLst/>
          </a:prstGeom>
          <a:noFill/>
          <a:ln w="1905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0A9BF2C-D861-457E-B506-692B7C854C6D}"/>
              </a:ext>
            </a:extLst>
          </p:cNvPr>
          <p:cNvSpPr/>
          <p:nvPr/>
        </p:nvSpPr>
        <p:spPr>
          <a:xfrm>
            <a:off x="1930506" y="9669367"/>
            <a:ext cx="1440000" cy="1440000"/>
          </a:xfrm>
          <a:prstGeom prst="rect">
            <a:avLst/>
          </a:prstGeom>
          <a:noFill/>
          <a:ln w="1905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BEB4CF2C-E9A5-4EB3-9917-A83362384C77}"/>
              </a:ext>
            </a:extLst>
          </p:cNvPr>
          <p:cNvGrpSpPr/>
          <p:nvPr/>
        </p:nvGrpSpPr>
        <p:grpSpPr>
          <a:xfrm>
            <a:off x="7031804" y="1276934"/>
            <a:ext cx="1943117" cy="3147368"/>
            <a:chOff x="7503753" y="1040958"/>
            <a:chExt cx="1943117" cy="314736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F7C54562-F19B-4531-9A4B-80AAEA1A5916}"/>
                </a:ext>
              </a:extLst>
            </p:cNvPr>
            <p:cNvSpPr/>
            <p:nvPr/>
          </p:nvSpPr>
          <p:spPr>
            <a:xfrm>
              <a:off x="7503753" y="1040958"/>
              <a:ext cx="1943117" cy="3147368"/>
            </a:xfrm>
            <a:prstGeom prst="rect">
              <a:avLst/>
            </a:prstGeom>
            <a:noFill/>
            <a:ln w="1905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xmlns="" id="{FA9E625A-C2A3-4DA8-9630-0BABF57FFF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838118" y="2241175"/>
              <a:ext cx="1200920" cy="677536"/>
            </a:xfrm>
            <a:custGeom>
              <a:avLst/>
              <a:gdLst>
                <a:gd name="T0" fmla="*/ 1005 w 1005"/>
                <a:gd name="T1" fmla="*/ 284 h 567"/>
                <a:gd name="T2" fmla="*/ 724 w 1005"/>
                <a:gd name="T3" fmla="*/ 567 h 567"/>
                <a:gd name="T4" fmla="*/ 664 w 1005"/>
                <a:gd name="T5" fmla="*/ 507 h 567"/>
                <a:gd name="T6" fmla="*/ 843 w 1005"/>
                <a:gd name="T7" fmla="*/ 327 h 567"/>
                <a:gd name="T8" fmla="*/ 0 w 1005"/>
                <a:gd name="T9" fmla="*/ 327 h 567"/>
                <a:gd name="T10" fmla="*/ 0 w 1005"/>
                <a:gd name="T11" fmla="*/ 241 h 567"/>
                <a:gd name="T12" fmla="*/ 843 w 1005"/>
                <a:gd name="T13" fmla="*/ 241 h 567"/>
                <a:gd name="T14" fmla="*/ 664 w 1005"/>
                <a:gd name="T15" fmla="*/ 60 h 567"/>
                <a:gd name="T16" fmla="*/ 724 w 1005"/>
                <a:gd name="T17" fmla="*/ 0 h 567"/>
                <a:gd name="T18" fmla="*/ 1005 w 1005"/>
                <a:gd name="T19" fmla="*/ 28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5" h="567">
                  <a:moveTo>
                    <a:pt x="1005" y="284"/>
                  </a:moveTo>
                  <a:lnTo>
                    <a:pt x="724" y="567"/>
                  </a:lnTo>
                  <a:lnTo>
                    <a:pt x="664" y="507"/>
                  </a:lnTo>
                  <a:lnTo>
                    <a:pt x="843" y="327"/>
                  </a:lnTo>
                  <a:lnTo>
                    <a:pt x="0" y="327"/>
                  </a:lnTo>
                  <a:lnTo>
                    <a:pt x="0" y="241"/>
                  </a:lnTo>
                  <a:lnTo>
                    <a:pt x="843" y="241"/>
                  </a:lnTo>
                  <a:lnTo>
                    <a:pt x="664" y="60"/>
                  </a:lnTo>
                  <a:lnTo>
                    <a:pt x="724" y="0"/>
                  </a:lnTo>
                  <a:lnTo>
                    <a:pt x="1005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802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xmlns="" id="{D1BE3C43-1BD1-4519-A901-C06C6750E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CA7416B-C82D-41EC-A341-584056055C89}"/>
              </a:ext>
            </a:extLst>
          </p:cNvPr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08FB1E5-5300-4626-A773-B5E5977F5784}"/>
              </a:ext>
            </a:extLst>
          </p:cNvPr>
          <p:cNvSpPr txBox="1"/>
          <p:nvPr/>
        </p:nvSpPr>
        <p:spPr>
          <a:xfrm rot="16200000">
            <a:off x="20860088" y="2202929"/>
            <a:ext cx="417557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700" spc="300" dirty="0" smtClean="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2024/2025</a:t>
            </a:r>
          </a:p>
          <a:p>
            <a:pPr algn="ctr">
              <a:lnSpc>
                <a:spcPct val="140000"/>
              </a:lnSpc>
            </a:pPr>
            <a:endParaRPr lang="en-US" sz="2700" spc="300" dirty="0">
              <a:solidFill>
                <a:schemeClr val="bg1"/>
              </a:solidFill>
              <a:latin typeface="+mj-lt"/>
              <a:cs typeface="Poppins Medium" panose="00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09EE36D-BAB1-46C0-89EC-ABADF6A3C4EE}"/>
              </a:ext>
            </a:extLst>
          </p:cNvPr>
          <p:cNvSpPr/>
          <p:nvPr/>
        </p:nvSpPr>
        <p:spPr>
          <a:xfrm>
            <a:off x="22041306" y="843296"/>
            <a:ext cx="1123879" cy="4075287"/>
          </a:xfrm>
          <a:prstGeom prst="rect">
            <a:avLst/>
          </a:prstGeom>
          <a:noFill/>
          <a:ln w="1524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D58861-A961-46B2-9994-85429DE78576}"/>
              </a:ext>
            </a:extLst>
          </p:cNvPr>
          <p:cNvSpPr txBox="1"/>
          <p:nvPr/>
        </p:nvSpPr>
        <p:spPr>
          <a:xfrm>
            <a:off x="5416158" y="1150108"/>
            <a:ext cx="16903855" cy="1089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ExtraBold" panose="00000900000000000000" pitchFamily="2" charset="0"/>
              </a:rPr>
              <a:t>ГОСУДАРСТВЕННОЕ УЧРЕЖДЕНИЕ ОБРАЗОВАНИЯ</a:t>
            </a:r>
          </a:p>
          <a:p>
            <a:pPr>
              <a:lnSpc>
                <a:spcPct val="150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" panose="00000500000000000000" pitchFamily="2" charset="0"/>
              </a:rPr>
              <a:t>«ГОМЕЛЬСКИЙ ГОРОДСКОЙ ЦЕНТР ДОПОЛНИТЕЛЬНОГО ОБРАЗОВАНИЯ ДЕТЕЙ И МОЛОДЕЖИ»</a:t>
            </a:r>
            <a:endParaRPr lang="en-US" sz="2300" b="1" dirty="0">
              <a:solidFill>
                <a:schemeClr val="bg1"/>
              </a:solidFill>
              <a:latin typeface="Georgia" panose="02040502050405020303" pitchFamily="18" charset="0"/>
              <a:cs typeface="Poppins" panose="000005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233195" y="11011451"/>
            <a:ext cx="11098168" cy="1733341"/>
            <a:chOff x="15833752" y="10388467"/>
            <a:chExt cx="7331433" cy="1733341"/>
          </a:xfrm>
          <a:solidFill>
            <a:schemeClr val="bg1"/>
          </a:solidFill>
        </p:grpSpPr>
        <p:grpSp>
          <p:nvGrpSpPr>
            <p:cNvPr id="2" name="Группа 1"/>
            <p:cNvGrpSpPr/>
            <p:nvPr/>
          </p:nvGrpSpPr>
          <p:grpSpPr>
            <a:xfrm>
              <a:off x="15833752" y="11049613"/>
              <a:ext cx="7331433" cy="1072195"/>
              <a:chOff x="15833752" y="11049613"/>
              <a:chExt cx="7331433" cy="1072195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923A310-FF58-4A2E-9F97-EFF2BCAF15E6}"/>
                  </a:ext>
                </a:extLst>
              </p:cNvPr>
              <p:cNvSpPr/>
              <p:nvPr/>
            </p:nvSpPr>
            <p:spPr>
              <a:xfrm>
                <a:off x="15833752" y="11049613"/>
                <a:ext cx="7331433" cy="10721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4C04A7E-3D45-4F09-A669-7D8873DA8DB8}"/>
                  </a:ext>
                </a:extLst>
              </p:cNvPr>
              <p:cNvSpPr txBox="1"/>
              <p:nvPr/>
            </p:nvSpPr>
            <p:spPr>
              <a:xfrm>
                <a:off x="15995187" y="11159434"/>
                <a:ext cx="7169998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700" b="1" spc="300" dirty="0" smtClean="0">
                    <a:latin typeface="Georgia" panose="02040502050405020303" pitchFamily="18" charset="0"/>
                    <a:cs typeface="Poppins Medium" panose="00000600000000000000" pitchFamily="2" charset="0"/>
                  </a:rPr>
                  <a:t>Титоренко Ирина Николаевна, </a:t>
                </a:r>
              </a:p>
              <a:p>
                <a:r>
                  <a:rPr lang="ru-RU" sz="2700" b="1" spc="300" dirty="0" smtClean="0">
                    <a:latin typeface="Georgia" panose="02040502050405020303" pitchFamily="18" charset="0"/>
                    <a:cs typeface="Poppins Medium" panose="00000600000000000000" pitchFamily="2" charset="0"/>
                  </a:rPr>
                  <a:t>заведующий учебно-методическим кабинетом </a:t>
                </a:r>
                <a:endParaRPr lang="en-US" sz="2700" b="1" spc="300" dirty="0">
                  <a:latin typeface="Georgia" panose="02040502050405020303" pitchFamily="18" charset="0"/>
                  <a:cs typeface="Poppins Medium" panose="00000600000000000000" pitchFamily="2" charset="0"/>
                </a:endParaRPr>
              </a:p>
            </p:txBody>
          </p:sp>
        </p:grp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xmlns="" id="{DA451709-B9C0-47BF-9242-0AF73D385DE5}"/>
                </a:ext>
              </a:extLst>
            </p:cNvPr>
            <p:cNvSpPr/>
            <p:nvPr/>
          </p:nvSpPr>
          <p:spPr>
            <a:xfrm>
              <a:off x="20922634" y="10388467"/>
              <a:ext cx="1118672" cy="7319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2C2E30-DF5A-4235-876F-0CDDD72E878D}"/>
              </a:ext>
            </a:extLst>
          </p:cNvPr>
          <p:cNvSpPr txBox="1"/>
          <p:nvPr/>
        </p:nvSpPr>
        <p:spPr>
          <a:xfrm>
            <a:off x="1409646" y="5071976"/>
            <a:ext cx="229680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ЕДИНЫЙ ПОДХОД </a:t>
            </a:r>
          </a:p>
          <a:p>
            <a:r>
              <a:rPr lang="ru-RU" sz="5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К РАЗРАБОТКЕ ОБРАЗОВАТЕЛЬНОЙ ПРОГРАММЫ ДОПОЛНИТЕЛЬНОГО ОБРАЗОВАНИЯ ДЕТЕЙ И МОЛОДЕЖИ </a:t>
            </a:r>
          </a:p>
          <a:p>
            <a:r>
              <a:rPr lang="ru-RU" sz="5000" b="1" dirty="0" smtClean="0">
                <a:solidFill>
                  <a:srgbClr val="FFC000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В СООТВЕТСТВИИ С МЕТОДИЧЕСКИМИ УКАЗАНИЯМИ МИНИСТЕРСТВА ОБРАЗОВАНИЯ РЕСПУБЛИКИ  БЕЛАРУСЬ</a:t>
            </a:r>
            <a:endParaRPr lang="ru-RU" sz="5000" b="1" dirty="0">
              <a:solidFill>
                <a:srgbClr val="FFC000"/>
              </a:solidFill>
              <a:latin typeface="Georgia" panose="02040502050405020303" pitchFamily="18" charset="0"/>
              <a:cs typeface="Poppins ExtraBold" panose="00000900000000000000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ADCC609-755C-4D7F-B897-D19FD45EF50F}"/>
              </a:ext>
            </a:extLst>
          </p:cNvPr>
          <p:cNvSpPr/>
          <p:nvPr/>
        </p:nvSpPr>
        <p:spPr>
          <a:xfrm>
            <a:off x="1105416" y="366541"/>
            <a:ext cx="3205327" cy="320532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9BF033F-1E77-489A-8911-2B0B33B745A2}"/>
              </a:ext>
            </a:extLst>
          </p:cNvPr>
          <p:cNvCxnSpPr>
            <a:cxnSpLocks/>
          </p:cNvCxnSpPr>
          <p:nvPr/>
        </p:nvCxnSpPr>
        <p:spPr>
          <a:xfrm>
            <a:off x="5416158" y="2812485"/>
            <a:ext cx="11904788" cy="0"/>
          </a:xfrm>
          <a:prstGeom prst="line">
            <a:avLst/>
          </a:prstGeom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905C5152-86F0-4E60-80F4-E70C453C7236}"/>
              </a:ext>
            </a:extLst>
          </p:cNvPr>
          <p:cNvGrpSpPr/>
          <p:nvPr/>
        </p:nvGrpSpPr>
        <p:grpSpPr>
          <a:xfrm>
            <a:off x="869441" y="12254647"/>
            <a:ext cx="2758664" cy="562029"/>
            <a:chOff x="810446" y="11984827"/>
            <a:chExt cx="4083051" cy="83185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ED56EFB-BF84-4EE4-BD42-445ECC17E77D}"/>
                </a:ext>
              </a:extLst>
            </p:cNvPr>
            <p:cNvSpPr/>
            <p:nvPr/>
          </p:nvSpPr>
          <p:spPr>
            <a:xfrm>
              <a:off x="810446" y="11984827"/>
              <a:ext cx="831850" cy="831850"/>
            </a:xfrm>
            <a:prstGeom prst="rect">
              <a:avLst/>
            </a:prstGeom>
            <a:noFill/>
            <a:ln w="152400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3C8D4ECF-EE52-41A9-B64E-4DDDCD4ADC5D}"/>
                </a:ext>
              </a:extLst>
            </p:cNvPr>
            <p:cNvSpPr/>
            <p:nvPr/>
          </p:nvSpPr>
          <p:spPr>
            <a:xfrm>
              <a:off x="2436047" y="11984827"/>
              <a:ext cx="831850" cy="831850"/>
            </a:xfrm>
            <a:prstGeom prst="rect">
              <a:avLst/>
            </a:prstGeom>
            <a:noFill/>
            <a:ln w="152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7B657411-D551-4FB5-9843-9B442D84F48E}"/>
                </a:ext>
              </a:extLst>
            </p:cNvPr>
            <p:cNvSpPr/>
            <p:nvPr/>
          </p:nvSpPr>
          <p:spPr>
            <a:xfrm>
              <a:off x="4061647" y="11984827"/>
              <a:ext cx="831850" cy="831850"/>
            </a:xfrm>
            <a:prstGeom prst="rect">
              <a:avLst/>
            </a:prstGeom>
            <a:noFill/>
            <a:ln w="1524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646" y="670771"/>
            <a:ext cx="2596866" cy="2596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 rot="5400000">
            <a:off x="18909576" y="4630265"/>
            <a:ext cx="10007455" cy="32001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6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D6AE67B7-4950-4728-82A0-0160C9EA700C}"/>
              </a:ext>
            </a:extLst>
          </p:cNvPr>
          <p:cNvSpPr/>
          <p:nvPr/>
        </p:nvSpPr>
        <p:spPr>
          <a:xfrm>
            <a:off x="18679886" y="8752114"/>
            <a:ext cx="5697764" cy="4963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0C6664-E0E1-4FCA-970E-A48504734B59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1A03683-972F-4939-9F54-7286CA6CF664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8C6F531-D433-42B8-B3CF-4B7D10F918C5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E89B1FE-39B9-4EC1-B4F0-48973B44E0DE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9B240741-8BBA-4D8C-9A72-6A7EAFF2E20B}"/>
              </a:ext>
            </a:extLst>
          </p:cNvPr>
          <p:cNvSpPr txBox="1"/>
          <p:nvPr/>
        </p:nvSpPr>
        <p:spPr>
          <a:xfrm>
            <a:off x="2158227" y="1332877"/>
            <a:ext cx="21712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Требования </a:t>
            </a:r>
            <a:r>
              <a:rPr lang="en-US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 </a:t>
            </a:r>
            <a:endParaRPr lang="ru-RU" sz="9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  <a:p>
            <a:r>
              <a:rPr lang="ru-RU" sz="9000" b="1" dirty="0" smtClean="0">
                <a:solidFill>
                  <a:schemeClr val="accent2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к оформлению программы</a:t>
            </a:r>
            <a:endParaRPr lang="ru-RU" sz="9000" b="1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82E72260-8908-432B-BDBF-98B63AAF7335}"/>
              </a:ext>
            </a:extLst>
          </p:cNvPr>
          <p:cNvSpPr txBox="1"/>
          <p:nvPr/>
        </p:nvSpPr>
        <p:spPr>
          <a:xfrm>
            <a:off x="2158227" y="5133931"/>
            <a:ext cx="2019053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Medium" panose="00000600000000000000" pitchFamily="2" charset="0"/>
              </a:rPr>
              <a:t>Шрифт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 </a:t>
            </a:r>
            <a:r>
              <a:rPr lang="ru-RU" sz="3200" b="1" dirty="0">
                <a:latin typeface="Georgia" panose="02040502050405020303" pitchFamily="18" charset="0"/>
                <a:cs typeface="Poppins Medium" panose="00000600000000000000" pitchFamily="2" charset="0"/>
              </a:rPr>
              <a:t>– </a:t>
            </a:r>
            <a:r>
              <a:rPr lang="ru-RU" sz="3200" b="1" dirty="0" err="1" smtClean="0">
                <a:latin typeface="Georgia" panose="02040502050405020303" pitchFamily="18" charset="0"/>
                <a:cs typeface="Poppins Medium" panose="00000600000000000000" pitchFamily="2" charset="0"/>
              </a:rPr>
              <a:t>Тimes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 </a:t>
            </a:r>
            <a:r>
              <a:rPr lang="ru-RU" sz="3200" b="1" dirty="0" err="1" smtClean="0">
                <a:latin typeface="Georgia" panose="02040502050405020303" pitchFamily="18" charset="0"/>
                <a:cs typeface="Poppins Medium" panose="00000600000000000000" pitchFamily="2" charset="0"/>
              </a:rPr>
              <a:t>new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 </a:t>
            </a:r>
            <a:r>
              <a:rPr lang="ru-RU" sz="3200" b="1" dirty="0" err="1" smtClean="0">
                <a:latin typeface="Georgia" panose="02040502050405020303" pitchFamily="18" charset="0"/>
                <a:cs typeface="Poppins Medium" panose="00000600000000000000" pitchFamily="2" charset="0"/>
              </a:rPr>
              <a:t>roman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Medium" panose="00000600000000000000" pitchFamily="2" charset="0"/>
              </a:rPr>
              <a:t>Размер шрифта 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–14 </a:t>
            </a:r>
            <a:r>
              <a:rPr lang="ru-RU" sz="3200" b="1" dirty="0" err="1" smtClean="0">
                <a:latin typeface="Georgia" panose="02040502050405020303" pitchFamily="18" charset="0"/>
                <a:cs typeface="Poppins Medium" panose="00000600000000000000" pitchFamily="2" charset="0"/>
              </a:rPr>
              <a:t>пт</a:t>
            </a:r>
            <a:r>
              <a:rPr lang="ru-RU" sz="3200" b="1" dirty="0">
                <a:latin typeface="Georgia" panose="02040502050405020303" pitchFamily="18" charset="0"/>
                <a:cs typeface="Poppins Medium" panose="00000600000000000000" pitchFamily="2" charset="0"/>
              </a:rPr>
              <a:t> 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 </a:t>
            </a:r>
            <a:r>
              <a:rPr lang="ru-RU" sz="3200" i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(допустимо </a:t>
            </a:r>
            <a:r>
              <a:rPr lang="ru-RU" sz="3200" i="1" dirty="0">
                <a:latin typeface="Georgia" panose="02040502050405020303" pitchFamily="18" charset="0"/>
                <a:cs typeface="Poppins Medium" panose="00000600000000000000" pitchFamily="2" charset="0"/>
              </a:rPr>
              <a:t>уменьшать размер шрифта текста таблиц до 12 </a:t>
            </a:r>
            <a:r>
              <a:rPr lang="ru-RU" sz="3200" i="1" dirty="0" err="1" smtClean="0">
                <a:latin typeface="Georgia" panose="02040502050405020303" pitchFamily="18" charset="0"/>
                <a:cs typeface="Poppins Medium" panose="00000600000000000000" pitchFamily="2" charset="0"/>
              </a:rPr>
              <a:t>пт</a:t>
            </a:r>
            <a:r>
              <a:rPr lang="ru-RU" sz="3200" i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) </a:t>
            </a:r>
            <a:endParaRPr lang="ru-RU" sz="3200" b="1" dirty="0" smtClean="0">
              <a:latin typeface="Georgia" panose="02040502050405020303" pitchFamily="18" charset="0"/>
              <a:cs typeface="Poppins Medium" panose="00000600000000000000" pitchFamily="2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Medium" panose="00000600000000000000" pitchFamily="2" charset="0"/>
              </a:rPr>
              <a:t>Межстрочный интервал 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– 1,0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Medium" panose="00000600000000000000" pitchFamily="2" charset="0"/>
              </a:rPr>
              <a:t>Поля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 – левое 30 мм, правое 10 мм, верхнее 20 мм, нижнее 20 мм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Medium" panose="00000600000000000000" pitchFamily="2" charset="0"/>
              </a:rPr>
              <a:t>Нумерация страниц 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– сверху от центра, начиная со второй страницы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Medium" panose="00000600000000000000" pitchFamily="2" charset="0"/>
              </a:rPr>
              <a:t>Названия разделов </a:t>
            </a:r>
            <a:r>
              <a:rPr lang="ru-RU" sz="3200" b="1" dirty="0" smtClean="0">
                <a:latin typeface="Georgia" panose="02040502050405020303" pitchFamily="18" charset="0"/>
                <a:cs typeface="Poppins Medium" panose="00000600000000000000" pitchFamily="2" charset="0"/>
              </a:rPr>
              <a:t>- строчные буквы, шрифт полужирный</a:t>
            </a:r>
            <a:endParaRPr lang="ru-RU" sz="3200" b="1" dirty="0">
              <a:latin typeface="Georgia" panose="02040502050405020303" pitchFamily="18" charset="0"/>
              <a:cs typeface="Poppins Medium" panose="00000600000000000000" pitchFamily="2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7319DAA7-1558-44E2-9501-85E2FFA143F7}"/>
              </a:ext>
            </a:extLst>
          </p:cNvPr>
          <p:cNvGrpSpPr/>
          <p:nvPr/>
        </p:nvGrpSpPr>
        <p:grpSpPr>
          <a:xfrm rot="16200000">
            <a:off x="-15359" y="7256206"/>
            <a:ext cx="1295392" cy="1295392"/>
            <a:chOff x="13800667" y="1956961"/>
            <a:chExt cx="1295392" cy="129539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8462A2AB-A8D9-4FC0-A074-AA9A59EAB599}"/>
                </a:ext>
              </a:extLst>
            </p:cNvPr>
            <p:cNvSpPr/>
            <p:nvPr/>
          </p:nvSpPr>
          <p:spPr>
            <a:xfrm rot="5400000">
              <a:off x="13800667" y="1956961"/>
              <a:ext cx="1295392" cy="12953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xmlns="" id="{45385BD6-7370-44BE-B985-E9A5D194AF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307481" y="2386730"/>
              <a:ext cx="281764" cy="435855"/>
            </a:xfrm>
            <a:custGeom>
              <a:avLst/>
              <a:gdLst>
                <a:gd name="T0" fmla="*/ 2 w 105"/>
                <a:gd name="T1" fmla="*/ 144 h 164"/>
                <a:gd name="T2" fmla="*/ 2 w 105"/>
                <a:gd name="T3" fmla="*/ 135 h 164"/>
                <a:gd name="T4" fmla="*/ 56 w 105"/>
                <a:gd name="T5" fmla="*/ 82 h 164"/>
                <a:gd name="T6" fmla="*/ 2 w 105"/>
                <a:gd name="T7" fmla="*/ 29 h 164"/>
                <a:gd name="T8" fmla="*/ 2 w 105"/>
                <a:gd name="T9" fmla="*/ 20 h 164"/>
                <a:gd name="T10" fmla="*/ 19 w 105"/>
                <a:gd name="T11" fmla="*/ 3 h 164"/>
                <a:gd name="T12" fmla="*/ 28 w 105"/>
                <a:gd name="T13" fmla="*/ 3 h 164"/>
                <a:gd name="T14" fmla="*/ 103 w 105"/>
                <a:gd name="T15" fmla="*/ 77 h 164"/>
                <a:gd name="T16" fmla="*/ 103 w 105"/>
                <a:gd name="T17" fmla="*/ 86 h 164"/>
                <a:gd name="T18" fmla="*/ 28 w 105"/>
                <a:gd name="T19" fmla="*/ 161 h 164"/>
                <a:gd name="T20" fmla="*/ 19 w 105"/>
                <a:gd name="T21" fmla="*/ 161 h 164"/>
                <a:gd name="T22" fmla="*/ 2 w 105"/>
                <a:gd name="T23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64">
                  <a:moveTo>
                    <a:pt x="2" y="144"/>
                  </a:moveTo>
                  <a:cubicBezTo>
                    <a:pt x="0" y="142"/>
                    <a:pt x="0" y="138"/>
                    <a:pt x="2" y="135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0" y="22"/>
                    <a:pt x="2" y="2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0"/>
                    <a:pt x="26" y="0"/>
                    <a:pt x="28" y="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5" y="80"/>
                    <a:pt x="105" y="84"/>
                    <a:pt x="103" y="86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6" y="164"/>
                    <a:pt x="21" y="164"/>
                    <a:pt x="19" y="161"/>
                  </a:cubicBezTo>
                  <a:lnTo>
                    <a:pt x="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B85825A1-0894-45A8-8F9E-ACE1569B7B02}"/>
              </a:ext>
            </a:extLst>
          </p:cNvPr>
          <p:cNvSpPr/>
          <p:nvPr/>
        </p:nvSpPr>
        <p:spPr>
          <a:xfrm>
            <a:off x="19829417" y="10092927"/>
            <a:ext cx="2013428" cy="1940605"/>
          </a:xfrm>
          <a:prstGeom prst="rect">
            <a:avLst/>
          </a:prstGeom>
          <a:noFill/>
          <a:ln w="215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9967DADB-1726-49C5-974E-ACB04605B340}"/>
              </a:ext>
            </a:extLst>
          </p:cNvPr>
          <p:cNvSpPr/>
          <p:nvPr/>
        </p:nvSpPr>
        <p:spPr>
          <a:xfrm>
            <a:off x="21116532" y="9194090"/>
            <a:ext cx="1232232" cy="1227991"/>
          </a:xfrm>
          <a:prstGeom prst="rect">
            <a:avLst/>
          </a:prstGeom>
          <a:noFill/>
          <a:ln w="2159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xmlns="" id="{346C5D29-E5FC-4573-9AB4-72BE818F735C}"/>
              </a:ext>
            </a:extLst>
          </p:cNvPr>
          <p:cNvSpPr>
            <a:spLocks noEditPoints="1"/>
          </p:cNvSpPr>
          <p:nvPr/>
        </p:nvSpPr>
        <p:spPr bwMode="auto">
          <a:xfrm>
            <a:off x="22211574" y="9808086"/>
            <a:ext cx="1237382" cy="1223708"/>
          </a:xfrm>
          <a:custGeom>
            <a:avLst/>
            <a:gdLst>
              <a:gd name="T0" fmla="*/ 82 w 150"/>
              <a:gd name="T1" fmla="*/ 25 h 150"/>
              <a:gd name="T2" fmla="*/ 70 w 150"/>
              <a:gd name="T3" fmla="*/ 38 h 150"/>
              <a:gd name="T4" fmla="*/ 13 w 150"/>
              <a:gd name="T5" fmla="*/ 38 h 150"/>
              <a:gd name="T6" fmla="*/ 13 w 150"/>
              <a:gd name="T7" fmla="*/ 138 h 150"/>
              <a:gd name="T8" fmla="*/ 113 w 150"/>
              <a:gd name="T9" fmla="*/ 138 h 150"/>
              <a:gd name="T10" fmla="*/ 113 w 150"/>
              <a:gd name="T11" fmla="*/ 80 h 150"/>
              <a:gd name="T12" fmla="*/ 125 w 150"/>
              <a:gd name="T13" fmla="*/ 68 h 150"/>
              <a:gd name="T14" fmla="*/ 125 w 150"/>
              <a:gd name="T15" fmla="*/ 150 h 150"/>
              <a:gd name="T16" fmla="*/ 0 w 150"/>
              <a:gd name="T17" fmla="*/ 150 h 150"/>
              <a:gd name="T18" fmla="*/ 0 w 150"/>
              <a:gd name="T19" fmla="*/ 25 h 150"/>
              <a:gd name="T20" fmla="*/ 82 w 150"/>
              <a:gd name="T21" fmla="*/ 25 h 150"/>
              <a:gd name="T22" fmla="*/ 144 w 150"/>
              <a:gd name="T23" fmla="*/ 6 h 150"/>
              <a:gd name="T24" fmla="*/ 150 w 150"/>
              <a:gd name="T25" fmla="*/ 19 h 150"/>
              <a:gd name="T26" fmla="*/ 144 w 150"/>
              <a:gd name="T27" fmla="*/ 32 h 150"/>
              <a:gd name="T28" fmla="*/ 81 w 150"/>
              <a:gd name="T29" fmla="*/ 95 h 150"/>
              <a:gd name="T30" fmla="*/ 57 w 150"/>
              <a:gd name="T31" fmla="*/ 100 h 150"/>
              <a:gd name="T32" fmla="*/ 48 w 150"/>
              <a:gd name="T33" fmla="*/ 102 h 150"/>
              <a:gd name="T34" fmla="*/ 50 w 150"/>
              <a:gd name="T35" fmla="*/ 93 h 150"/>
              <a:gd name="T36" fmla="*/ 55 w 150"/>
              <a:gd name="T37" fmla="*/ 69 h 150"/>
              <a:gd name="T38" fmla="*/ 118 w 150"/>
              <a:gd name="T39" fmla="*/ 6 h 150"/>
              <a:gd name="T40" fmla="*/ 131 w 150"/>
              <a:gd name="T41" fmla="*/ 0 h 150"/>
              <a:gd name="T42" fmla="*/ 144 w 150"/>
              <a:gd name="T43" fmla="*/ 6 h 150"/>
              <a:gd name="T44" fmla="*/ 127 w 150"/>
              <a:gd name="T45" fmla="*/ 14 h 150"/>
              <a:gd name="T46" fmla="*/ 66 w 150"/>
              <a:gd name="T47" fmla="*/ 75 h 150"/>
              <a:gd name="T48" fmla="*/ 64 w 150"/>
              <a:gd name="T49" fmla="*/ 86 h 150"/>
              <a:gd name="T50" fmla="*/ 75 w 150"/>
              <a:gd name="T51" fmla="*/ 84 h 150"/>
              <a:gd name="T52" fmla="*/ 136 w 150"/>
              <a:gd name="T53" fmla="*/ 23 h 150"/>
              <a:gd name="T54" fmla="*/ 138 w 150"/>
              <a:gd name="T55" fmla="*/ 19 h 150"/>
              <a:gd name="T56" fmla="*/ 136 w 150"/>
              <a:gd name="T57" fmla="*/ 14 h 150"/>
              <a:gd name="T58" fmla="*/ 131 w 150"/>
              <a:gd name="T59" fmla="*/ 12 h 150"/>
              <a:gd name="T60" fmla="*/ 127 w 150"/>
              <a:gd name="T61" fmla="*/ 1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0" h="150">
                <a:moveTo>
                  <a:pt x="82" y="25"/>
                </a:moveTo>
                <a:cubicBezTo>
                  <a:pt x="70" y="38"/>
                  <a:pt x="70" y="38"/>
                  <a:pt x="7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25"/>
                  <a:pt x="0" y="25"/>
                  <a:pt x="0" y="25"/>
                </a:cubicBezTo>
                <a:lnTo>
                  <a:pt x="82" y="25"/>
                </a:lnTo>
                <a:close/>
                <a:moveTo>
                  <a:pt x="144" y="6"/>
                </a:moveTo>
                <a:cubicBezTo>
                  <a:pt x="148" y="9"/>
                  <a:pt x="150" y="14"/>
                  <a:pt x="150" y="19"/>
                </a:cubicBezTo>
                <a:cubicBezTo>
                  <a:pt x="150" y="24"/>
                  <a:pt x="148" y="28"/>
                  <a:pt x="144" y="32"/>
                </a:cubicBezTo>
                <a:cubicBezTo>
                  <a:pt x="81" y="95"/>
                  <a:pt x="81" y="95"/>
                  <a:pt x="81" y="95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50" y="93"/>
                  <a:pt x="50" y="93"/>
                  <a:pt x="50" y="93"/>
                </a:cubicBezTo>
                <a:cubicBezTo>
                  <a:pt x="55" y="69"/>
                  <a:pt x="55" y="69"/>
                  <a:pt x="55" y="69"/>
                </a:cubicBezTo>
                <a:cubicBezTo>
                  <a:pt x="118" y="6"/>
                  <a:pt x="118" y="6"/>
                  <a:pt x="118" y="6"/>
                </a:cubicBezTo>
                <a:cubicBezTo>
                  <a:pt x="122" y="2"/>
                  <a:pt x="126" y="0"/>
                  <a:pt x="131" y="0"/>
                </a:cubicBezTo>
                <a:cubicBezTo>
                  <a:pt x="136" y="0"/>
                  <a:pt x="141" y="2"/>
                  <a:pt x="144" y="6"/>
                </a:cubicBezTo>
                <a:close/>
                <a:moveTo>
                  <a:pt x="127" y="14"/>
                </a:moveTo>
                <a:cubicBezTo>
                  <a:pt x="66" y="75"/>
                  <a:pt x="66" y="75"/>
                  <a:pt x="66" y="75"/>
                </a:cubicBezTo>
                <a:cubicBezTo>
                  <a:pt x="64" y="86"/>
                  <a:pt x="64" y="86"/>
                  <a:pt x="64" y="86"/>
                </a:cubicBezTo>
                <a:cubicBezTo>
                  <a:pt x="75" y="84"/>
                  <a:pt x="75" y="84"/>
                  <a:pt x="75" y="84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7" y="22"/>
                  <a:pt x="138" y="20"/>
                  <a:pt x="138" y="19"/>
                </a:cubicBezTo>
                <a:cubicBezTo>
                  <a:pt x="138" y="17"/>
                  <a:pt x="137" y="16"/>
                  <a:pt x="136" y="14"/>
                </a:cubicBezTo>
                <a:cubicBezTo>
                  <a:pt x="134" y="13"/>
                  <a:pt x="133" y="12"/>
                  <a:pt x="131" y="12"/>
                </a:cubicBezTo>
                <a:cubicBezTo>
                  <a:pt x="130" y="12"/>
                  <a:pt x="128" y="13"/>
                  <a:pt x="12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52439C74-3720-4AF1-AC19-698FF685C080}"/>
              </a:ext>
            </a:extLst>
          </p:cNvPr>
          <p:cNvCxnSpPr>
            <a:cxnSpLocks/>
          </p:cNvCxnSpPr>
          <p:nvPr/>
        </p:nvCxnSpPr>
        <p:spPr>
          <a:xfrm>
            <a:off x="2158227" y="4849915"/>
            <a:ext cx="1688915" cy="0"/>
          </a:xfrm>
          <a:prstGeom prst="line">
            <a:avLst/>
          </a:prstGeom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389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 rot="5400000">
            <a:off x="6598005" y="5483805"/>
            <a:ext cx="13715996" cy="2748395"/>
          </a:xfrm>
          <a:prstGeom prst="rect">
            <a:avLst/>
          </a:prstGeom>
          <a:solidFill>
            <a:srgbClr val="FFC000">
              <a:alpha val="55000"/>
            </a:srgbClr>
          </a:solidFill>
          <a:ln>
            <a:noFill/>
          </a:ln>
          <a:effectLst>
            <a:outerShdw blurRad="406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 rot="5400000">
            <a:off x="17281173" y="5483804"/>
            <a:ext cx="13715996" cy="2748395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406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820563B-4FD7-4A59-8925-BE18B326CFD9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E422F-7535-41AC-BC17-B1CDB69AAA9D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5374B47-D219-4761-8152-98F5AC0A3E22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87307D4-7025-44D9-B743-6D82B5E5573E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B0CBF8-3D82-4E84-9DD4-AB705242A321}"/>
              </a:ext>
            </a:extLst>
          </p:cNvPr>
          <p:cNvSpPr txBox="1"/>
          <p:nvPr/>
        </p:nvSpPr>
        <p:spPr>
          <a:xfrm>
            <a:off x="2734961" y="3528904"/>
            <a:ext cx="11147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Титульный </a:t>
            </a:r>
            <a:r>
              <a:rPr lang="en-US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 </a:t>
            </a:r>
            <a:endParaRPr lang="ru-RU" sz="9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  <a:p>
            <a:r>
              <a:rPr lang="ru-RU" sz="9000" b="1" dirty="0" smtClean="0">
                <a:solidFill>
                  <a:schemeClr val="accent2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лист</a:t>
            </a:r>
            <a:endParaRPr lang="ru-RU" sz="9000" b="1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B58C768-E10D-4C12-82F3-95A44F8E0DCC}"/>
              </a:ext>
            </a:extLst>
          </p:cNvPr>
          <p:cNvCxnSpPr>
            <a:cxnSpLocks/>
          </p:cNvCxnSpPr>
          <p:nvPr/>
        </p:nvCxnSpPr>
        <p:spPr>
          <a:xfrm>
            <a:off x="2734961" y="2914937"/>
            <a:ext cx="7080587" cy="0"/>
          </a:xfrm>
          <a:prstGeom prst="line">
            <a:avLst/>
          </a:prstGeom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6D95654-B13E-47F4-85CF-2393211997D0}"/>
              </a:ext>
            </a:extLst>
          </p:cNvPr>
          <p:cNvSpPr/>
          <p:nvPr/>
        </p:nvSpPr>
        <p:spPr>
          <a:xfrm>
            <a:off x="0" y="8858248"/>
            <a:ext cx="12941565" cy="3243192"/>
          </a:xfrm>
          <a:prstGeom prst="stripedRightArrow">
            <a:avLst>
              <a:gd name="adj1" fmla="val 50000"/>
              <a:gd name="adj2" fmla="val 24293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                                   образец</a:t>
            </a:r>
            <a:endParaRPr lang="ru-RU" sz="5400" dirty="0"/>
          </a:p>
        </p:txBody>
      </p:sp>
      <p:grpSp>
        <p:nvGrpSpPr>
          <p:cNvPr id="22" name="Group 151">
            <a:extLst>
              <a:ext uri="{FF2B5EF4-FFF2-40B4-BE49-F238E27FC236}">
                <a16:creationId xmlns:a16="http://schemas.microsoft.com/office/drawing/2014/main" xmlns="" id="{7319DAA7-1558-44E2-9501-85E2FFA143F7}"/>
              </a:ext>
            </a:extLst>
          </p:cNvPr>
          <p:cNvGrpSpPr/>
          <p:nvPr/>
        </p:nvGrpSpPr>
        <p:grpSpPr>
          <a:xfrm rot="16200000">
            <a:off x="-15359" y="7256206"/>
            <a:ext cx="1295392" cy="1295392"/>
            <a:chOff x="13800667" y="1956961"/>
            <a:chExt cx="1295392" cy="1295392"/>
          </a:xfrm>
        </p:grpSpPr>
        <p:sp>
          <p:nvSpPr>
            <p:cNvPr id="25" name="Rectangle 152">
              <a:extLst>
                <a:ext uri="{FF2B5EF4-FFF2-40B4-BE49-F238E27FC236}">
                  <a16:creationId xmlns:a16="http://schemas.microsoft.com/office/drawing/2014/main" xmlns="" id="{8462A2AB-A8D9-4FC0-A074-AA9A59EAB599}"/>
                </a:ext>
              </a:extLst>
            </p:cNvPr>
            <p:cNvSpPr/>
            <p:nvPr/>
          </p:nvSpPr>
          <p:spPr>
            <a:xfrm rot="5400000">
              <a:off x="13800667" y="1956961"/>
              <a:ext cx="1295392" cy="12953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45385BD6-7370-44BE-B985-E9A5D194AF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307481" y="2386730"/>
              <a:ext cx="281764" cy="435855"/>
            </a:xfrm>
            <a:custGeom>
              <a:avLst/>
              <a:gdLst>
                <a:gd name="T0" fmla="*/ 2 w 105"/>
                <a:gd name="T1" fmla="*/ 144 h 164"/>
                <a:gd name="T2" fmla="*/ 2 w 105"/>
                <a:gd name="T3" fmla="*/ 135 h 164"/>
                <a:gd name="T4" fmla="*/ 56 w 105"/>
                <a:gd name="T5" fmla="*/ 82 h 164"/>
                <a:gd name="T6" fmla="*/ 2 w 105"/>
                <a:gd name="T7" fmla="*/ 29 h 164"/>
                <a:gd name="T8" fmla="*/ 2 w 105"/>
                <a:gd name="T9" fmla="*/ 20 h 164"/>
                <a:gd name="T10" fmla="*/ 19 w 105"/>
                <a:gd name="T11" fmla="*/ 3 h 164"/>
                <a:gd name="T12" fmla="*/ 28 w 105"/>
                <a:gd name="T13" fmla="*/ 3 h 164"/>
                <a:gd name="T14" fmla="*/ 103 w 105"/>
                <a:gd name="T15" fmla="*/ 77 h 164"/>
                <a:gd name="T16" fmla="*/ 103 w 105"/>
                <a:gd name="T17" fmla="*/ 86 h 164"/>
                <a:gd name="T18" fmla="*/ 28 w 105"/>
                <a:gd name="T19" fmla="*/ 161 h 164"/>
                <a:gd name="T20" fmla="*/ 19 w 105"/>
                <a:gd name="T21" fmla="*/ 161 h 164"/>
                <a:gd name="T22" fmla="*/ 2 w 105"/>
                <a:gd name="T23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64">
                  <a:moveTo>
                    <a:pt x="2" y="144"/>
                  </a:moveTo>
                  <a:cubicBezTo>
                    <a:pt x="0" y="142"/>
                    <a:pt x="0" y="138"/>
                    <a:pt x="2" y="135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0" y="22"/>
                    <a:pt x="2" y="2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0"/>
                    <a:pt x="26" y="0"/>
                    <a:pt x="28" y="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5" y="80"/>
                    <a:pt x="105" y="84"/>
                    <a:pt x="103" y="86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6" y="164"/>
                    <a:pt x="21" y="164"/>
                    <a:pt x="19" y="161"/>
                  </a:cubicBezTo>
                  <a:lnTo>
                    <a:pt x="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677" y="1"/>
            <a:ext cx="959303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92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51CD03D-61E5-4F20-B22A-3212F1E0E8D0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6CB6E95-5934-4A07-88D7-E412AB13D635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F9A1D3F-BFD4-4F5A-9D4E-FCE5949933C6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087A53D-35DC-40D2-95CD-0D40E71083B1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FDC4EE-1112-496F-AF82-59FA8A8FEB38}"/>
              </a:ext>
            </a:extLst>
          </p:cNvPr>
          <p:cNvSpPr txBox="1"/>
          <p:nvPr/>
        </p:nvSpPr>
        <p:spPr>
          <a:xfrm>
            <a:off x="2018611" y="1822084"/>
            <a:ext cx="1323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Общие </a:t>
            </a:r>
            <a:r>
              <a:rPr lang="ru-RU" sz="9000" b="1" dirty="0" smtClean="0">
                <a:solidFill>
                  <a:schemeClr val="accent2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положения</a:t>
            </a:r>
            <a:endParaRPr lang="ru-RU" sz="9000" b="1" dirty="0">
              <a:solidFill>
                <a:schemeClr val="accent2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A4D9300-5B7A-4050-BD57-053E16BB6B47}"/>
              </a:ext>
            </a:extLst>
          </p:cNvPr>
          <p:cNvSpPr/>
          <p:nvPr/>
        </p:nvSpPr>
        <p:spPr>
          <a:xfrm>
            <a:off x="2018611" y="3603456"/>
            <a:ext cx="21314683" cy="8977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>
            <a:off x="14370195" y="12366171"/>
            <a:ext cx="10007455" cy="962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E0684BC-90CE-400C-8246-8238E365B066}"/>
              </a:ext>
            </a:extLst>
          </p:cNvPr>
          <p:cNvSpPr txBox="1"/>
          <p:nvPr/>
        </p:nvSpPr>
        <p:spPr>
          <a:xfrm>
            <a:off x="2394589" y="3762925"/>
            <a:ext cx="21289166" cy="956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Ссылка на типовую программу </a:t>
            </a:r>
            <a:r>
              <a:rPr lang="ru-RU" sz="2700" b="1" dirty="0" err="1" smtClean="0">
                <a:latin typeface="Georgia" panose="02040502050405020303" pitchFamily="18" charset="0"/>
                <a:cs typeface="Poppins SemiBold" panose="00000700000000000000" pitchFamily="2" charset="0"/>
              </a:rPr>
              <a:t>ДОДиМ</a:t>
            </a:r>
            <a:endParaRPr lang="ru-RU" sz="2700" b="1" dirty="0" smtClean="0">
              <a:latin typeface="Georgia" panose="02040502050405020303" pitchFamily="18" charset="0"/>
              <a:cs typeface="Poppins SemiBold" panose="000007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Актуальность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Педагогические принципы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Цель и задачи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Формы и методы обучения и воспитания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Формы подведения </a:t>
            </a:r>
            <a:r>
              <a:rPr lang="ru-RU" sz="2700" b="1" dirty="0">
                <a:latin typeface="Georgia" panose="02040502050405020303" pitchFamily="18" charset="0"/>
                <a:cs typeface="Poppins SemiBold" panose="00000700000000000000" pitchFamily="2" charset="0"/>
              </a:rPr>
              <a:t>и</a:t>
            </a: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тогов реализации программы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Методы диагностики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Организационные условия реализации </a:t>
            </a:r>
            <a:r>
              <a:rPr lang="ru-RU" sz="2700" b="1" dirty="0">
                <a:latin typeface="Georgia" panose="02040502050405020303" pitchFamily="18" charset="0"/>
                <a:cs typeface="Poppins SemiBold" panose="00000700000000000000" pitchFamily="2" charset="0"/>
              </a:rPr>
              <a:t>программы </a:t>
            </a: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 </a:t>
            </a:r>
            <a:r>
              <a:rPr lang="ru-RU" sz="2700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(</a:t>
            </a:r>
            <a:r>
              <a:rPr lang="ru-RU" sz="2700" i="1" dirty="0">
                <a:latin typeface="Georgia" panose="02040502050405020303" pitchFamily="18" charset="0"/>
                <a:cs typeface="Poppins SemiBold" panose="00000700000000000000" pitchFamily="2" charset="0"/>
              </a:rPr>
              <a:t>общее количество часов, срок реализации, </a:t>
            </a:r>
            <a:endParaRPr lang="ru-RU" sz="2700" i="1" dirty="0" smtClean="0">
              <a:latin typeface="Georgia" panose="02040502050405020303" pitchFamily="18" charset="0"/>
              <a:cs typeface="Poppins SemiBold" panose="000007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ru-RU" sz="2700" i="1" dirty="0">
                <a:latin typeface="Georgia" panose="02040502050405020303" pitchFamily="18" charset="0"/>
                <a:cs typeface="Poppins SemiBold" panose="00000700000000000000" pitchFamily="2" charset="0"/>
              </a:rPr>
              <a:t> </a:t>
            </a:r>
            <a:r>
              <a:rPr lang="ru-RU" sz="2700" i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     продолжительность </a:t>
            </a:r>
            <a:r>
              <a:rPr lang="ru-RU" sz="2700" i="1" dirty="0">
                <a:latin typeface="Georgia" panose="02040502050405020303" pitchFamily="18" charset="0"/>
                <a:cs typeface="Poppins SemiBold" panose="00000700000000000000" pitchFamily="2" charset="0"/>
              </a:rPr>
              <a:t>и режим проведения занятий в неделю, возраст учащихся, </a:t>
            </a:r>
            <a:r>
              <a:rPr lang="ru-RU" sz="2700" i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формы </a:t>
            </a:r>
            <a:r>
              <a:rPr lang="ru-RU" sz="2700" i="1" dirty="0">
                <a:latin typeface="Georgia" panose="02040502050405020303" pitchFamily="18" charset="0"/>
                <a:cs typeface="Poppins SemiBold" panose="00000700000000000000" pitchFamily="2" charset="0"/>
              </a:rPr>
              <a:t>организации занятий</a:t>
            </a:r>
            <a:r>
              <a:rPr lang="ru-RU" sz="2700" i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Материально-техническое</a:t>
            </a:r>
            <a:r>
              <a:rPr lang="ru-RU" sz="2700" b="1" dirty="0">
                <a:latin typeface="Georgia" panose="02040502050405020303" pitchFamily="18" charset="0"/>
                <a:cs typeface="Poppins SemiBold" panose="00000700000000000000" pitchFamily="2" charset="0"/>
              </a:rPr>
              <a:t>, информационно-методическое, кадровое </a:t>
            </a:r>
            <a:r>
              <a:rPr lang="ru-RU" sz="2700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обеспечение</a:t>
            </a:r>
          </a:p>
          <a:p>
            <a:pPr>
              <a:lnSpc>
                <a:spcPct val="140000"/>
              </a:lnSpc>
            </a:pPr>
            <a:endParaRPr lang="ru-RU" sz="2700" dirty="0" smtClean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>
              <a:lnSpc>
                <a:spcPct val="140000"/>
              </a:lnSpc>
            </a:pPr>
            <a:endParaRPr lang="en-US" sz="2700" dirty="0">
              <a:latin typeface="+mn-lt"/>
              <a:cs typeface="Poppins Light" panose="00000400000000000000" pitchFamily="2" charset="0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xmlns="" id="{3CA3A905-24C9-46DE-A71B-876EA78309C1}"/>
              </a:ext>
            </a:extLst>
          </p:cNvPr>
          <p:cNvSpPr>
            <a:spLocks/>
          </p:cNvSpPr>
          <p:nvPr/>
        </p:nvSpPr>
        <p:spPr bwMode="auto">
          <a:xfrm>
            <a:off x="19914534" y="572166"/>
            <a:ext cx="3769221" cy="2126514"/>
          </a:xfrm>
          <a:custGeom>
            <a:avLst/>
            <a:gdLst>
              <a:gd name="T0" fmla="*/ 1005 w 1005"/>
              <a:gd name="T1" fmla="*/ 284 h 567"/>
              <a:gd name="T2" fmla="*/ 724 w 1005"/>
              <a:gd name="T3" fmla="*/ 567 h 567"/>
              <a:gd name="T4" fmla="*/ 664 w 1005"/>
              <a:gd name="T5" fmla="*/ 507 h 567"/>
              <a:gd name="T6" fmla="*/ 843 w 1005"/>
              <a:gd name="T7" fmla="*/ 327 h 567"/>
              <a:gd name="T8" fmla="*/ 0 w 1005"/>
              <a:gd name="T9" fmla="*/ 327 h 567"/>
              <a:gd name="T10" fmla="*/ 0 w 1005"/>
              <a:gd name="T11" fmla="*/ 241 h 567"/>
              <a:gd name="T12" fmla="*/ 843 w 1005"/>
              <a:gd name="T13" fmla="*/ 241 h 567"/>
              <a:gd name="T14" fmla="*/ 664 w 1005"/>
              <a:gd name="T15" fmla="*/ 60 h 567"/>
              <a:gd name="T16" fmla="*/ 724 w 1005"/>
              <a:gd name="T17" fmla="*/ 0 h 567"/>
              <a:gd name="T18" fmla="*/ 1005 w 1005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5" h="567">
                <a:moveTo>
                  <a:pt x="1005" y="284"/>
                </a:moveTo>
                <a:lnTo>
                  <a:pt x="724" y="567"/>
                </a:lnTo>
                <a:lnTo>
                  <a:pt x="664" y="507"/>
                </a:lnTo>
                <a:lnTo>
                  <a:pt x="843" y="327"/>
                </a:lnTo>
                <a:lnTo>
                  <a:pt x="0" y="327"/>
                </a:lnTo>
                <a:lnTo>
                  <a:pt x="0" y="241"/>
                </a:lnTo>
                <a:lnTo>
                  <a:pt x="843" y="241"/>
                </a:lnTo>
                <a:lnTo>
                  <a:pt x="664" y="60"/>
                </a:lnTo>
                <a:lnTo>
                  <a:pt x="724" y="0"/>
                </a:lnTo>
                <a:lnTo>
                  <a:pt x="100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81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51CD03D-61E5-4F20-B22A-3212F1E0E8D0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6CB6E95-5934-4A07-88D7-E412AB13D635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F9A1D3F-BFD4-4F5A-9D4E-FCE5949933C6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087A53D-35DC-40D2-95CD-0D40E71083B1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FDC4EE-1112-496F-AF82-59FA8A8FEB38}"/>
              </a:ext>
            </a:extLst>
          </p:cNvPr>
          <p:cNvSpPr txBox="1"/>
          <p:nvPr/>
        </p:nvSpPr>
        <p:spPr>
          <a:xfrm>
            <a:off x="2021311" y="3912293"/>
            <a:ext cx="18618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Наполняемость </a:t>
            </a:r>
          </a:p>
          <a:p>
            <a:r>
              <a:rPr lang="ru-RU" sz="9000" b="1" dirty="0" smtClean="0">
                <a:solidFill>
                  <a:srgbClr val="FFC000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объединения по интересам</a:t>
            </a:r>
            <a:endParaRPr lang="ru-RU" sz="9000" b="1" dirty="0">
              <a:solidFill>
                <a:srgbClr val="FFC000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A4D9300-5B7A-4050-BD57-053E16BB6B47}"/>
              </a:ext>
            </a:extLst>
          </p:cNvPr>
          <p:cNvSpPr/>
          <p:nvPr/>
        </p:nvSpPr>
        <p:spPr>
          <a:xfrm>
            <a:off x="2158226" y="7610387"/>
            <a:ext cx="13168859" cy="35148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>
            <a:off x="14370195" y="11275555"/>
            <a:ext cx="10007455" cy="1274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E0684BC-90CE-400C-8246-8238E365B066}"/>
              </a:ext>
            </a:extLst>
          </p:cNvPr>
          <p:cNvSpPr txBox="1"/>
          <p:nvPr/>
        </p:nvSpPr>
        <p:spPr>
          <a:xfrm>
            <a:off x="2426177" y="7434173"/>
            <a:ext cx="15165137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1-й год обучения </a:t>
            </a:r>
            <a:r>
              <a:rPr lang="ru-RU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– не менее 12 учащихся</a:t>
            </a:r>
          </a:p>
          <a:p>
            <a:pPr>
              <a:lnSpc>
                <a:spcPct val="200000"/>
              </a:lnSpc>
            </a:pPr>
            <a:r>
              <a:rPr lang="ru-RU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2-й и более </a:t>
            </a:r>
            <a:r>
              <a:rPr lang="ru-RU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– </a:t>
            </a:r>
            <a:r>
              <a:rPr lang="ru-RU" b="1" dirty="0">
                <a:latin typeface="Georgia" panose="02040502050405020303" pitchFamily="18" charset="0"/>
                <a:cs typeface="Poppins SemiBold" panose="00000700000000000000" pitchFamily="2" charset="0"/>
              </a:rPr>
              <a:t>не менее </a:t>
            </a:r>
            <a:r>
              <a:rPr lang="ru-RU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8 учащихся</a:t>
            </a:r>
          </a:p>
          <a:p>
            <a:pPr>
              <a:lnSpc>
                <a:spcPct val="200000"/>
              </a:lnSpc>
            </a:pPr>
            <a:r>
              <a:rPr lang="ru-RU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Для учащихся от 2-х до 6 лет </a:t>
            </a:r>
            <a:r>
              <a:rPr lang="ru-RU" b="1" dirty="0" smtClean="0">
                <a:latin typeface="Georgia" panose="02040502050405020303" pitchFamily="18" charset="0"/>
                <a:cs typeface="Poppins SemiBold" panose="00000700000000000000" pitchFamily="2" charset="0"/>
              </a:rPr>
              <a:t>– от 8 до 10 учащихся</a:t>
            </a:r>
            <a:endParaRPr lang="ru-RU" b="1" dirty="0">
              <a:latin typeface="Georgia" panose="02040502050405020303" pitchFamily="18" charset="0"/>
              <a:cs typeface="Poppins SemiBold" panose="00000700000000000000" pitchFamily="2" charset="0"/>
            </a:endParaRPr>
          </a:p>
          <a:p>
            <a:pPr>
              <a:lnSpc>
                <a:spcPct val="200000"/>
              </a:lnSpc>
            </a:pPr>
            <a:endParaRPr lang="ru-RU" sz="2700" b="1" dirty="0" smtClean="0">
              <a:latin typeface="Georgia" panose="02040502050405020303" pitchFamily="18" charset="0"/>
              <a:cs typeface="Poppins SemiBold" panose="00000700000000000000" pitchFamily="2" charset="0"/>
            </a:endParaRPr>
          </a:p>
          <a:p>
            <a:pPr>
              <a:lnSpc>
                <a:spcPct val="140000"/>
              </a:lnSpc>
            </a:pPr>
            <a:endParaRPr lang="ru-RU" sz="2700" dirty="0" smtClean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>
              <a:lnSpc>
                <a:spcPct val="140000"/>
              </a:lnSpc>
            </a:pPr>
            <a:endParaRPr lang="en-US" sz="2700" dirty="0">
              <a:latin typeface="+mn-lt"/>
              <a:cs typeface="Poppins Light" panose="00000400000000000000" pitchFamily="2" charset="0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xmlns="" id="{3CA3A905-24C9-46DE-A71B-876EA78309C1}"/>
              </a:ext>
            </a:extLst>
          </p:cNvPr>
          <p:cNvSpPr>
            <a:spLocks/>
          </p:cNvSpPr>
          <p:nvPr/>
        </p:nvSpPr>
        <p:spPr bwMode="auto">
          <a:xfrm>
            <a:off x="19653277" y="3604909"/>
            <a:ext cx="3769221" cy="2126514"/>
          </a:xfrm>
          <a:custGeom>
            <a:avLst/>
            <a:gdLst>
              <a:gd name="T0" fmla="*/ 1005 w 1005"/>
              <a:gd name="T1" fmla="*/ 284 h 567"/>
              <a:gd name="T2" fmla="*/ 724 w 1005"/>
              <a:gd name="T3" fmla="*/ 567 h 567"/>
              <a:gd name="T4" fmla="*/ 664 w 1005"/>
              <a:gd name="T5" fmla="*/ 507 h 567"/>
              <a:gd name="T6" fmla="*/ 843 w 1005"/>
              <a:gd name="T7" fmla="*/ 327 h 567"/>
              <a:gd name="T8" fmla="*/ 0 w 1005"/>
              <a:gd name="T9" fmla="*/ 327 h 567"/>
              <a:gd name="T10" fmla="*/ 0 w 1005"/>
              <a:gd name="T11" fmla="*/ 241 h 567"/>
              <a:gd name="T12" fmla="*/ 843 w 1005"/>
              <a:gd name="T13" fmla="*/ 241 h 567"/>
              <a:gd name="T14" fmla="*/ 664 w 1005"/>
              <a:gd name="T15" fmla="*/ 60 h 567"/>
              <a:gd name="T16" fmla="*/ 724 w 1005"/>
              <a:gd name="T17" fmla="*/ 0 h 567"/>
              <a:gd name="T18" fmla="*/ 1005 w 1005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5" h="567">
                <a:moveTo>
                  <a:pt x="1005" y="284"/>
                </a:moveTo>
                <a:lnTo>
                  <a:pt x="724" y="567"/>
                </a:lnTo>
                <a:lnTo>
                  <a:pt x="664" y="507"/>
                </a:lnTo>
                <a:lnTo>
                  <a:pt x="843" y="327"/>
                </a:lnTo>
                <a:lnTo>
                  <a:pt x="0" y="327"/>
                </a:lnTo>
                <a:lnTo>
                  <a:pt x="0" y="241"/>
                </a:lnTo>
                <a:lnTo>
                  <a:pt x="843" y="241"/>
                </a:lnTo>
                <a:lnTo>
                  <a:pt x="664" y="60"/>
                </a:lnTo>
                <a:lnTo>
                  <a:pt x="724" y="0"/>
                </a:lnTo>
                <a:lnTo>
                  <a:pt x="100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24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 rot="16200000">
            <a:off x="959664" y="1368730"/>
            <a:ext cx="8860969" cy="10780296"/>
          </a:xfrm>
          <a:prstGeom prst="rect">
            <a:avLst/>
          </a:prstGeom>
          <a:solidFill>
            <a:srgbClr val="20386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51CD03D-61E5-4F20-B22A-3212F1E0E8D0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6CB6E95-5934-4A07-88D7-E412AB13D635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F9A1D3F-BFD4-4F5A-9D4E-FCE5949933C6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087A53D-35DC-40D2-95CD-0D40E71083B1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FDC4EE-1112-496F-AF82-59FA8A8FEB38}"/>
              </a:ext>
            </a:extLst>
          </p:cNvPr>
          <p:cNvSpPr txBox="1"/>
          <p:nvPr/>
        </p:nvSpPr>
        <p:spPr>
          <a:xfrm>
            <a:off x="1220321" y="4404387"/>
            <a:ext cx="10498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Специфические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санитарно-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эпидемиологические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требования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от 07.08.2019 №525</a:t>
            </a:r>
            <a:endParaRPr lang="ru-RU" sz="6000" b="1" dirty="0">
              <a:solidFill>
                <a:schemeClr val="bg1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9977" b="52845"/>
          <a:stretch/>
        </p:blipFill>
        <p:spPr>
          <a:xfrm>
            <a:off x="10780295" y="183680"/>
            <a:ext cx="12906420" cy="76001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5087" t="63537" b="19663"/>
          <a:stretch/>
        </p:blipFill>
        <p:spPr>
          <a:xfrm>
            <a:off x="11260698" y="7783789"/>
            <a:ext cx="12942888" cy="49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79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51CD03D-61E5-4F20-B22A-3212F1E0E8D0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6CB6E95-5934-4A07-88D7-E412AB13D635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F9A1D3F-BFD4-4F5A-9D4E-FCE5949933C6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087A53D-35DC-40D2-95CD-0D40E71083B1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 rot="16200000">
            <a:off x="6569042" y="6653367"/>
            <a:ext cx="10007455" cy="2110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xmlns="" id="{3CA3A905-24C9-46DE-A71B-876EA78309C1}"/>
              </a:ext>
            </a:extLst>
          </p:cNvPr>
          <p:cNvSpPr>
            <a:spLocks/>
          </p:cNvSpPr>
          <p:nvPr/>
        </p:nvSpPr>
        <p:spPr bwMode="auto">
          <a:xfrm>
            <a:off x="21380524" y="11375302"/>
            <a:ext cx="2504944" cy="1580348"/>
          </a:xfrm>
          <a:custGeom>
            <a:avLst/>
            <a:gdLst>
              <a:gd name="T0" fmla="*/ 1005 w 1005"/>
              <a:gd name="T1" fmla="*/ 284 h 567"/>
              <a:gd name="T2" fmla="*/ 724 w 1005"/>
              <a:gd name="T3" fmla="*/ 567 h 567"/>
              <a:gd name="T4" fmla="*/ 664 w 1005"/>
              <a:gd name="T5" fmla="*/ 507 h 567"/>
              <a:gd name="T6" fmla="*/ 843 w 1005"/>
              <a:gd name="T7" fmla="*/ 327 h 567"/>
              <a:gd name="T8" fmla="*/ 0 w 1005"/>
              <a:gd name="T9" fmla="*/ 327 h 567"/>
              <a:gd name="T10" fmla="*/ 0 w 1005"/>
              <a:gd name="T11" fmla="*/ 241 h 567"/>
              <a:gd name="T12" fmla="*/ 843 w 1005"/>
              <a:gd name="T13" fmla="*/ 241 h 567"/>
              <a:gd name="T14" fmla="*/ 664 w 1005"/>
              <a:gd name="T15" fmla="*/ 60 h 567"/>
              <a:gd name="T16" fmla="*/ 724 w 1005"/>
              <a:gd name="T17" fmla="*/ 0 h 567"/>
              <a:gd name="T18" fmla="*/ 1005 w 1005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5" h="567">
                <a:moveTo>
                  <a:pt x="1005" y="284"/>
                </a:moveTo>
                <a:lnTo>
                  <a:pt x="724" y="567"/>
                </a:lnTo>
                <a:lnTo>
                  <a:pt x="664" y="507"/>
                </a:lnTo>
                <a:lnTo>
                  <a:pt x="843" y="327"/>
                </a:lnTo>
                <a:lnTo>
                  <a:pt x="0" y="327"/>
                </a:lnTo>
                <a:lnTo>
                  <a:pt x="0" y="241"/>
                </a:lnTo>
                <a:lnTo>
                  <a:pt x="843" y="241"/>
                </a:lnTo>
                <a:lnTo>
                  <a:pt x="664" y="60"/>
                </a:lnTo>
                <a:lnTo>
                  <a:pt x="724" y="0"/>
                </a:lnTo>
                <a:lnTo>
                  <a:pt x="100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xmlns="" id="{6BA4E9C2-16E5-48DD-B373-95B8FEF28C01}"/>
              </a:ext>
            </a:extLst>
          </p:cNvPr>
          <p:cNvSpPr/>
          <p:nvPr/>
        </p:nvSpPr>
        <p:spPr>
          <a:xfrm rot="16200000">
            <a:off x="959664" y="1368730"/>
            <a:ext cx="8860969" cy="10780296"/>
          </a:xfrm>
          <a:prstGeom prst="rect">
            <a:avLst/>
          </a:prstGeom>
          <a:solidFill>
            <a:srgbClr val="20386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FDC4EE-1112-496F-AF82-59FA8A8FEB38}"/>
              </a:ext>
            </a:extLst>
          </p:cNvPr>
          <p:cNvSpPr txBox="1"/>
          <p:nvPr/>
        </p:nvSpPr>
        <p:spPr>
          <a:xfrm>
            <a:off x="1220321" y="4404387"/>
            <a:ext cx="10498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Специфические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санитарно-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эпидемиологические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требования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от 07.08.2019 №525</a:t>
            </a:r>
            <a:endParaRPr lang="ru-RU" sz="6000" b="1" dirty="0">
              <a:solidFill>
                <a:schemeClr val="bg1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5241" y="630208"/>
            <a:ext cx="10357323" cy="1223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Продолжительность </a:t>
            </a:r>
          </a:p>
          <a:p>
            <a:r>
              <a:rPr lang="ru-RU" sz="6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учебного занятия</a:t>
            </a:r>
          </a:p>
          <a:p>
            <a:endParaRPr lang="ru-RU" sz="9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о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т 1 года до 3 лет </a:t>
            </a:r>
            <a:r>
              <a:rPr lang="ru-RU" sz="4400" dirty="0" smtClean="0">
                <a:latin typeface="Georgia" panose="02040502050405020303" pitchFamily="18" charset="0"/>
              </a:rPr>
              <a:t>– не более 10 минут;</a:t>
            </a:r>
          </a:p>
          <a:p>
            <a:pPr>
              <a:lnSpc>
                <a:spcPct val="200000"/>
              </a:lnSpc>
            </a:pP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от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3 до 4 </a:t>
            </a: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лет </a:t>
            </a:r>
            <a:r>
              <a:rPr lang="ru-RU" sz="4400" dirty="0">
                <a:latin typeface="Georgia" panose="02040502050405020303" pitchFamily="18" charset="0"/>
              </a:rPr>
              <a:t>– </a:t>
            </a:r>
            <a:r>
              <a:rPr lang="ru-RU" sz="4400" dirty="0" smtClean="0">
                <a:latin typeface="Georgia" panose="02040502050405020303" pitchFamily="18" charset="0"/>
              </a:rPr>
              <a:t>15-20 минут</a:t>
            </a:r>
            <a:r>
              <a:rPr lang="ru-RU" sz="4400" dirty="0"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от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4 </a:t>
            </a: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до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5 </a:t>
            </a: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лет </a:t>
            </a:r>
            <a:r>
              <a:rPr lang="ru-RU" sz="4400" dirty="0">
                <a:latin typeface="Georgia" panose="02040502050405020303" pitchFamily="18" charset="0"/>
              </a:rPr>
              <a:t>– </a:t>
            </a:r>
            <a:r>
              <a:rPr lang="ru-RU" sz="4400" dirty="0" smtClean="0">
                <a:latin typeface="Georgia" panose="02040502050405020303" pitchFamily="18" charset="0"/>
              </a:rPr>
              <a:t>20-25 </a:t>
            </a:r>
            <a:r>
              <a:rPr lang="ru-RU" sz="4400" dirty="0">
                <a:latin typeface="Georgia" panose="02040502050405020303" pitchFamily="18" charset="0"/>
              </a:rPr>
              <a:t>минут;</a:t>
            </a:r>
          </a:p>
          <a:p>
            <a:pPr>
              <a:lnSpc>
                <a:spcPct val="200000"/>
              </a:lnSpc>
            </a:pP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от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5 </a:t>
            </a: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до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6 </a:t>
            </a: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лет </a:t>
            </a:r>
            <a:r>
              <a:rPr lang="ru-RU" sz="4400" dirty="0">
                <a:latin typeface="Georgia" panose="02040502050405020303" pitchFamily="18" charset="0"/>
              </a:rPr>
              <a:t>– </a:t>
            </a:r>
            <a:r>
              <a:rPr lang="ru-RU" sz="4400" dirty="0" smtClean="0">
                <a:latin typeface="Georgia" panose="02040502050405020303" pitchFamily="18" charset="0"/>
              </a:rPr>
              <a:t>25-30 </a:t>
            </a:r>
            <a:r>
              <a:rPr lang="ru-RU" sz="4400" dirty="0">
                <a:latin typeface="Georgia" panose="02040502050405020303" pitchFamily="18" charset="0"/>
              </a:rPr>
              <a:t>минут;</a:t>
            </a:r>
          </a:p>
          <a:p>
            <a:pPr>
              <a:lnSpc>
                <a:spcPct val="200000"/>
              </a:lnSpc>
            </a:pP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от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6 до 7 лет </a:t>
            </a:r>
            <a:r>
              <a:rPr lang="ru-RU" sz="4400" dirty="0" smtClean="0">
                <a:latin typeface="Georgia" panose="02040502050405020303" pitchFamily="18" charset="0"/>
              </a:rPr>
              <a:t>(</a:t>
            </a:r>
            <a:r>
              <a:rPr lang="en-US" sz="4400" dirty="0" smtClean="0">
                <a:latin typeface="Georgia" panose="02040502050405020303" pitchFamily="18" charset="0"/>
              </a:rPr>
              <a:t>I </a:t>
            </a:r>
            <a:r>
              <a:rPr lang="ru-RU" sz="4400" dirty="0" smtClean="0">
                <a:latin typeface="Georgia" panose="02040502050405020303" pitchFamily="18" charset="0"/>
              </a:rPr>
              <a:t>класс) </a:t>
            </a:r>
            <a:r>
              <a:rPr lang="ru-RU" sz="4400" dirty="0">
                <a:latin typeface="Georgia" panose="02040502050405020303" pitchFamily="18" charset="0"/>
              </a:rPr>
              <a:t>– </a:t>
            </a:r>
            <a:r>
              <a:rPr lang="ru-RU" sz="4400" dirty="0" smtClean="0">
                <a:latin typeface="Georgia" panose="02040502050405020303" pitchFamily="18" charset="0"/>
              </a:rPr>
              <a:t>30-35 </a:t>
            </a:r>
            <a:r>
              <a:rPr lang="ru-RU" sz="4400" dirty="0">
                <a:latin typeface="Georgia" panose="02040502050405020303" pitchFamily="18" charset="0"/>
              </a:rPr>
              <a:t>минут;</a:t>
            </a:r>
          </a:p>
          <a:p>
            <a:pPr>
              <a:lnSpc>
                <a:spcPct val="200000"/>
              </a:lnSpc>
            </a:pPr>
            <a:r>
              <a:rPr lang="ru-RU" sz="4400" u="sng" dirty="0">
                <a:solidFill>
                  <a:srgbClr val="203864"/>
                </a:solidFill>
                <a:latin typeface="Georgia" panose="02040502050405020303" pitchFamily="18" charset="0"/>
              </a:rPr>
              <a:t>от </a:t>
            </a:r>
            <a:r>
              <a:rPr lang="ru-RU" sz="4400" u="sng" dirty="0" smtClean="0">
                <a:solidFill>
                  <a:srgbClr val="203864"/>
                </a:solidFill>
                <a:latin typeface="Georgia" panose="02040502050405020303" pitchFamily="18" charset="0"/>
              </a:rPr>
              <a:t>7 лет и старше</a:t>
            </a:r>
            <a:r>
              <a:rPr lang="ru-RU" sz="4400" dirty="0" smtClean="0">
                <a:latin typeface="Georgia" panose="02040502050405020303" pitchFamily="18" charset="0"/>
              </a:rPr>
              <a:t>– (</a:t>
            </a:r>
            <a:r>
              <a:rPr lang="en-US" sz="4400" dirty="0" smtClean="0">
                <a:latin typeface="Georgia" panose="02040502050405020303" pitchFamily="18" charset="0"/>
              </a:rPr>
              <a:t>II-XI </a:t>
            </a:r>
            <a:r>
              <a:rPr lang="ru-RU" sz="4400" dirty="0" smtClean="0">
                <a:latin typeface="Georgia" panose="02040502050405020303" pitchFamily="18" charset="0"/>
              </a:rPr>
              <a:t>класс) </a:t>
            </a:r>
          </a:p>
          <a:p>
            <a:pPr>
              <a:lnSpc>
                <a:spcPct val="200000"/>
              </a:lnSpc>
            </a:pPr>
            <a:r>
              <a:rPr lang="ru-RU" sz="4400" dirty="0" smtClean="0">
                <a:latin typeface="Georgia" panose="02040502050405020303" pitchFamily="18" charset="0"/>
              </a:rPr>
              <a:t>и взрослых  не более 45 минут.</a:t>
            </a:r>
            <a:endParaRPr lang="ru-RU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3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BD331AA-A507-47DC-B2E4-121621DFC03F}"/>
              </a:ext>
            </a:extLst>
          </p:cNvPr>
          <p:cNvGrpSpPr/>
          <p:nvPr/>
        </p:nvGrpSpPr>
        <p:grpSpPr>
          <a:xfrm>
            <a:off x="668286" y="680667"/>
            <a:ext cx="1871156" cy="381215"/>
            <a:chOff x="-228876" y="-2847702"/>
            <a:chExt cx="2758664" cy="56202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20CD0E3-C53E-420D-92C2-A5BBA335AD6F}"/>
                </a:ext>
              </a:extLst>
            </p:cNvPr>
            <p:cNvSpPr/>
            <p:nvPr/>
          </p:nvSpPr>
          <p:spPr>
            <a:xfrm>
              <a:off x="-228876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5B2B7D8-2F63-4C24-A43D-C630B0EFBAAC}"/>
                </a:ext>
              </a:extLst>
            </p:cNvPr>
            <p:cNvSpPr/>
            <p:nvPr/>
          </p:nvSpPr>
          <p:spPr>
            <a:xfrm>
              <a:off x="869442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3B235BE-F28E-4E32-BC0C-7F664D8D3F07}"/>
                </a:ext>
              </a:extLst>
            </p:cNvPr>
            <p:cNvSpPr/>
            <p:nvPr/>
          </p:nvSpPr>
          <p:spPr>
            <a:xfrm>
              <a:off x="1967759" y="-2847702"/>
              <a:ext cx="562029" cy="562029"/>
            </a:xfrm>
            <a:prstGeom prst="rect">
              <a:avLst/>
            </a:prstGeom>
            <a:noFill/>
            <a:ln w="127000">
              <a:solidFill>
                <a:schemeClr val="accent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38371F1-D6E2-457F-9F0F-4AF36EE8D003}"/>
              </a:ext>
            </a:extLst>
          </p:cNvPr>
          <p:cNvSpPr txBox="1"/>
          <p:nvPr/>
        </p:nvSpPr>
        <p:spPr>
          <a:xfrm>
            <a:off x="1139657" y="1607349"/>
            <a:ext cx="10682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Учебно-тематический </a:t>
            </a:r>
          </a:p>
          <a:p>
            <a:r>
              <a:rPr lang="ru-RU" sz="8000" dirty="0" smtClean="0">
                <a:solidFill>
                  <a:srgbClr val="FFC000"/>
                </a:solidFill>
                <a:latin typeface="Georgia" panose="02040502050405020303" pitchFamily="18" charset="0"/>
                <a:cs typeface="Poppins SemiBold" panose="00000700000000000000" pitchFamily="2" charset="0"/>
              </a:rPr>
              <a:t>план</a:t>
            </a:r>
            <a:endParaRPr lang="ru-RU" sz="8000" dirty="0">
              <a:solidFill>
                <a:srgbClr val="FFC000"/>
              </a:solidFill>
              <a:latin typeface="Georgia" panose="02040502050405020303" pitchFamily="18" charset="0"/>
              <a:cs typeface="Poppins SemiBold" panose="000007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ACE8843-CB0C-4E19-AF89-7ACEC5F82BE7}"/>
              </a:ext>
            </a:extLst>
          </p:cNvPr>
          <p:cNvSpPr/>
          <p:nvPr/>
        </p:nvSpPr>
        <p:spPr>
          <a:xfrm>
            <a:off x="0" y="7819850"/>
            <a:ext cx="11379873" cy="4441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4E5C9CD1-74A3-4845-AF38-CAD339170B46}"/>
              </a:ext>
            </a:extLst>
          </p:cNvPr>
          <p:cNvSpPr/>
          <p:nvPr/>
        </p:nvSpPr>
        <p:spPr>
          <a:xfrm>
            <a:off x="0" y="12959128"/>
            <a:ext cx="11379873" cy="943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A0BC6954-A5D2-4C91-B9EF-A284D7A718DF}"/>
              </a:ext>
            </a:extLst>
          </p:cNvPr>
          <p:cNvCxnSpPr>
            <a:cxnSpLocks/>
          </p:cNvCxnSpPr>
          <p:nvPr/>
        </p:nvCxnSpPr>
        <p:spPr>
          <a:xfrm flipH="1">
            <a:off x="858893" y="1815170"/>
            <a:ext cx="1" cy="2654501"/>
          </a:xfrm>
          <a:prstGeom prst="line">
            <a:avLst/>
          </a:prstGeom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9501" y="4565866"/>
            <a:ext cx="11752099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ru-RU" sz="3200" b="1" dirty="0">
                <a:latin typeface="Georgia" panose="02040502050405020303" pitchFamily="18" charset="0"/>
                <a:cs typeface="Poppins Light" panose="00000400000000000000" pitchFamily="2" charset="0"/>
              </a:rPr>
              <a:t>Продолжительность учебного года </a:t>
            </a:r>
            <a:r>
              <a:rPr lang="ru-RU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составляет </a:t>
            </a:r>
          </a:p>
          <a:p>
            <a:pPr lvl="0">
              <a:lnSpc>
                <a:spcPct val="14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не </a:t>
            </a: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менее </a:t>
            </a: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36 </a:t>
            </a:r>
            <a:r>
              <a:rPr lang="ru-RU" sz="3200" b="1" u="sng" dirty="0">
                <a:solidFill>
                  <a:srgbClr val="203864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учебных </a:t>
            </a: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недель</a:t>
            </a:r>
            <a:r>
              <a:rPr lang="ru-RU" sz="3200" b="1" dirty="0" smtClean="0">
                <a:solidFill>
                  <a:srgbClr val="203864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, </a:t>
            </a:r>
          </a:p>
          <a:p>
            <a:pPr lvl="0">
              <a:lnSpc>
                <a:spcPct val="140000"/>
              </a:lnSpc>
            </a:pPr>
            <a:r>
              <a:rPr lang="ru-RU" sz="3200" b="1" dirty="0" smtClean="0">
                <a:latin typeface="Georgia" panose="02040502050405020303" pitchFamily="18" charset="0"/>
                <a:cs typeface="Poppins Light" panose="00000400000000000000" pitchFamily="2" charset="0"/>
              </a:rPr>
              <a:t>к </a:t>
            </a:r>
            <a:r>
              <a:rPr lang="ru-RU" sz="3200" b="1" dirty="0">
                <a:latin typeface="Georgia" panose="02040502050405020303" pitchFamily="18" charset="0"/>
                <a:cs typeface="Poppins Light" panose="00000400000000000000" pitchFamily="2" charset="0"/>
              </a:rPr>
              <a:t>которым </a:t>
            </a:r>
            <a:r>
              <a:rPr lang="ru-RU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может </a:t>
            </a: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быть </a:t>
            </a:r>
            <a:r>
              <a:rPr lang="ru-RU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добавлено </a:t>
            </a:r>
          </a:p>
          <a:p>
            <a:pPr lvl="0">
              <a:lnSpc>
                <a:spcPct val="140000"/>
              </a:lnSpc>
            </a:pPr>
            <a:r>
              <a:rPr lang="ru-RU" sz="3200" b="1" u="sng" dirty="0" smtClean="0">
                <a:solidFill>
                  <a:srgbClr val="203864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каникулярное время</a:t>
            </a:r>
            <a:r>
              <a:rPr lang="ru-RU" sz="3200" b="1" dirty="0" smtClean="0">
                <a:solidFill>
                  <a:srgbClr val="203864"/>
                </a:solidFill>
                <a:latin typeface="Georgia" panose="02040502050405020303" pitchFamily="18" charset="0"/>
                <a:cs typeface="Poppins Light" panose="00000400000000000000" pitchFamily="2" charset="0"/>
              </a:rPr>
              <a:t> </a:t>
            </a:r>
            <a:endParaRPr lang="ru-RU" sz="3200" b="1" dirty="0">
              <a:solidFill>
                <a:srgbClr val="203864"/>
              </a:solidFill>
              <a:latin typeface="Georgia" panose="02040502050405020303" pitchFamily="18" charset="0"/>
              <a:cs typeface="Poppins Light" panose="000004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9501" y="8270820"/>
            <a:ext cx="15029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4400" b="1" dirty="0">
                <a:latin typeface="Georgia" panose="02040502050405020303" pitchFamily="18" charset="0"/>
              </a:rPr>
              <a:t>УТП может включать </a:t>
            </a:r>
            <a:endParaRPr lang="ru-RU" sz="4400" b="1" dirty="0" smtClean="0">
              <a:latin typeface="Georgia" panose="02040502050405020303" pitchFamily="18" charset="0"/>
            </a:endParaRPr>
          </a:p>
          <a:p>
            <a:pPr>
              <a:lnSpc>
                <a:spcPct val="140000"/>
              </a:lnSpc>
            </a:pPr>
            <a:r>
              <a:rPr lang="ru-RU" sz="7200" b="1" dirty="0" smtClean="0">
                <a:solidFill>
                  <a:srgbClr val="203864"/>
                </a:solidFill>
                <a:latin typeface="Georgia" panose="02040502050405020303" pitchFamily="18" charset="0"/>
              </a:rPr>
              <a:t>от 36 до 432 </a:t>
            </a:r>
          </a:p>
          <a:p>
            <a:pPr>
              <a:lnSpc>
                <a:spcPct val="140000"/>
              </a:lnSpc>
            </a:pPr>
            <a:r>
              <a:rPr lang="ru-RU" sz="4400" b="1" dirty="0" smtClean="0">
                <a:latin typeface="Georgia" panose="02040502050405020303" pitchFamily="18" charset="0"/>
              </a:rPr>
              <a:t>учебных </a:t>
            </a:r>
            <a:r>
              <a:rPr lang="ru-RU" sz="4400" b="1" dirty="0">
                <a:latin typeface="Georgia" panose="02040502050405020303" pitchFamily="18" charset="0"/>
              </a:rPr>
              <a:t>часов в </a:t>
            </a:r>
            <a:r>
              <a:rPr lang="ru-RU" sz="4400" b="1" dirty="0" smtClean="0">
                <a:latin typeface="Georgia" panose="02040502050405020303" pitchFamily="18" charset="0"/>
              </a:rPr>
              <a:t>год</a:t>
            </a:r>
            <a:endParaRPr lang="en-US" sz="4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7325" y="7686044"/>
            <a:ext cx="12538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0" dirty="0" smtClean="0">
                <a:solidFill>
                  <a:srgbClr val="203864"/>
                </a:solidFill>
              </a:rPr>
              <a:t>!</a:t>
            </a:r>
            <a:endParaRPr lang="en-US" sz="30000" dirty="0">
              <a:solidFill>
                <a:srgbClr val="20386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202" t="25773" r="51416" b="8851"/>
          <a:stretch>
            <a:fillRect/>
          </a:stretch>
        </p:blipFill>
        <p:spPr bwMode="auto">
          <a:xfrm>
            <a:off x="12282476" y="1061882"/>
            <a:ext cx="11694844" cy="111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662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orporate #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864"/>
      </a:accent1>
      <a:accent2>
        <a:srgbClr val="FFC000"/>
      </a:accent2>
      <a:accent3>
        <a:srgbClr val="FDBE17"/>
      </a:accent3>
      <a:accent4>
        <a:srgbClr val="77E1C3"/>
      </a:accent4>
      <a:accent5>
        <a:srgbClr val="9F61F1"/>
      </a:accent5>
      <a:accent6>
        <a:srgbClr val="0DB1F8"/>
      </a:accent6>
      <a:hlink>
        <a:srgbClr val="0563C1"/>
      </a:hlink>
      <a:folHlink>
        <a:srgbClr val="954F72"/>
      </a:folHlink>
    </a:clrScheme>
    <a:fontScheme name="Corporate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112935</TotalTime>
  <Words>513</Words>
  <Application>Microsoft Office PowerPoint</Application>
  <PresentationFormat>Произвольный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Аларон</dc:creator>
  <cp:lastModifiedBy>Metodkabinet</cp:lastModifiedBy>
  <cp:revision>8989</cp:revision>
  <dcterms:created xsi:type="dcterms:W3CDTF">2014-11-12T21:47:38Z</dcterms:created>
  <dcterms:modified xsi:type="dcterms:W3CDTF">2024-08-29T11:27:47Z</dcterms:modified>
</cp:coreProperties>
</file>