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960" r:id="rId2"/>
  </p:sldMasterIdLst>
  <p:notesMasterIdLst>
    <p:notesMasterId r:id="rId10"/>
  </p:notesMasterIdLst>
  <p:sldIdLst>
    <p:sldId id="344" r:id="rId3"/>
    <p:sldId id="341" r:id="rId4"/>
    <p:sldId id="343" r:id="rId5"/>
    <p:sldId id="345" r:id="rId6"/>
    <p:sldId id="346" r:id="rId7"/>
    <p:sldId id="347" r:id="rId8"/>
    <p:sldId id="35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CCFF"/>
    <a:srgbClr val="0066FF"/>
    <a:srgbClr val="FF0000"/>
    <a:srgbClr val="CC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D85EB-C6F0-42DE-9DA2-CAD2C0F3D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8F68-6249-4BEB-8594-647D1857A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44B4-A7CE-4C86-9356-8D9C7AE8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5534-E24D-4906-8C24-A0984DDB5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9B3EF-2953-4F19-BC26-A0CCE8B3F12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06295"/>
      </p:ext>
    </p:extLst>
  </p:cSld>
  <p:clrMapOvr>
    <a:masterClrMapping/>
  </p:clrMapOvr>
  <p:transition spd="med" advClick="0" advTm="6000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E447-BB21-43EB-961B-26F00308D21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4774"/>
      </p:ext>
    </p:extLst>
  </p:cSld>
  <p:clrMapOvr>
    <a:masterClrMapping/>
  </p:clrMapOvr>
  <p:transition spd="med" advClick="0" advTm="6000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D3535F-7CF2-45E5-B9F8-59584D85854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74764"/>
      </p:ext>
    </p:extLst>
  </p:cSld>
  <p:clrMapOvr>
    <a:masterClrMapping/>
  </p:clrMapOvr>
  <p:transition spd="med" advClick="0" advTm="6000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C895-D11A-40C7-AB51-74D84B87BB3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00517"/>
      </p:ext>
    </p:extLst>
  </p:cSld>
  <p:clrMapOvr>
    <a:masterClrMapping/>
  </p:clrMapOvr>
  <p:transition spd="med" advClick="0" advTm="6000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8705-D794-4338-A1CD-E506BF27324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2283"/>
      </p:ext>
    </p:extLst>
  </p:cSld>
  <p:clrMapOvr>
    <a:masterClrMapping/>
  </p:clrMapOvr>
  <p:transition spd="med" advClick="0" advTm="6000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30EC-6842-46D0-BB6A-7E7D0BA1D33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71054"/>
      </p:ext>
    </p:extLst>
  </p:cSld>
  <p:clrMapOvr>
    <a:masterClrMapping/>
  </p:clrMapOvr>
  <p:transition spd="med" advClick="0" advTm="6000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D02531-3983-4AC4-9AE2-28B2FD7E7F4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43302"/>
      </p:ext>
    </p:extLst>
  </p:cSld>
  <p:clrMapOvr>
    <a:masterClrMapping/>
  </p:clrMapOvr>
  <p:transition spd="med" advClick="0" advTm="6000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F079-0718-4424-9504-065207227A9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22622"/>
      </p:ext>
    </p:extLst>
  </p:cSld>
  <p:clrMapOvr>
    <a:masterClrMapping/>
  </p:clrMapOvr>
  <p:transition spd="med" advClick="0" advTm="6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ED33-4913-45F9-B3E9-921D43C4B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108D0-D0B9-4DB5-8134-19EB0F70F36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7345"/>
      </p:ext>
    </p:extLst>
  </p:cSld>
  <p:clrMapOvr>
    <a:masterClrMapping/>
  </p:clrMapOvr>
  <p:transition spd="med" advClick="0" advTm="6000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96AC-43A4-4CC7-AC59-A9452A17D3E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10988"/>
      </p:ext>
    </p:extLst>
  </p:cSld>
  <p:clrMapOvr>
    <a:masterClrMapping/>
  </p:clrMapOvr>
  <p:transition spd="med" advClick="0" advTm="6000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6797-142C-4926-A3C3-BF4E2409F92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25447"/>
      </p:ext>
    </p:extLst>
  </p:cSld>
  <p:clrMapOvr>
    <a:masterClrMapping/>
  </p:clrMapOvr>
  <p:transition spd="med" advClick="0" advTm="6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5F2F-5FBB-4D93-A5B8-9765D032C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43B6-18E0-496F-AF41-4F8B4B8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1BE1D-C6B0-415D-BCE2-8E681AF64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12C-D61A-45E3-BD2B-0F80B0D74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A183-53E7-4341-9AFB-175505251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56BC3-5ED2-4041-8D86-CB3B58C6A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60D-970C-4761-A1DD-D19959ECC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63F5F1-6C0A-4D66-AA57-373C1FAEE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7136A0-7ADA-487A-90EF-521D791CE6F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 advClick="0" advTm="6000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0"/>
            <a:ext cx="8064896" cy="685800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3717032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253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0731E-6 L 0.76875 -0.21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-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48872" cy="6741368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06673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4385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8538E-6 L -0.98333 0.55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67" y="27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776864" cy="6624736"/>
          </a:xfr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7553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643188"/>
            <a:ext cx="25003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711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064896" cy="674136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4263876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153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8395 L -0.7493 -0.058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5" y="-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ё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848872" cy="6552728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968493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40" b="86644" l="0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9" y="3975593"/>
            <a:ext cx="2857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3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7864 -0.5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8784976" cy="68580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80" y="76470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3861048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60" y="1890232"/>
            <a:ext cx="27305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0" b="86644" l="0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55342"/>
            <a:ext cx="2857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668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0504 L -0.1243 0.00093 C -0.15069 -0.0673 -0.18958 -0.1043 -0.23021 -0.1043 C -0.27656 -0.1043 -0.31354 -0.0673 -0.33976 0.00093 L -0.46424 0.3050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2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59804">
            <a:off x="132908" y="1507787"/>
            <a:ext cx="1270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8869">
            <a:off x="861861" y="454302"/>
            <a:ext cx="976708" cy="65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55969">
            <a:off x="1472437" y="351286"/>
            <a:ext cx="1196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4" y="978082"/>
            <a:ext cx="934193" cy="6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9" y="354462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946" y="819371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20416">
            <a:off x="593097" y="931696"/>
            <a:ext cx="11858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09413">
            <a:off x="525536" y="1955360"/>
            <a:ext cx="1547664" cy="20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6" y="4281923"/>
            <a:ext cx="2715843" cy="203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8" y="4008535"/>
            <a:ext cx="3041614" cy="27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3565" y="1722635"/>
            <a:ext cx="1797032" cy="290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3938" y="395513"/>
            <a:ext cx="2212530" cy="22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0815">
            <a:off x="2628410" y="2674530"/>
            <a:ext cx="3323587" cy="27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4" y="476672"/>
            <a:ext cx="3012329" cy="200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339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юлька</cp:lastModifiedBy>
  <cp:revision>100</cp:revision>
  <dcterms:created xsi:type="dcterms:W3CDTF">2008-01-02T07:01:34Z</dcterms:created>
  <dcterms:modified xsi:type="dcterms:W3CDTF">2014-03-06T16:56:29Z</dcterms:modified>
</cp:coreProperties>
</file>