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64" r:id="rId2"/>
    <p:sldId id="265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6A5E311-6C74-49F4-B3D9-65A379DC5204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94B6FAD-95EF-4752-BCF9-568D57E6004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inrich-heine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19" y="597150"/>
            <a:ext cx="2580397" cy="42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6328" y="5616498"/>
            <a:ext cx="5929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32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3200" b="1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de-DE" sz="3200" b="1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.12.</a:t>
            </a:r>
            <a:r>
              <a:rPr lang="ru-RU" sz="3200" b="1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1797</a:t>
            </a:r>
            <a:r>
              <a:rPr lang="en-US" sz="3200" b="1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de-DE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.02.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1856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5766" y="5031723"/>
            <a:ext cx="608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 Heine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8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834" y="301292"/>
            <a:ext cx="77583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13. Dezember 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1794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wurde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 in Düsseldorf geboren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75" y="1808019"/>
            <a:ext cx="61912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8426" y="148848"/>
            <a:ext cx="79271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Studium an den Universitäten Bonn, Göttingen und Berlin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187" y="1283450"/>
            <a:ext cx="3598384" cy="23464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837" y="3848272"/>
            <a:ext cx="4010025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46" y="1283449"/>
            <a:ext cx="3308927" cy="2481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684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1691" y="844302"/>
            <a:ext cx="71170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1821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erste Gedichtsammlung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1273" y="2133600"/>
            <a:ext cx="716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1827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„Buch der Lieder“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vier Zyklen: „Junge Leiden“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„Lyrisches Intermezzo“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„Die Heimkehr“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„Die Nordsee“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3" y="4813733"/>
            <a:ext cx="431006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6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02912" y="1310603"/>
            <a:ext cx="4763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1831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emigrierte nach Paris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17" y="885224"/>
            <a:ext cx="3366656" cy="470520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546" y="2608407"/>
            <a:ext cx="5264727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40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</TotalTime>
  <Words>69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 f</dc:creator>
  <cp:lastModifiedBy>Людмила Ивановна</cp:lastModifiedBy>
  <cp:revision>11</cp:revision>
  <dcterms:created xsi:type="dcterms:W3CDTF">2016-04-06T07:02:31Z</dcterms:created>
  <dcterms:modified xsi:type="dcterms:W3CDTF">2016-04-11T19:33:40Z</dcterms:modified>
</cp:coreProperties>
</file>