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6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0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3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3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0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1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4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5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8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0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9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902" y="5597406"/>
            <a:ext cx="478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0.11.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1805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ton Graff - Friedrich Sch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31" y="551566"/>
            <a:ext cx="3340990" cy="43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901" y="5012631"/>
            <a:ext cx="4830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Schiller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3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507" y="651279"/>
            <a:ext cx="775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Studium an der Militärakademie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1913485"/>
            <a:ext cx="6276109" cy="35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3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1272" y="2863980"/>
            <a:ext cx="3845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Drama 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„Die Räuber“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695324"/>
            <a:ext cx="3821257" cy="54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514" y="1235538"/>
            <a:ext cx="561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1799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das Leben in Weimar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02" y="2286000"/>
            <a:ext cx="4846504" cy="362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88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282" y="2026977"/>
            <a:ext cx="8081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Dramen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„Wallenstein“, „Die Jungfrau von Orleans“, „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Stuart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„Wilhelm Tell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 Gedichte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9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939" y="3223624"/>
            <a:ext cx="415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1805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 er ums Leben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8" y="817419"/>
            <a:ext cx="2934987" cy="53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 f</dc:creator>
  <cp:lastModifiedBy>Людмила Ивановна</cp:lastModifiedBy>
  <cp:revision>9</cp:revision>
  <dcterms:created xsi:type="dcterms:W3CDTF">2016-04-06T07:02:31Z</dcterms:created>
  <dcterms:modified xsi:type="dcterms:W3CDTF">2016-04-11T19:31:24Z</dcterms:modified>
</cp:coreProperties>
</file>