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46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6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28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11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574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50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59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951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34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76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56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3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98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3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56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3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A5E311-6C74-49F4-B3D9-65A379DC520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4B6FAD-95EF-4752-BCF9-568D57E60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oethe (Stieler 182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57" y="553403"/>
            <a:ext cx="3660875" cy="451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8157" y="5697414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de-DE" sz="3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.08.</a:t>
            </a:r>
            <a:r>
              <a:rPr lang="ru-RU" sz="3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1749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7595" y="5112639"/>
            <a:ext cx="5517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W. </a:t>
            </a:r>
            <a:r>
              <a:rPr lang="de-DE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Coethe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9709" y="796859"/>
            <a:ext cx="7758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1765-1768</a:t>
            </a:r>
            <a:r>
              <a:rPr lang="de-DE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das Studium der Recht an der Leipziger Universität, </a:t>
            </a:r>
            <a:r>
              <a:rPr lang="de-DE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1771</a:t>
            </a:r>
            <a:r>
              <a:rPr lang="de-DE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in Straßburg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2484292"/>
            <a:ext cx="3754581" cy="334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2632364"/>
            <a:ext cx="4010891" cy="348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51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200" y="2356384"/>
            <a:ext cx="32914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1774</a:t>
            </a:r>
            <a:r>
              <a:rPr lang="de-DE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de-DE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 Briefroman „Die Leiden des jungen Werther“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9" y="609600"/>
            <a:ext cx="4158650" cy="55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3710" y="5720070"/>
            <a:ext cx="7117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Von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1775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de-DE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das Leben in Weimar</a:t>
            </a:r>
            <a:endParaRPr lang="ru-RU" sz="3200" dirty="0"/>
          </a:p>
        </p:txBody>
      </p:sp>
      <p:pic>
        <p:nvPicPr>
          <p:cNvPr id="2050" name="Picture 2" descr="Goethe Schiller Weimar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48" y="556376"/>
            <a:ext cx="3876231" cy="51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350" y="2055112"/>
            <a:ext cx="80818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Gedichte „</a:t>
            </a:r>
            <a:r>
              <a:rPr lang="de-DE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Mailied</a:t>
            </a:r>
            <a:r>
              <a:rPr lang="de-DE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“, „Meeresstille“, „Heidenröslein“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de-DE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die Ballade „Der Erlkönig“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de-DE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die Tragödie „Faust“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7307" y="2890391"/>
            <a:ext cx="39069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1832</a:t>
            </a:r>
            <a:r>
              <a:rPr lang="de-DE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kam er ums Leben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8" y="889000"/>
            <a:ext cx="33782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74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 f</dc:creator>
  <cp:lastModifiedBy>Людмила Ивановна</cp:lastModifiedBy>
  <cp:revision>6</cp:revision>
  <dcterms:created xsi:type="dcterms:W3CDTF">2016-04-06T07:02:31Z</dcterms:created>
  <dcterms:modified xsi:type="dcterms:W3CDTF">2016-04-11T19:22:48Z</dcterms:modified>
</cp:coreProperties>
</file>