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4" autoAdjust="0"/>
  </p:normalViewPr>
  <p:slideViewPr>
    <p:cSldViewPr>
      <p:cViewPr varScale="1">
        <p:scale>
          <a:sx n="107" d="100"/>
          <a:sy n="107" d="100"/>
        </p:scale>
        <p:origin x="16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10A63A4-3572-4B27-B383-84D7D9E3D83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58EE69-A876-4E74-86C2-628494CDF3A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6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5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2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8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0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92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5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3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7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9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7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4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1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en-US" smtClean="0">
                <a:solidFill>
                  <a:schemeClr val="tx1"/>
                </a:solidFill>
              </a:rPr>
              <a:pPr/>
              <a:t>12/17/2015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kern="1200" cap="all" baseline="0" noProof="0" dirty="0" smtClean="0">
                <a:solidFill>
                  <a:srgbClr val="7030A0"/>
                </a:solidFill>
              </a:rPr>
              <a:t>Общенаучные методы исследования</a:t>
            </a:r>
            <a:endParaRPr lang="ru-RU" b="1" noProof="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noProof="0" dirty="0" smtClean="0">
                <a:latin typeface="Calibri" panose="020F0502020204030204" pitchFamily="34" charset="0"/>
              </a:rPr>
              <a:t>© </a:t>
            </a:r>
            <a:r>
              <a:rPr lang="ru-RU" noProof="0" dirty="0" smtClean="0"/>
              <a:t>Г.Д.Н. декабрь 2015</a:t>
            </a:r>
            <a:endParaRPr lang="ru-RU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Всем вместе нам удалось вспомнить </a:t>
            </a:r>
            <a:r>
              <a:rPr lang="ru-RU" noProof="0" dirty="0" smtClean="0">
                <a:solidFill>
                  <a:srgbClr val="C00000"/>
                </a:solidFill>
              </a:rPr>
              <a:t>основные ингредиенты </a:t>
            </a:r>
            <a:r>
              <a:rPr lang="ru-RU" noProof="0" dirty="0" smtClean="0"/>
              <a:t>торта</a:t>
            </a:r>
            <a:endParaRPr lang="ru-RU" noProof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336704" cy="4695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Ура!!! у нас ведь есть компьютерная программа, куда можно </a:t>
            </a:r>
            <a:r>
              <a:rPr lang="ru-RU" noProof="0" dirty="0" smtClean="0">
                <a:solidFill>
                  <a:srgbClr val="C00000"/>
                </a:solidFill>
              </a:rPr>
              <a:t>внести необходимые данные и увидеть</a:t>
            </a:r>
            <a:r>
              <a:rPr lang="ru-RU" noProof="0" dirty="0" smtClean="0"/>
              <a:t>, как будет выглядеть готовый торт!</a:t>
            </a:r>
            <a:endParaRPr lang="ru-RU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34" y="3494292"/>
            <a:ext cx="3240360" cy="3205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94292"/>
            <a:ext cx="4834957" cy="32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09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Когда ввод данных был закончен, компьютер «выдал» рисунок нашего шедевра. Он был очень похож на тот, которым нас угощали. По виду он был </a:t>
            </a:r>
            <a:r>
              <a:rPr lang="ru-RU" noProof="0" dirty="0" smtClean="0">
                <a:solidFill>
                  <a:srgbClr val="C00000"/>
                </a:solidFill>
              </a:rPr>
              <a:t>аналогичен</a:t>
            </a:r>
            <a:r>
              <a:rPr lang="ru-RU" noProof="0" dirty="0" smtClean="0"/>
              <a:t>!</a:t>
            </a:r>
            <a:endParaRPr lang="ru-RU" noProof="0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032448" cy="302433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37782"/>
            <a:ext cx="3810000" cy="25146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195736" y="4967842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3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Компьютерная программа позволила нам </a:t>
            </a:r>
            <a:r>
              <a:rPr lang="ru-RU" noProof="0" dirty="0" smtClean="0">
                <a:solidFill>
                  <a:srgbClr val="C00000"/>
                </a:solidFill>
              </a:rPr>
              <a:t>рассчитать</a:t>
            </a:r>
            <a:r>
              <a:rPr lang="ru-RU" noProof="0" dirty="0" smtClean="0"/>
              <a:t> </a:t>
            </a:r>
            <a:r>
              <a:rPr lang="ru-RU" noProof="0" dirty="0" smtClean="0">
                <a:solidFill>
                  <a:srgbClr val="C00000"/>
                </a:solidFill>
              </a:rPr>
              <a:t>необходимое количество компонентов</a:t>
            </a:r>
            <a:endParaRPr lang="ru-RU" noProof="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4771504" cy="4218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" y="2429145"/>
            <a:ext cx="324581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44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Мы поняли, что если правильно смешаем и выложим все </a:t>
            </a:r>
            <a:r>
              <a:rPr lang="ru-RU" noProof="0" dirty="0" smtClean="0">
                <a:solidFill>
                  <a:srgbClr val="C00000"/>
                </a:solidFill>
              </a:rPr>
              <a:t>компоненты</a:t>
            </a:r>
            <a:r>
              <a:rPr lang="ru-RU" noProof="0" dirty="0" smtClean="0"/>
              <a:t>, то успех близок!</a:t>
            </a:r>
            <a:endParaRPr lang="ru-RU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5993537" cy="39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92646" y="620688"/>
            <a:ext cx="824385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На кухне кипела работа! </a:t>
            </a:r>
            <a:br>
              <a:rPr lang="ru-RU" noProof="0" dirty="0" smtClean="0"/>
            </a:br>
            <a:r>
              <a:rPr lang="ru-RU" noProof="0" dirty="0" smtClean="0"/>
              <a:t>Мы </a:t>
            </a:r>
            <a:r>
              <a:rPr lang="ru-RU" noProof="0" dirty="0" smtClean="0">
                <a:solidFill>
                  <a:srgbClr val="C00000"/>
                </a:solidFill>
              </a:rPr>
              <a:t>взвешивали, отмеривали</a:t>
            </a:r>
            <a:r>
              <a:rPr lang="ru-RU" noProof="0" dirty="0" smtClean="0"/>
              <a:t>…</a:t>
            </a:r>
            <a:endParaRPr lang="ru-RU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6" y="2095593"/>
            <a:ext cx="4802832" cy="320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095593"/>
            <a:ext cx="3303811" cy="3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Наши родители пристально </a:t>
            </a:r>
            <a:r>
              <a:rPr lang="ru-RU" noProof="0" dirty="0" smtClean="0">
                <a:solidFill>
                  <a:srgbClr val="C00000"/>
                </a:solidFill>
              </a:rPr>
              <a:t>наблюдали</a:t>
            </a:r>
            <a:r>
              <a:rPr lang="ru-RU" noProof="0" dirty="0" smtClean="0"/>
              <a:t> за нами со стороны…</a:t>
            </a:r>
            <a:endParaRPr lang="ru-RU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1" y="2348880"/>
            <a:ext cx="3810000" cy="345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7428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4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01000" cy="1112838"/>
          </a:xfrm>
        </p:spPr>
        <p:txBody>
          <a:bodyPr>
            <a:noAutofit/>
          </a:bodyPr>
          <a:lstStyle/>
          <a:p>
            <a:r>
              <a:rPr lang="ru-RU" sz="3200" noProof="0" dirty="0" smtClean="0"/>
              <a:t>Мы угостили наших друзей своим шедевром. </a:t>
            </a:r>
            <a:br>
              <a:rPr lang="ru-RU" sz="3200" noProof="0" dirty="0" smtClean="0"/>
            </a:br>
            <a:r>
              <a:rPr lang="ru-RU" sz="3200" noProof="0" dirty="0" smtClean="0"/>
              <a:t>Они изумлённо спросили: «как вы приготовили такой </a:t>
            </a:r>
            <a:r>
              <a:rPr lang="ru-RU" sz="3200" noProof="0" dirty="0" err="1" smtClean="0"/>
              <a:t>вкуснющий</a:t>
            </a:r>
            <a:r>
              <a:rPr lang="ru-RU" sz="3200" noProof="0" dirty="0" smtClean="0"/>
              <a:t> торт?»</a:t>
            </a:r>
            <a:br>
              <a:rPr lang="ru-RU" sz="3200" noProof="0" dirty="0" smtClean="0"/>
            </a:br>
            <a:r>
              <a:rPr lang="ru-RU" sz="3200" dirty="0" smtClean="0"/>
              <a:t>«</a:t>
            </a:r>
            <a:r>
              <a:rPr lang="ru-RU" sz="3200" dirty="0" smtClean="0">
                <a:solidFill>
                  <a:srgbClr val="C00000"/>
                </a:solidFill>
              </a:rPr>
              <a:t>формулу </a:t>
            </a:r>
            <a:r>
              <a:rPr lang="ru-RU" sz="3200" dirty="0" smtClean="0"/>
              <a:t>надо знать!» – весело ответили мы.</a:t>
            </a:r>
            <a:endParaRPr lang="ru-RU" sz="3200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20" y="346171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Позже, в </a:t>
            </a:r>
            <a:r>
              <a:rPr lang="ru-RU" noProof="0" dirty="0" smtClean="0">
                <a:solidFill>
                  <a:srgbClr val="C00000"/>
                </a:solidFill>
              </a:rPr>
              <a:t>интернете мы нашли</a:t>
            </a:r>
            <a:r>
              <a:rPr lang="ru-RU" noProof="0" dirty="0" smtClean="0"/>
              <a:t> старинную поварскую книгу и оказалось, что такие торты пекли уже в </a:t>
            </a:r>
            <a:r>
              <a:rPr lang="en-US" noProof="0" dirty="0" smtClean="0"/>
              <a:t>XVIII </a:t>
            </a:r>
            <a:r>
              <a:rPr lang="ru-RU" noProof="0" dirty="0" smtClean="0"/>
              <a:t>веке!</a:t>
            </a:r>
            <a:endParaRPr lang="ru-RU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15" y="2204864"/>
            <a:ext cx="6064473" cy="45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Но мы всё равно остались довольны, ведь </a:t>
            </a:r>
            <a:r>
              <a:rPr lang="ru-RU" noProof="0" dirty="0" smtClean="0">
                <a:solidFill>
                  <a:srgbClr val="7030A0"/>
                </a:solidFill>
              </a:rPr>
              <a:t>мы всё сделали сами</a:t>
            </a:r>
            <a:r>
              <a:rPr lang="ru-RU" noProof="0" dirty="0" smtClean="0"/>
              <a:t> и неважно, что это давно было известно!</a:t>
            </a:r>
            <a:endParaRPr lang="ru-RU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998046" cy="40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84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1200" cap="all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Проблема?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295400"/>
            <a:ext cx="8856984" cy="4830763"/>
          </a:xfrm>
        </p:spPr>
        <p:txBody>
          <a:bodyPr/>
          <a:lstStyle/>
          <a:p>
            <a:r>
              <a:rPr lang="ru-RU" noProof="0" dirty="0" smtClean="0"/>
              <a:t>Как-то раз нас пригласили в гости наши друзья…</a:t>
            </a:r>
            <a:endParaRPr lang="ru-RU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78850"/>
            <a:ext cx="6372200" cy="4779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задание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/>
          <a:lstStyle/>
          <a:p>
            <a:r>
              <a:rPr lang="ru-RU" noProof="0" dirty="0" smtClean="0"/>
              <a:t>Установите, какие методы научного поиска использовали ребята в процессе приготовления торта.</a:t>
            </a:r>
            <a:endParaRPr lang="ru-RU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6387"/>
            <a:ext cx="8001000" cy="111283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Ответы к заданию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024" y="1124744"/>
            <a:ext cx="8001000" cy="48307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7 – эксперимент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8 – идеализация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9 – описание + идеализация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10 – абстрагирование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11 – моделирование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12 – аналогия + сравнение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13 – статистика + дедукция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14 – индукция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15 – измерение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16 – наблюдение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17 – формализация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18 – исторический метод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85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1200" cap="all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 мы пришли на званый ужин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/>
          <a:lstStyle/>
          <a:p>
            <a:endParaRPr lang="ru-RU" noProof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941311" cy="3744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Еда была необыкновенно вкусной!</a:t>
            </a:r>
            <a:endParaRPr lang="ru-RU" noProof="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5" y="1295400"/>
            <a:ext cx="7240150" cy="48307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нам захотелось узнать рецепт торта</a:t>
            </a:r>
            <a:endParaRPr lang="ru-RU" noProof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230011" cy="46725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8001000" cy="1112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Нам с радостью его рассказали,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но когда мы решили его приготовить, то рецепт… забыли </a:t>
            </a:r>
            <a:endParaRPr lang="ru-RU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3982194" cy="398219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мы решили </a:t>
            </a:r>
            <a:r>
              <a:rPr lang="ru-RU" dirty="0">
                <a:solidFill>
                  <a:srgbClr val="C00000"/>
                </a:solidFill>
              </a:rPr>
              <a:t>поэкспериментировать</a:t>
            </a:r>
            <a:r>
              <a:rPr lang="ru-RU" dirty="0" smtClean="0"/>
              <a:t>!</a:t>
            </a:r>
            <a:endParaRPr lang="ru-RU" noProof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4509"/>
            <a:ext cx="8001000" cy="43525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noProof="0" dirty="0" smtClean="0"/>
              <a:t>Мы  начали  вспоминать,  </a:t>
            </a:r>
            <a:r>
              <a:rPr lang="ru-RU" noProof="0" dirty="0" smtClean="0">
                <a:solidFill>
                  <a:srgbClr val="C00000"/>
                </a:solidFill>
              </a:rPr>
              <a:t>как выглядел</a:t>
            </a:r>
            <a:r>
              <a:rPr lang="ru-RU" noProof="0" dirty="0" smtClean="0"/>
              <a:t>  тот  самый  торт</a:t>
            </a:r>
            <a:endParaRPr lang="ru-RU" noProof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8" y="1295400"/>
            <a:ext cx="7104063" cy="48307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84976" cy="1112838"/>
          </a:xfrm>
        </p:spPr>
        <p:txBody>
          <a:bodyPr>
            <a:normAutofit fontScale="90000"/>
          </a:bodyPr>
          <a:lstStyle/>
          <a:p>
            <a:r>
              <a:rPr lang="ru-RU" sz="4000" kern="1200" cap="all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Каждый из нас </a:t>
            </a:r>
            <a:r>
              <a:rPr lang="ru-RU" sz="4000" kern="1200" cap="all" baseline="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описывал </a:t>
            </a:r>
            <a:r>
              <a:rPr lang="ru-RU" sz="4000" kern="1200" cap="all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торт словами…</a:t>
            </a:r>
            <a:br>
              <a:rPr lang="ru-RU" sz="4000" kern="1200" cap="all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/>
              <a:t>Мы </a:t>
            </a:r>
            <a:r>
              <a:rPr lang="ru-RU" dirty="0" smtClean="0">
                <a:solidFill>
                  <a:srgbClr val="C00000"/>
                </a:solidFill>
              </a:rPr>
              <a:t>мысленно его представляли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Но мы не всё помнили!</a:t>
            </a:r>
            <a:endParaRPr lang="ru-RU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5212071" cy="2931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45" y="3095174"/>
            <a:ext cx="4378265" cy="2905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_fair_72dpi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6F8574-A75F-4890-8CAE-B90C14F9E6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проекта научной конференции</Template>
  <TotalTime>0</TotalTime>
  <Words>303</Words>
  <Application>Microsoft Office PowerPoint</Application>
  <PresentationFormat>Экран (4:3)</PresentationFormat>
  <Paragraphs>56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Tw Cen MT Condensed</vt:lpstr>
      <vt:lpstr>sci_fair_72dpi</vt:lpstr>
      <vt:lpstr>Общенаучные методы исследования</vt:lpstr>
      <vt:lpstr>Проблема?</vt:lpstr>
      <vt:lpstr>И мы пришли на званый ужин</vt:lpstr>
      <vt:lpstr>Еда была необыкновенно вкусной!</vt:lpstr>
      <vt:lpstr>И нам захотелось узнать рецепт торта</vt:lpstr>
      <vt:lpstr>Нам с радостью его рассказали, но когда мы решили его приготовить, то рецепт… забыли </vt:lpstr>
      <vt:lpstr>И мы решили поэкспериментировать!</vt:lpstr>
      <vt:lpstr>Мы  начали  вспоминать,  как выглядел  тот  самый  торт</vt:lpstr>
      <vt:lpstr>Каждый из нас описывал торт словами… Мы мысленно его представляли! Но мы не всё помнили!</vt:lpstr>
      <vt:lpstr>Всем вместе нам удалось вспомнить основные ингредиенты торта</vt:lpstr>
      <vt:lpstr>Ура!!! у нас ведь есть компьютерная программа, куда можно внести необходимые данные и увидеть, как будет выглядеть готовый торт!</vt:lpstr>
      <vt:lpstr>Когда ввод данных был закончен, компьютер «выдал» рисунок нашего шедевра. Он был очень похож на тот, которым нас угощали. По виду он был аналогичен!</vt:lpstr>
      <vt:lpstr>Компьютерная программа позволила нам рассчитать необходимое количество компонентов</vt:lpstr>
      <vt:lpstr>Мы поняли, что если правильно смешаем и выложим все компоненты, то успех близок!</vt:lpstr>
      <vt:lpstr>На кухне кипела работа!  Мы взвешивали, отмеривали…</vt:lpstr>
      <vt:lpstr>Наши родители пристально наблюдали за нами со стороны…</vt:lpstr>
      <vt:lpstr>Мы угостили наших друзей своим шедевром.  Они изумлённо спросили: «как вы приготовили такой вкуснющий торт?» «формулу надо знать!» – весело ответили мы.</vt:lpstr>
      <vt:lpstr>Позже, в интернете мы нашли старинную поварскую книгу и оказалось, что такие торты пекли уже в XVIII веке!</vt:lpstr>
      <vt:lpstr>Но мы всё равно остались довольны, ведь мы всё сделали сами и неважно, что это давно было известно!</vt:lpstr>
      <vt:lpstr>задание</vt:lpstr>
      <vt:lpstr>Ответы к заданию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2015-12-04T18:23:25Z</dcterms:created>
  <dcterms:modified xsi:type="dcterms:W3CDTF">2015-12-17T11:20:54Z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