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74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90" d="100"/>
          <a:sy n="90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ДЕТСКОЙ</a:t>
            </a:r>
            <a:br>
              <a:rPr lang="ru-RU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C00000"/>
                </a:solidFill>
              </a:rPr>
              <a:t>В библиотеке ГУО «Гимназия – колледж искусств г. Молодечно»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ТРЕТИЙ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«Великий сказочник – Г.Х. Андерсен» – игра-путешествие для учащихся начальной школы</a:t>
            </a:r>
          </a:p>
          <a:p>
            <a:r>
              <a:rPr lang="ru-RU" sz="3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«Читали мамы – читаем мы» – книжная выставка</a:t>
            </a:r>
          </a:p>
        </p:txBody>
      </p:sp>
    </p:spTree>
    <p:extLst>
      <p:ext uri="{BB962C8B-B14F-4D97-AF65-F5344CB8AC3E}">
        <p14:creationId xmlns:p14="http://schemas.microsoft.com/office/powerpoint/2010/main" val="307729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Знакомились с выставкой и принимали участие в мероприятии учащиеся </a:t>
            </a:r>
          </a:p>
          <a:p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1-ых и 2-ых классов</a:t>
            </a:r>
          </a:p>
          <a:p>
            <a:pPr algn="l"/>
            <a:endParaRPr lang="ru-RU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57" y="2626273"/>
            <a:ext cx="4171950" cy="32004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464" y="2611042"/>
            <a:ext cx="4200525" cy="320040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57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613" y="2171700"/>
            <a:ext cx="2944540" cy="23374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32656"/>
            <a:ext cx="3162300" cy="2028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4293096"/>
            <a:ext cx="3171825" cy="20882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8614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674" y="329929"/>
            <a:ext cx="3998565" cy="288304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96" y="3401590"/>
            <a:ext cx="3816424" cy="2880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712" y="3401590"/>
            <a:ext cx="3714750" cy="28803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59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ВСТРЕЧИ </a:t>
            </a:r>
          </a:p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КНИГОЙ</a:t>
            </a:r>
          </a:p>
          <a:p>
            <a:r>
              <a:rPr lang="ru-RU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страницами школьных учебников» – книжная выставка</a:t>
            </a:r>
          </a:p>
        </p:txBody>
      </p:sp>
    </p:spTree>
    <p:extLst>
      <p:ext uri="{BB962C8B-B14F-4D97-AF65-F5344CB8AC3E}">
        <p14:creationId xmlns:p14="http://schemas.microsoft.com/office/powerpoint/2010/main" val="2133262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18" y="504825"/>
            <a:ext cx="4505325" cy="29241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662" y="3140968"/>
            <a:ext cx="4572000" cy="33337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400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000" b="1" i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ребятам -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 наших мероприятий, а также классным руководителям, которые принимали участие вместе с детьми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НОВЫХ ВСТРЕЧ </a:t>
            </a:r>
          </a:p>
          <a:p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БИБЛИОТЕКЕ</a:t>
            </a:r>
          </a:p>
          <a:p>
            <a:endParaRPr lang="ru-RU" sz="6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9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195787"/>
          </a:xfrm>
        </p:spPr>
        <p:txBody>
          <a:bodyPr>
            <a:normAutofit/>
          </a:bodyPr>
          <a:lstStyle/>
          <a:p>
            <a:r>
              <a:rPr lang="ru-RU" sz="6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ПЕРВЫЙ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из лучших книг» – литературная игра</a:t>
            </a:r>
          </a:p>
          <a:p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«Интересная книга – лучший друг» – книжная выставка</a:t>
            </a:r>
          </a:p>
        </p:txBody>
      </p:sp>
    </p:spTree>
    <p:extLst>
      <p:ext uri="{BB962C8B-B14F-4D97-AF65-F5344CB8AC3E}">
        <p14:creationId xmlns:p14="http://schemas.microsoft.com/office/powerpoint/2010/main" val="62070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062664" cy="5976663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856984" cy="6480720"/>
          </a:xfrm>
        </p:spPr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мероприятии принимали участие</a:t>
            </a:r>
          </a:p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 «А», 5 «Б», 5 «</a:t>
            </a:r>
            <a:r>
              <a:rPr lang="ru-RU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Г» классов</a:t>
            </a:r>
          </a:p>
          <a:p>
            <a:pPr algn="l"/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83" y="1459074"/>
            <a:ext cx="3962743" cy="3036071"/>
          </a:xfrm>
          <a:prstGeom prst="rect">
            <a:avLst/>
          </a:prstGeom>
        </p:spPr>
      </p:pic>
      <p:pic>
        <p:nvPicPr>
          <p:cNvPr id="5" name="Рисунок 4" descr="C:\Users\User1\Desktop\Для презентации\IMG_20190326_100027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126" y="3212976"/>
            <a:ext cx="3895090" cy="296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6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559053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принимали активное участие в проводимых конкурсах и литературной викторине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0026"/>
            <a:ext cx="3024336" cy="21602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2608216"/>
            <a:ext cx="3420616" cy="24288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077072"/>
            <a:ext cx="3286125" cy="24955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010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9524"/>
            <a:ext cx="9153525" cy="6848475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63" y="135810"/>
            <a:ext cx="3943350" cy="3124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260010"/>
            <a:ext cx="3952875" cy="3228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839" y="737385"/>
            <a:ext cx="3943350" cy="310958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693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80512" cy="685800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ВТОРОЙ</a:t>
            </a:r>
          </a:p>
          <a:p>
            <a:r>
              <a:rPr lang="be-BY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«Кнігі-юбіляры беларускіх пісьменнікаў 2019 года» – выставка – просмотр</a:t>
            </a:r>
          </a:p>
          <a:p>
            <a:r>
              <a:rPr lang="be-BY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«Гісторыя майго горада» - віктарына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8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be-BY" dirty="0"/>
          </a:p>
          <a:p>
            <a:r>
              <a:rPr lang="be-BY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мероприятии принимали участие </a:t>
            </a:r>
          </a:p>
          <a:p>
            <a:r>
              <a:rPr lang="be-BY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5 «Д» класса</a:t>
            </a:r>
          </a:p>
          <a:p>
            <a:pPr algn="l"/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41488"/>
            <a:ext cx="3714750" cy="27717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23" y="1707455"/>
            <a:ext cx="3162300" cy="21336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942" y="1707455"/>
            <a:ext cx="2981325" cy="19145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254" y="4629919"/>
            <a:ext cx="2886075" cy="22002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23" y="4739456"/>
            <a:ext cx="2857500" cy="19812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89672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  <a:p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выставкой</a:t>
            </a:r>
          </a:p>
          <a:p>
            <a:endParaRPr lang="ru-RU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84784"/>
            <a:ext cx="5940425" cy="44551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090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/>
          <a:lstStyle/>
          <a:p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28601"/>
            <a:ext cx="4648200" cy="337185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6248" y="2852936"/>
            <a:ext cx="4648200" cy="3552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72471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200</TotalTime>
  <Words>175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НЕДЕЛЯ ДЕТСКОЙ КНИГИ</vt:lpstr>
      <vt:lpstr>ДЕНЬ ПЕРВЫЙ</vt:lpstr>
      <vt:lpstr> </vt:lpstr>
      <vt:lpstr>Учащиеся принимали активное участие в проводимых конкурсах и литературной викторине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детской книги</dc:title>
  <dc:creator>User1</dc:creator>
  <cp:keywords/>
  <cp:lastModifiedBy>Пользователь</cp:lastModifiedBy>
  <cp:revision>24</cp:revision>
  <dcterms:created xsi:type="dcterms:W3CDTF">2019-03-29T13:25:22Z</dcterms:created>
  <dcterms:modified xsi:type="dcterms:W3CDTF">2019-04-02T06:53:38Z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