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Введение в исследовательскую деятельность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Занятие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4" y="1057835"/>
            <a:ext cx="11416641" cy="4947211"/>
          </a:xfrm>
        </p:spPr>
      </p:pic>
    </p:spTree>
    <p:extLst>
      <p:ext uri="{BB962C8B-B14F-4D97-AF65-F5344CB8AC3E}">
        <p14:creationId xmlns:p14="http://schemas.microsoft.com/office/powerpoint/2010/main" val="18489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118" y="211734"/>
            <a:ext cx="10094258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Наука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область человеческой деятельности, направленная на познание природы, человека (общества) и созданных им объектов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10" y="1886854"/>
            <a:ext cx="2574171" cy="4402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18" y="2729753"/>
            <a:ext cx="2381250" cy="2743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23" y="2703140"/>
            <a:ext cx="3700794" cy="276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724" y="33723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Исследователь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– человек, изучающий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что-либо при помощи определённых способов познания – научных методов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94" y="2011269"/>
            <a:ext cx="9085598" cy="3950260"/>
          </a:xfrm>
        </p:spPr>
      </p:pic>
      <p:sp>
        <p:nvSpPr>
          <p:cNvPr id="5" name="TextBox 4"/>
          <p:cNvSpPr txBox="1"/>
          <p:nvPr/>
        </p:nvSpPr>
        <p:spPr>
          <a:xfrm>
            <a:off x="1837765" y="6131859"/>
            <a:ext cx="9036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Исследование = познание истины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256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5701" y="477081"/>
            <a:ext cx="8911687" cy="64887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Выбор темы исследования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72988"/>
            <a:ext cx="8915400" cy="4638234"/>
          </a:xfrm>
        </p:spPr>
        <p:txBody>
          <a:bodyPr/>
          <a:lstStyle/>
          <a:p>
            <a:r>
              <a:rPr lang="ru-RU" dirty="0" smtClean="0"/>
              <a:t>Что исследовать?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7" y="1843096"/>
            <a:ext cx="3829050" cy="4192391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4634753" y="2545976"/>
            <a:ext cx="2519082" cy="627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634753" y="3822384"/>
            <a:ext cx="2519082" cy="627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359463" y="2675075"/>
            <a:ext cx="427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РЕШАЕТЕ  ВЫ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386918" y="3939291"/>
            <a:ext cx="415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РЕШАЕТ ВАШ РУКОВОДИТЕЛЬ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51002" y="5615405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ВЫБОР ТЕМЫ ИССЛЕДОВАНИЯ – </a:t>
            </a:r>
            <a:r>
              <a:rPr lang="ru-RU" b="1" dirty="0">
                <a:solidFill>
                  <a:srgbClr val="FF0000"/>
                </a:solidFill>
              </a:rPr>
              <a:t>САМА ПО </a:t>
            </a:r>
            <a:r>
              <a:rPr lang="ru-RU" b="1" dirty="0" smtClean="0">
                <a:solidFill>
                  <a:srgbClr val="FF0000"/>
                </a:solidFill>
              </a:rPr>
              <a:t>СЕБЕ ПРОБЛЕМА!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56" y="1273737"/>
            <a:ext cx="2638000" cy="251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8878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Выбор темы исследования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59" y="1272988"/>
            <a:ext cx="8613699" cy="5585012"/>
          </a:xfrm>
        </p:spPr>
      </p:pic>
    </p:spTree>
    <p:extLst>
      <p:ext uri="{BB962C8B-B14F-4D97-AF65-F5344CB8AC3E}">
        <p14:creationId xmlns:p14="http://schemas.microsoft.com/office/powerpoint/2010/main" val="8009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611" y="611038"/>
            <a:ext cx="10381129" cy="78068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Карлсон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справится с сильным ветром?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95" y="1210235"/>
            <a:ext cx="3073848" cy="3073848"/>
          </a:xfrm>
        </p:spPr>
      </p:pic>
      <p:sp>
        <p:nvSpPr>
          <p:cNvPr id="5" name="TextBox 4"/>
          <p:cNvSpPr txBox="1"/>
          <p:nvPr/>
        </p:nvSpPr>
        <p:spPr>
          <a:xfrm>
            <a:off x="3457743" y="1314690"/>
            <a:ext cx="83846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Тема «</a:t>
            </a:r>
            <a:r>
              <a:rPr lang="ru-RU" dirty="0" smtClean="0"/>
              <a:t>Зависимость траектории полёта </a:t>
            </a:r>
            <a:r>
              <a:rPr lang="ru-RU" dirty="0" err="1" smtClean="0"/>
              <a:t>Карлсона</a:t>
            </a:r>
            <a:r>
              <a:rPr lang="ru-RU" dirty="0" smtClean="0"/>
              <a:t> от скорости ветра</a:t>
            </a:r>
            <a:r>
              <a:rPr lang="ru-RU" b="1" dirty="0" smtClean="0"/>
              <a:t>»</a:t>
            </a:r>
          </a:p>
          <a:p>
            <a:endParaRPr lang="ru-RU" b="1" dirty="0"/>
          </a:p>
          <a:p>
            <a:r>
              <a:rPr lang="ru-RU" b="1" dirty="0" smtClean="0"/>
              <a:t>Цель: </a:t>
            </a:r>
            <a:r>
              <a:rPr lang="ru-RU" dirty="0" smtClean="0"/>
              <a:t>изучить зависимость траектории полёта </a:t>
            </a:r>
            <a:r>
              <a:rPr lang="ru-RU" dirty="0" err="1" smtClean="0"/>
              <a:t>Карлсона</a:t>
            </a:r>
            <a:r>
              <a:rPr lang="ru-RU" dirty="0" smtClean="0"/>
              <a:t> от скорости </a:t>
            </a:r>
          </a:p>
          <a:p>
            <a:r>
              <a:rPr lang="ru-RU" dirty="0" smtClean="0"/>
              <a:t>           ветра</a:t>
            </a:r>
          </a:p>
          <a:p>
            <a:endParaRPr lang="ru-RU" b="1" dirty="0"/>
          </a:p>
          <a:p>
            <a:r>
              <a:rPr lang="ru-RU" b="1" dirty="0" smtClean="0"/>
              <a:t>Задачи:</a:t>
            </a:r>
          </a:p>
          <a:p>
            <a:pPr marL="342900" indent="-342900">
              <a:buAutoNum type="arabicPeriod"/>
            </a:pPr>
            <a:r>
              <a:rPr lang="ru-RU" dirty="0" smtClean="0"/>
              <a:t>Определить траекторию полёта </a:t>
            </a:r>
            <a:r>
              <a:rPr lang="ru-RU" dirty="0" err="1" smtClean="0"/>
              <a:t>Карлсона</a:t>
            </a:r>
            <a:r>
              <a:rPr lang="ru-RU" dirty="0" smtClean="0"/>
              <a:t> в условиях штиля.</a:t>
            </a:r>
          </a:p>
          <a:p>
            <a:pPr marL="342900" indent="-342900">
              <a:buAutoNum type="arabicPeriod"/>
            </a:pPr>
            <a:r>
              <a:rPr lang="ru-RU" dirty="0" smtClean="0"/>
              <a:t>Установить характер изменения траектории полёта </a:t>
            </a:r>
            <a:r>
              <a:rPr lang="ru-RU" dirty="0" err="1" smtClean="0"/>
              <a:t>Карлсона</a:t>
            </a:r>
            <a:r>
              <a:rPr lang="ru-RU" dirty="0" smtClean="0"/>
              <a:t> от силы и направления ветра.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Разработать способы сохранения траектории полёта </a:t>
            </a:r>
            <a:r>
              <a:rPr lang="ru-RU" dirty="0" err="1" smtClean="0"/>
              <a:t>Карлсона</a:t>
            </a:r>
            <a:r>
              <a:rPr lang="ru-RU" dirty="0" smtClean="0"/>
              <a:t> при ветре различной силы.</a:t>
            </a:r>
          </a:p>
          <a:p>
            <a:endParaRPr lang="ru-RU" b="1" dirty="0"/>
          </a:p>
          <a:p>
            <a:r>
              <a:rPr lang="ru-RU" b="1" dirty="0" smtClean="0"/>
              <a:t>Объект исследования: </a:t>
            </a:r>
            <a:r>
              <a:rPr lang="ru-RU" dirty="0" err="1" smtClean="0"/>
              <a:t>Карлсон</a:t>
            </a:r>
            <a:endParaRPr lang="ru-RU" dirty="0" smtClean="0"/>
          </a:p>
          <a:p>
            <a:endParaRPr lang="ru-RU" b="1" dirty="0"/>
          </a:p>
          <a:p>
            <a:r>
              <a:rPr lang="ru-RU" b="1" dirty="0" smtClean="0"/>
              <a:t>Предмет исследования: </a:t>
            </a:r>
            <a:r>
              <a:rPr lang="ru-RU" dirty="0" smtClean="0"/>
              <a:t>траектория полёта </a:t>
            </a:r>
            <a:r>
              <a:rPr lang="ru-RU" dirty="0" err="1" smtClean="0"/>
              <a:t>Карлсона</a:t>
            </a:r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 Гипотеза: </a:t>
            </a:r>
            <a:r>
              <a:rPr lang="ru-RU" dirty="0" smtClean="0"/>
              <a:t>если применить эффективные способы преодоления силы ветра, то траектория полёта объекта может быть сохранена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95" y="4284083"/>
            <a:ext cx="3073848" cy="214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Исследование – изучение…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941" y="1353671"/>
            <a:ext cx="11008659" cy="3777622"/>
          </a:xfrm>
        </p:spPr>
        <p:txBody>
          <a:bodyPr>
            <a:noAutofit/>
          </a:bodyPr>
          <a:lstStyle/>
          <a:p>
            <a:r>
              <a:rPr lang="ru-RU" sz="2300" dirty="0" smtClean="0"/>
              <a:t>Цель (изучить…)</a:t>
            </a:r>
          </a:p>
          <a:p>
            <a:r>
              <a:rPr lang="ru-RU" sz="2300" dirty="0" smtClean="0"/>
              <a:t>Задачи (конкретизация цели, логическая разбивка, 2-5)</a:t>
            </a:r>
          </a:p>
          <a:p>
            <a:r>
              <a:rPr lang="ru-RU" sz="2300" dirty="0" smtClean="0"/>
              <a:t>Объект (что? Кто?)</a:t>
            </a:r>
          </a:p>
          <a:p>
            <a:r>
              <a:rPr lang="ru-RU" sz="2300" dirty="0" smtClean="0"/>
              <a:t>Предмет (изучаемая сторона, особенность, свойство или любая другая характерная черта объекта)</a:t>
            </a:r>
          </a:p>
          <a:p>
            <a:r>
              <a:rPr lang="ru-RU" sz="2300" dirty="0" smtClean="0"/>
              <a:t>Гипотеза (может быть не всегда)</a:t>
            </a:r>
          </a:p>
          <a:p>
            <a:r>
              <a:rPr lang="ru-RU" sz="2300" dirty="0" smtClean="0"/>
              <a:t>Актуальность (значимость работы в данной области знания)</a:t>
            </a:r>
          </a:p>
          <a:p>
            <a:r>
              <a:rPr lang="ru-RU" sz="2300" dirty="0" smtClean="0"/>
              <a:t>Новизна (в ИРУ – большая редкость)      </a:t>
            </a:r>
            <a:endParaRPr lang="ru-RU" sz="2300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9458417" y="3045922"/>
            <a:ext cx="4092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В </a:t>
            </a:r>
            <a:r>
              <a:rPr lang="ru-RU" sz="4000" b="1" dirty="0" err="1" smtClean="0">
                <a:solidFill>
                  <a:srgbClr val="00B050"/>
                </a:solidFill>
              </a:rPr>
              <a:t>В</a:t>
            </a:r>
            <a:r>
              <a:rPr lang="ru-RU" sz="4000" b="1" dirty="0" smtClean="0">
                <a:solidFill>
                  <a:srgbClr val="00B050"/>
                </a:solidFill>
              </a:rPr>
              <a:t> Е Д Е Н И Е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4307" y="157945"/>
            <a:ext cx="9774424" cy="128089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Другие структурные части исследовательской работы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294" y="1362635"/>
            <a:ext cx="10564907" cy="5307106"/>
          </a:xfrm>
        </p:spPr>
        <p:txBody>
          <a:bodyPr>
            <a:normAutofit/>
          </a:bodyPr>
          <a:lstStyle/>
          <a:p>
            <a:r>
              <a:rPr lang="ru-RU" sz="2400" b="1" u="sng" dirty="0" smtClean="0"/>
              <a:t>Обзор литературы   </a:t>
            </a:r>
            <a:r>
              <a:rPr lang="ru-RU" sz="2400" dirty="0" smtClean="0"/>
              <a:t>(кто и что сделал (установил, выяснил, доказал,…) до меня)</a:t>
            </a:r>
          </a:p>
          <a:p>
            <a:r>
              <a:rPr lang="ru-RU" sz="2400" b="1" u="sng" dirty="0" smtClean="0"/>
              <a:t>Материал и методы исследования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- материал (всё, кроме объекта)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- методы (подробное описание что и как делали)</a:t>
            </a:r>
          </a:p>
          <a:p>
            <a:r>
              <a:rPr lang="ru-RU" sz="2400" b="1" u="sng" dirty="0" smtClean="0"/>
              <a:t>Результаты исследования </a:t>
            </a:r>
            <a:r>
              <a:rPr lang="ru-RU" sz="2400" dirty="0" smtClean="0"/>
              <a:t>(что получили)</a:t>
            </a:r>
          </a:p>
          <a:p>
            <a:r>
              <a:rPr lang="ru-RU" sz="2400" b="1" u="sng" dirty="0" smtClean="0"/>
              <a:t>Выводы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- конкретно по каждой задаче исследования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- общее резюме (проведённое нами исследование позволило…)</a:t>
            </a:r>
          </a:p>
          <a:p>
            <a:r>
              <a:rPr lang="ru-RU" sz="2400" b="1" u="sng" dirty="0" smtClean="0"/>
              <a:t>Приложение</a:t>
            </a:r>
            <a:r>
              <a:rPr lang="ru-RU" sz="2400" dirty="0" smtClean="0"/>
              <a:t> (большие таблицы, рисунки, фотографии)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747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560" y="606181"/>
            <a:ext cx="9948699" cy="1280890"/>
          </a:xfrm>
        </p:spPr>
        <p:txBody>
          <a:bodyPr/>
          <a:lstStyle/>
          <a:p>
            <a:r>
              <a:rPr lang="ru-RU" b="1" dirty="0" smtClean="0"/>
              <a:t>И как Вам теперь темы Ваших работ?</a:t>
            </a:r>
            <a:br>
              <a:rPr lang="ru-RU" b="1" dirty="0" smtClean="0"/>
            </a:br>
            <a:r>
              <a:rPr lang="ru-RU" b="1" dirty="0" smtClean="0"/>
              <a:t>Думаю, да, стоит…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560" y="1887071"/>
            <a:ext cx="6833776" cy="4553003"/>
          </a:xfrm>
        </p:spPr>
      </p:pic>
      <p:sp>
        <p:nvSpPr>
          <p:cNvPr id="5" name="TextBox 4"/>
          <p:cNvSpPr txBox="1"/>
          <p:nvPr/>
        </p:nvSpPr>
        <p:spPr>
          <a:xfrm>
            <a:off x="8704730" y="3567953"/>
            <a:ext cx="3056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</a:rPr>
              <a:t>И думаю, что Вы справитесь!</a:t>
            </a:r>
            <a:endParaRPr lang="ru-RU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 любите комиксы?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09" y="1362636"/>
            <a:ext cx="5407761" cy="5317632"/>
          </a:xfrm>
        </p:spPr>
      </p:pic>
    </p:spTree>
    <p:extLst>
      <p:ext uri="{BB962C8B-B14F-4D97-AF65-F5344CB8AC3E}">
        <p14:creationId xmlns:p14="http://schemas.microsoft.com/office/powerpoint/2010/main" val="3373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8" y="1072215"/>
            <a:ext cx="10972713" cy="4754843"/>
          </a:xfrm>
        </p:spPr>
      </p:pic>
    </p:spTree>
    <p:extLst>
      <p:ext uri="{BB962C8B-B14F-4D97-AF65-F5344CB8AC3E}">
        <p14:creationId xmlns:p14="http://schemas.microsoft.com/office/powerpoint/2010/main" val="175715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099110"/>
            <a:ext cx="10517585" cy="4557620"/>
          </a:xfrm>
        </p:spPr>
      </p:pic>
    </p:spTree>
    <p:extLst>
      <p:ext uri="{BB962C8B-B14F-4D97-AF65-F5344CB8AC3E}">
        <p14:creationId xmlns:p14="http://schemas.microsoft.com/office/powerpoint/2010/main" val="36378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36" y="1452282"/>
            <a:ext cx="9699554" cy="4203140"/>
          </a:xfrm>
        </p:spPr>
      </p:pic>
    </p:spTree>
    <p:extLst>
      <p:ext uri="{BB962C8B-B14F-4D97-AF65-F5344CB8AC3E}">
        <p14:creationId xmlns:p14="http://schemas.microsoft.com/office/powerpoint/2010/main" val="42085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31" y="1362634"/>
            <a:ext cx="10530081" cy="4563035"/>
          </a:xfrm>
        </p:spPr>
      </p:pic>
    </p:spTree>
    <p:extLst>
      <p:ext uri="{BB962C8B-B14F-4D97-AF65-F5344CB8AC3E}">
        <p14:creationId xmlns:p14="http://schemas.microsoft.com/office/powerpoint/2010/main" val="38329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79" y="1264555"/>
            <a:ext cx="9907091" cy="4274297"/>
          </a:xfrm>
        </p:spPr>
      </p:pic>
    </p:spTree>
    <p:extLst>
      <p:ext uri="{BB962C8B-B14F-4D97-AF65-F5344CB8AC3E}">
        <p14:creationId xmlns:p14="http://schemas.microsoft.com/office/powerpoint/2010/main" val="58204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6" y="1021977"/>
            <a:ext cx="11440343" cy="4957482"/>
          </a:xfrm>
        </p:spPr>
      </p:pic>
    </p:spTree>
    <p:extLst>
      <p:ext uri="{BB962C8B-B14F-4D97-AF65-F5344CB8AC3E}">
        <p14:creationId xmlns:p14="http://schemas.microsoft.com/office/powerpoint/2010/main" val="10589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2" y="1344706"/>
            <a:ext cx="10940820" cy="4741022"/>
          </a:xfrm>
        </p:spPr>
      </p:pic>
    </p:spTree>
    <p:extLst>
      <p:ext uri="{BB962C8B-B14F-4D97-AF65-F5344CB8AC3E}">
        <p14:creationId xmlns:p14="http://schemas.microsoft.com/office/powerpoint/2010/main" val="12441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154</TotalTime>
  <Words>315</Words>
  <Application>Microsoft Office PowerPoint</Application>
  <PresentationFormat>Широкоэкранный</PresentationFormat>
  <Paragraphs>49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Легкий дым</vt:lpstr>
      <vt:lpstr>Введение в исследовательскую деятельность</vt:lpstr>
      <vt:lpstr>Вы любите комиксы?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Наука – область человеческой деятельности, направленная на познание природы, человека (общества) и созданных им объектов</vt:lpstr>
      <vt:lpstr>Исследователь – человек, изучающий  что-либо при помощи определённых способов познания – научных методов</vt:lpstr>
      <vt:lpstr>Выбор темы исследования</vt:lpstr>
      <vt:lpstr>Выбор темы исследования</vt:lpstr>
      <vt:lpstr>Как Карлсон справится с сильным ветром?</vt:lpstr>
      <vt:lpstr>Исследование – изучение…</vt:lpstr>
      <vt:lpstr>Другие структурные части исследовательской работы</vt:lpstr>
      <vt:lpstr>И как Вам теперь темы Ваших работ? Думаю, да, стоит…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исследовательскую деятельность</dc:title>
  <dc:creator>utka</dc:creator>
  <cp:lastModifiedBy>utka</cp:lastModifiedBy>
  <cp:revision>13</cp:revision>
  <dcterms:created xsi:type="dcterms:W3CDTF">2015-10-23T17:42:07Z</dcterms:created>
  <dcterms:modified xsi:type="dcterms:W3CDTF">2015-10-23T20:16:43Z</dcterms:modified>
</cp:coreProperties>
</file>