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6" r:id="rId3"/>
    <p:sldId id="277" r:id="rId4"/>
    <p:sldId id="278" r:id="rId5"/>
    <p:sldId id="287" r:id="rId6"/>
    <p:sldId id="288" r:id="rId7"/>
    <p:sldId id="285" r:id="rId8"/>
    <p:sldId id="286" r:id="rId9"/>
    <p:sldId id="279" r:id="rId10"/>
    <p:sldId id="280" r:id="rId11"/>
    <p:sldId id="281" r:id="rId12"/>
    <p:sldId id="282" r:id="rId13"/>
    <p:sldId id="28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ED35C-0F59-4AC6-9A9D-EA781319D7E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DB859-AC41-463B-B22C-C1D0CC1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8705A-A811-47C1-8A75-EB43AEE13D2D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012C12-1C06-4A14-975B-A79B8BA3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513A8C-77A6-4553-ABB4-C908701F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6E5D-370F-4323-AF32-A65B7D23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E90-9F9D-448A-9DCE-175E3715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0B69-CB79-4ECB-ABA9-E96085CA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14EC-1360-40A7-8EBF-2F1D9F1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EE7-DDF8-4D41-8261-836E281B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F7E07-9679-476D-B65A-F77C2D97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D4CE-B2CB-481F-A498-3AB7F8B9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E3E-B8E4-47E0-A836-E39AB691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71-9406-48DC-B62F-4183E32C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8F-17B9-4CBF-8144-642ED7EA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8A3AA-4F1E-4C49-B30B-6D1EB390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74" r:id="rId3"/>
    <p:sldLayoutId id="2147483975" r:id="rId4"/>
    <p:sldLayoutId id="2147483982" r:id="rId5"/>
    <p:sldLayoutId id="2147483983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7000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ПРОЕКТЫ\СОЦ.проект\05558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120680" cy="42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611188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за здоровый образ жизни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2" descr="C:\Users\User\Desktop\1311925062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412875"/>
            <a:ext cx="24907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564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4537075" cy="52292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Завтрак должен состоять из: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закусок: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бутерброда с сыром и сливочным маслом;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салатов;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творожного, яичного; или каши (овсяной, гречневой, пшенной, ячневой, перловой, рисовой);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чая (можно с молоком); кофейного напитка; горячего витаминизированного киселя, молока, какао с молоком; или напитка из шиповника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User\Desktop\Salf_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User\Desktop\45jzjky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87954" cy="29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554355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4248150" cy="42481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 должен состоять из: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Закуски: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салаты из свежих, отварных овощей, зелени;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Горячего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первого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супа;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второго блюда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мясное или рыбное с гарниром (крупяной, овощной или комбинированной).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сок, кисель, компот из свежих или сухих фруктов.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User\Desktop\10b004cb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7987" cy="336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24479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24075" y="692150"/>
            <a:ext cx="511175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916113"/>
            <a:ext cx="8351838" cy="18002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 должен 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напитка (молоко, кисломолочные продукты, кисели, соки)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булочными или мучными кондитерскими изделиями (сухари, сушки, нежирное печенье)  либо из фруктов</a:t>
            </a:r>
          </a:p>
        </p:txBody>
      </p:sp>
      <p:pic>
        <p:nvPicPr>
          <p:cNvPr id="16388" name="Picture 4" descr="C:\Users\User\Desktop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20070608_nezumiyomeiri_5044_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97222" cy="29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User\Desktop\254685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74760" cy="282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8038" y="692150"/>
            <a:ext cx="223202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424862" cy="17287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 должен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горячего блюда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(овощные, смешанные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-овощные, рыбные блюда);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(чай, сок, кисель)</a:t>
            </a:r>
          </a:p>
        </p:txBody>
      </p:sp>
      <p:pic>
        <p:nvPicPr>
          <p:cNvPr id="17413" name="Picture 5" descr="C:\Users\User\Desktop\101989158_large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856782" cy="26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20713"/>
            <a:ext cx="21097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0032"/>
            <a:ext cx="2592288" cy="262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446527" cy="25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Ы\СОЦ.проект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84313"/>
            <a:ext cx="6340475" cy="3451225"/>
          </a:xfr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692150"/>
            <a:ext cx="7272337" cy="1081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«Должен он скакать и прыгать,                         всех хватать, ногами дрыгать…»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351838" cy="14398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1400" smtClean="0"/>
              <a:t> 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Учебный день по энергозатратам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5300663"/>
            <a:ext cx="8459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Очень важно, чтобы здоровый рацион питания каждый день полностью восстанавливал силы и энергию ребенка. Школьник испытывает огромную потребность в пищевых веществах, витаминах и минералах, особенно в белке, железе, кальции, йоде.</a:t>
            </a:r>
            <a:endParaRPr lang="ru-RU"/>
          </a:p>
        </p:txBody>
      </p:sp>
      <p:pic>
        <p:nvPicPr>
          <p:cNvPr id="5" name="Picture 9" descr="C:\Users\User\Desktop\Salf_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Pictures\ДЛЯ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728192" cy="1925699"/>
          </a:xfrm>
          <a:prstGeom prst="rect">
            <a:avLst/>
          </a:prstGeom>
          <a:noFill/>
        </p:spPr>
      </p:pic>
      <p:pic>
        <p:nvPicPr>
          <p:cNvPr id="6153" name="Picture 9" descr="C:\Users\User\Pictures\ДЛЯ\3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1276350" cy="1895475"/>
          </a:xfrm>
          <a:prstGeom prst="rect">
            <a:avLst/>
          </a:prstGeom>
          <a:noFill/>
        </p:spPr>
      </p:pic>
      <p:pic>
        <p:nvPicPr>
          <p:cNvPr id="6154" name="Picture 10" descr="C:\Users\User\Pictures\ДЛЯ\99594_html_6c4641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147" y="2924944"/>
            <a:ext cx="217955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86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«ГЛАВНОЕ - ВОВРЕМЯ ПОДКРЕПИТЬСЯ!»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3636962" cy="27352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ПРОДУКТЫ ДЕЛЯТСЯ НА            5 ОСНОВНЫХ ГРУПП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1341438"/>
            <a:ext cx="5616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РАЦИОН ПИТАНИЯ ШКОЛЬНИКА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850" y="5589588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ежедневное меню ребенка и подростка должны входить продукты из всех 5 основных групп. Только тогда питание растущий организм школьника получит полный набор необходимых пищевых веществ в достаточном количестве.</a:t>
            </a:r>
          </a:p>
        </p:txBody>
      </p:sp>
      <p:pic>
        <p:nvPicPr>
          <p:cNvPr id="7174" name="Picture 6" descr="C:\Users\User\Desktop\ПРОЕКТЫ\СОЦ.проект\175288_html_eb2b0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4443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245475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935038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БЕЛКОВ: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Мясо, рыба, яйца, молочные и кисломолочные продукты (кефир, творог, сыры), крупы.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71550" y="5949950"/>
            <a:ext cx="7345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8197" name="Picture 5" descr="C:\Users\User\Desktop\1340950305_q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65400"/>
            <a:ext cx="6697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84313"/>
            <a:ext cx="7488237" cy="6477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ЖИВОТНЫХ ЖИРОВ: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Мясные и молочные продукты.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      должно быть 1:1:4</a:t>
            </a:r>
          </a:p>
        </p:txBody>
      </p:sp>
      <p:pic>
        <p:nvPicPr>
          <p:cNvPr id="9223" name="Picture 7" descr="C:\Users\User\Desktop\домашнее моло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495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1" descr="C:\Users\User\Desktop\12954-losos-clan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76475"/>
            <a:ext cx="2593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User\Desktop\Sal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User\Desktop\84605627_large_b1d4de7e8b04__Custom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169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24862" cy="792162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РАСТИТЕЛЬНЫХ ЖИРОВ: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Подсолнечное, кукурузное и рыжиковое масло, орехи (фундук, грецкий, кедровый и т.д.), семена подсолнечника.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должно быть 1:1:4</a:t>
            </a:r>
          </a:p>
        </p:txBody>
      </p:sp>
      <p:pic>
        <p:nvPicPr>
          <p:cNvPr id="10245" name="Picture 5" descr="C:\Users\User\Desktop\polza-lnanogo-masl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521968" cy="23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84763"/>
            <a:ext cx="1154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User\Desktop\1348560963_bbeh6gyta0uovw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3100"/>
            <a:ext cx="32591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User\Desktop\0_10d2bf_2de970a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52738"/>
            <a:ext cx="2438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84763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64076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147050" cy="10795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УГЛЕВОЛОВ: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Свежие плоды (фрукты) и ягоды, молочные продукты.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692275" y="5732463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1269" name="Picture 11" descr="C:\Users\User\Desktop\3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User\Desktop\0_162-500x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141663"/>
            <a:ext cx="24844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kansere_karsi_korumada_mucize_besinl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36912"/>
            <a:ext cx="5472608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89937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237648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ПИЩЕВЫХ ВОЛОКОН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(КЛЕТЧАТКИ):</a:t>
            </a:r>
          </a:p>
          <a:p>
            <a:pPr algn="just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 eaLnBrk="1" hangingPunct="1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619250" y="5805488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2293" name="Picture 6" descr="C:\Users\User\Desktop\spelt-grain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User\Desktop\9mSqAFubNx17Lia0t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704339" cy="23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User\Desktop\69929861_RRSRSR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1588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User\Desktop\image (84)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13" y="36449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004175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ОРГАНИЗМУ  НЕОБХОДИМЫ ПИЩЕВЫЕ  ВЕЩЕСТВА?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1989138"/>
            <a:ext cx="4537075" cy="44640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Белки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источник энергии, минеральных веществ, жирорастворимых витаминов.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Углеводы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основной поставщик энергии для жизни.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способствуют хорошему пищеварению, защищают организм от пищевых канцерогенов, помогают в профилактике многих заболеваний.</a:t>
            </a:r>
          </a:p>
        </p:txBody>
      </p:sp>
      <p:pic>
        <p:nvPicPr>
          <p:cNvPr id="13319" name="Picture 7" descr="C:\Users\User\Desktop\292831_483414198356938_14165168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1250</TotalTime>
  <Words>585</Words>
  <Application>Microsoft Office PowerPoint</Application>
  <PresentationFormat>Экран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«Должен он скакать и прыгать,                         всех хватать, ногами дрыгать…» </vt:lpstr>
      <vt:lpstr>«ГЛАВНОЕ - ВОВРЕМЯ ПОДКРЕПИТЬСЯ!»</vt:lpstr>
      <vt:lpstr>СБАЛАНСИРУЙТЕ ПИТАНИЕ РЕБЁНКА</vt:lpstr>
      <vt:lpstr>СБАЛАНСИРУЙТЕ  ПИТАНИЕ РЕБЁНКА</vt:lpstr>
      <vt:lpstr>СБАЛАНСИРУЙТЕ ПИТАНИЕ РЕБЁНКА</vt:lpstr>
      <vt:lpstr>СБАЛАНСИРУЙТЕ ПИТАНИЕ РЕБЁНКА</vt:lpstr>
      <vt:lpstr>СБАЛАНСИРУЙТЕ ПИТАНИЕ РЕБЁНКА</vt:lpstr>
      <vt:lpstr>ПОЧЕМУ  ОРГАНИЗМУ  НЕОБХОДИМЫ ПИЩЕВЫЕ  ВЕЩЕСТВА?</vt:lpstr>
      <vt:lpstr>ЗАВТРАК</vt:lpstr>
      <vt:lpstr>ОБЕД</vt:lpstr>
      <vt:lpstr>ПОЛДНИК</vt:lpstr>
      <vt:lpstr>УЖИН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здорового питания для школьников</dc:title>
  <dc:creator>Храмцова Е. А.</dc:creator>
  <cp:lastModifiedBy>Этот компьютер</cp:lastModifiedBy>
  <cp:revision>172</cp:revision>
  <dcterms:created xsi:type="dcterms:W3CDTF">2008-11-10T15:53:20Z</dcterms:created>
  <dcterms:modified xsi:type="dcterms:W3CDTF">2018-03-12T19:52:39Z</dcterms:modified>
</cp:coreProperties>
</file>