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58" r:id="rId4"/>
    <p:sldId id="259" r:id="rId5"/>
    <p:sldId id="267" r:id="rId6"/>
    <p:sldId id="266" r:id="rId7"/>
    <p:sldId id="268" r:id="rId8"/>
    <p:sldId id="264" r:id="rId9"/>
  </p:sldIdLst>
  <p:sldSz cx="18288000" cy="10287000"/>
  <p:notesSz cx="6858000" cy="9144000"/>
  <p:embeddedFontLst>
    <p:embeddedFont>
      <p:font typeface="Yu Gothic UI Semilight" panose="020B0400000000000000" pitchFamily="34" charset="-12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>
          <p15:clr>
            <a:srgbClr val="A4A3A4"/>
          </p15:clr>
        </p15:guide>
        <p15:guide id="2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1416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A7333-8315-42F9-ADB7-302008C08238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25661-36D3-42A8-B64D-7BE73A5971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6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25661-36D3-42A8-B64D-7BE73A59719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2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144A42-8A5B-4B10-854F-34C878CE7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6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7" t="544" r="5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8843650" y="924644"/>
            <a:ext cx="510179" cy="510179"/>
            <a:chOff x="0" y="0"/>
            <a:chExt cx="6355080" cy="63550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761487" y="7365908"/>
            <a:ext cx="510179" cy="510179"/>
            <a:chOff x="0" y="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506397" y="1554896"/>
            <a:ext cx="510179" cy="510179"/>
            <a:chOff x="0" y="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144000" y="8088358"/>
            <a:ext cx="510179" cy="510179"/>
            <a:chOff x="0" y="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217206" y="2968385"/>
            <a:ext cx="510179" cy="510179"/>
            <a:chOff x="0" y="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162907" y="2524741"/>
            <a:ext cx="443645" cy="443645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5960248" y="736089"/>
            <a:ext cx="443645" cy="443645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2922444" y="6922263"/>
            <a:ext cx="443645" cy="443645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494756" y="8814655"/>
            <a:ext cx="443645" cy="443645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6182071" y="8088358"/>
            <a:ext cx="443645" cy="443645"/>
            <a:chOff x="0" y="0"/>
            <a:chExt cx="1913890" cy="19138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alphaModFix amt="26000"/>
          </a:blip>
          <a:srcRect t="3870" r="8921"/>
          <a:stretch>
            <a:fillRect/>
          </a:stretch>
        </p:blipFill>
        <p:spPr>
          <a:xfrm>
            <a:off x="10716578" y="997965"/>
            <a:ext cx="1170738" cy="87371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alphaModFix amt="26000"/>
          </a:blip>
          <a:srcRect t="3870" r="8921"/>
          <a:stretch>
            <a:fillRect/>
          </a:stretch>
        </p:blipFill>
        <p:spPr>
          <a:xfrm>
            <a:off x="13506397" y="3041706"/>
            <a:ext cx="1170738" cy="87371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alphaModFix amt="26000"/>
          </a:blip>
          <a:srcRect t="3870" r="8921"/>
          <a:stretch>
            <a:fillRect/>
          </a:stretch>
        </p:blipFill>
        <p:spPr>
          <a:xfrm>
            <a:off x="10131209" y="7002371"/>
            <a:ext cx="1170738" cy="87371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alphaModFix amt="26000"/>
          </a:blip>
          <a:srcRect t="3870" r="8921"/>
          <a:stretch>
            <a:fillRect/>
          </a:stretch>
        </p:blipFill>
        <p:spPr>
          <a:xfrm>
            <a:off x="16088562" y="2065075"/>
            <a:ext cx="1170738" cy="87371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alphaModFix amt="26000"/>
          </a:blip>
          <a:srcRect t="3870" r="8921"/>
          <a:stretch>
            <a:fillRect/>
          </a:stretch>
        </p:blipFill>
        <p:spPr>
          <a:xfrm>
            <a:off x="13686297" y="8598537"/>
            <a:ext cx="1170738" cy="87371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 cstate="print">
            <a:alphaModFix amt="26000"/>
          </a:blip>
          <a:srcRect t="3870" r="8921"/>
          <a:stretch>
            <a:fillRect/>
          </a:stretch>
        </p:blipFill>
        <p:spPr>
          <a:xfrm>
            <a:off x="15596701" y="5590509"/>
            <a:ext cx="1170738" cy="873716"/>
          </a:xfrm>
          <a:prstGeom prst="rect">
            <a:avLst/>
          </a:prstGeom>
        </p:spPr>
      </p:pic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728350" y="816741"/>
            <a:ext cx="510179" cy="510179"/>
            <a:chOff x="0" y="0"/>
            <a:chExt cx="6355080" cy="63550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5646187" y="7258004"/>
            <a:ext cx="510179" cy="510179"/>
            <a:chOff x="0" y="0"/>
            <a:chExt cx="6355080" cy="63550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5391097" y="1446993"/>
            <a:ext cx="510179" cy="510179"/>
            <a:chOff x="0" y="0"/>
            <a:chExt cx="6355080" cy="63550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028700" y="7980455"/>
            <a:ext cx="510179" cy="51017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3101906" y="2860482"/>
            <a:ext cx="510179" cy="510179"/>
            <a:chOff x="0" y="0"/>
            <a:chExt cx="6355080" cy="635508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2047607" y="2416837"/>
            <a:ext cx="443645" cy="443645"/>
            <a:chOff x="0" y="0"/>
            <a:chExt cx="1913890" cy="191389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7844948" y="628185"/>
            <a:ext cx="443645" cy="443645"/>
            <a:chOff x="0" y="0"/>
            <a:chExt cx="1913890" cy="191389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4807144" y="6814360"/>
            <a:ext cx="443645" cy="443645"/>
            <a:chOff x="0" y="0"/>
            <a:chExt cx="1913890" cy="191389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2379456" y="8706752"/>
            <a:ext cx="443645" cy="443645"/>
            <a:chOff x="0" y="0"/>
            <a:chExt cx="1913890" cy="191389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8066771" y="7980455"/>
            <a:ext cx="443645" cy="443645"/>
            <a:chOff x="0" y="0"/>
            <a:chExt cx="1913890" cy="191389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pic>
        <p:nvPicPr>
          <p:cNvPr id="49" name="Picture 49"/>
          <p:cNvPicPr>
            <a:picLocks noChangeAspect="1"/>
          </p:cNvPicPr>
          <p:nvPr/>
        </p:nvPicPr>
        <p:blipFill>
          <a:blip r:embed="rId4" cstate="print">
            <a:alphaModFix amt="26000"/>
          </a:blip>
          <a:srcRect t="3870" r="8921"/>
          <a:stretch>
            <a:fillRect/>
          </a:stretch>
        </p:blipFill>
        <p:spPr>
          <a:xfrm>
            <a:off x="2601278" y="890061"/>
            <a:ext cx="1170738" cy="87371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4" cstate="print">
            <a:alphaModFix amt="26000"/>
          </a:blip>
          <a:srcRect t="3870" r="8921"/>
          <a:stretch>
            <a:fillRect/>
          </a:stretch>
        </p:blipFill>
        <p:spPr>
          <a:xfrm>
            <a:off x="5391097" y="2933803"/>
            <a:ext cx="1170738" cy="873716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4" cstate="print">
            <a:alphaModFix amt="26000"/>
          </a:blip>
          <a:srcRect t="3870" r="8921"/>
          <a:stretch>
            <a:fillRect/>
          </a:stretch>
        </p:blipFill>
        <p:spPr>
          <a:xfrm>
            <a:off x="2015909" y="6894467"/>
            <a:ext cx="1170738" cy="873716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4" cstate="print">
            <a:alphaModFix amt="26000"/>
          </a:blip>
          <a:srcRect t="3870" r="8921"/>
          <a:stretch>
            <a:fillRect/>
          </a:stretch>
        </p:blipFill>
        <p:spPr>
          <a:xfrm>
            <a:off x="7973262" y="1957172"/>
            <a:ext cx="1170738" cy="873716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4" cstate="print">
            <a:alphaModFix amt="26000"/>
          </a:blip>
          <a:srcRect t="3870" r="8921"/>
          <a:stretch>
            <a:fillRect/>
          </a:stretch>
        </p:blipFill>
        <p:spPr>
          <a:xfrm>
            <a:off x="5570997" y="8490634"/>
            <a:ext cx="1170738" cy="873716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4" cstate="print">
            <a:alphaModFix amt="26000"/>
          </a:blip>
          <a:srcRect t="3870" r="8921"/>
          <a:stretch>
            <a:fillRect/>
          </a:stretch>
        </p:blipFill>
        <p:spPr>
          <a:xfrm>
            <a:off x="7481401" y="5482605"/>
            <a:ext cx="1170738" cy="873716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 cstate="print">
            <a:alphaModFix amt="26000"/>
          </a:blip>
          <a:srcRect t="3870" r="8921"/>
          <a:stretch>
            <a:fillRect/>
          </a:stretch>
        </p:blipFill>
        <p:spPr>
          <a:xfrm>
            <a:off x="4475449" y="4716792"/>
            <a:ext cx="1170738" cy="873716"/>
          </a:xfrm>
          <a:prstGeom prst="rect">
            <a:avLst/>
          </a:prstGeom>
        </p:spPr>
      </p:pic>
      <p:grpSp>
        <p:nvGrpSpPr>
          <p:cNvPr id="56" name="Group 56"/>
          <p:cNvGrpSpPr>
            <a:grpSpLocks noChangeAspect="1"/>
          </p:cNvGrpSpPr>
          <p:nvPr/>
        </p:nvGrpSpPr>
        <p:grpSpPr>
          <a:xfrm>
            <a:off x="9654179" y="4305382"/>
            <a:ext cx="510179" cy="510179"/>
            <a:chOff x="0" y="0"/>
            <a:chExt cx="6355080" cy="635508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12922444" y="4921678"/>
            <a:ext cx="443645" cy="443645"/>
            <a:chOff x="0" y="0"/>
            <a:chExt cx="1913890" cy="191389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60" name="Group 60"/>
          <p:cNvGrpSpPr>
            <a:grpSpLocks noChangeAspect="1"/>
          </p:cNvGrpSpPr>
          <p:nvPr/>
        </p:nvGrpSpPr>
        <p:grpSpPr>
          <a:xfrm>
            <a:off x="1981073" y="4560472"/>
            <a:ext cx="510179" cy="510179"/>
            <a:chOff x="0" y="0"/>
            <a:chExt cx="6355080" cy="635508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pic>
        <p:nvPicPr>
          <p:cNvPr id="3074" name="Picture 2" descr="C:\Users\User\Desktop\Безымянный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400" y="8572500"/>
            <a:ext cx="1676400" cy="151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0668000" y="9867900"/>
            <a:ext cx="6333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Yu Gothic UI Semilight" pitchFamily="34" charset="-128"/>
                <a:ea typeface="Yu Gothic UI Semilight" pitchFamily="34" charset="-128"/>
                <a:cs typeface="Arial" pitchFamily="34" charset="0"/>
              </a:rPr>
              <a:t>СПЕЦИАЛИЗАЦИЯ «ИНФОРМАЦИОННЫЕ СИСТЕМЫ В КУЛЬТУРЕ»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1084755" y="9529346"/>
            <a:ext cx="3860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Yu Gothic UI Semilight" pitchFamily="34" charset="-128"/>
                <a:ea typeface="Yu Gothic UI Semilight" pitchFamily="34" charset="-128"/>
                <a:cs typeface="Arial" pitchFamily="34" charset="0"/>
              </a:rPr>
              <a:t>СПЕЦИАЛЬНОСТЬ «КУЛЬТУРОЛОГИЯ » 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624855"/>
            <a:ext cx="12759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04"/>
              </a:lnSpc>
            </a:pPr>
            <a:r>
              <a:rPr lang="en-US" sz="4932" dirty="0" err="1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Направления</a:t>
            </a:r>
            <a:r>
              <a:rPr lang="en-US" sz="4932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4932" dirty="0" err="1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деятельности</a:t>
            </a:r>
            <a:r>
              <a:rPr lang="en-US" sz="4932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</p:txBody>
      </p:sp>
      <p:pic>
        <p:nvPicPr>
          <p:cNvPr id="5" name="Picture 2" descr="C:\Users\User\Desktop\Безымянный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400" y="8648700"/>
            <a:ext cx="1552324" cy="14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0" y="9867900"/>
            <a:ext cx="6333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Yu Gothic UI Semilight" pitchFamily="34" charset="-128"/>
                <a:ea typeface="Yu Gothic UI Semilight" pitchFamily="34" charset="-128"/>
                <a:cs typeface="Arial" pitchFamily="34" charset="0"/>
              </a:rPr>
              <a:t>СПЕЦИАЛИЗАЦИЯ «ИНФОРМАЦИОННЫЕ СИСТЕМЫ В КУЛЬТУРЕ»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84755" y="9529346"/>
            <a:ext cx="3924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Yu Gothic UI Semilight" pitchFamily="34" charset="-128"/>
                <a:ea typeface="Yu Gothic UI Semilight" pitchFamily="34" charset="-128"/>
                <a:cs typeface="Arial" pitchFamily="34" charset="0"/>
              </a:rPr>
              <a:t>СПЕЦИАЛЬНОСТЬ «КУЛЬТУРОЛОГИЯ » 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 descr="C:\Users\User\Desktop\Безымянный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400" y="8648700"/>
            <a:ext cx="1552324" cy="14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0" y="9867900"/>
            <a:ext cx="6333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Yu Gothic UI Semilight" pitchFamily="34" charset="-128"/>
                <a:ea typeface="Yu Gothic UI Semilight" pitchFamily="34" charset="-128"/>
                <a:cs typeface="Arial" pitchFamily="34" charset="0"/>
              </a:rPr>
              <a:t>СПЕЦИАЛИЗАЦИЯ «ИНФОРМАЦИОННЫЕ СИСТЕМЫ В КУЛЬТУРЕ»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84755" y="9529346"/>
            <a:ext cx="3924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Yu Gothic UI Semilight" pitchFamily="34" charset="-128"/>
                <a:ea typeface="Yu Gothic UI Semilight" pitchFamily="34" charset="-128"/>
                <a:cs typeface="Arial" pitchFamily="34" charset="0"/>
              </a:rPr>
              <a:t>СПЕЦИАЛЬНОСТЬ «КУЛЬТУРОЛОГИЯ » 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C026F-2952-49FE-ACAC-A16BCDB29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8977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8C8A15-9611-4965-A45D-4D03CEE54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3262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4EB539-547D-4553-88BD-CA93F1697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3810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8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843650" y="924644"/>
            <a:ext cx="510179" cy="510179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470793" y="7272856"/>
            <a:ext cx="510179" cy="510179"/>
            <a:chOff x="0" y="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506397" y="1554896"/>
            <a:ext cx="510179" cy="510179"/>
            <a:chOff x="0" y="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144000" y="8088358"/>
            <a:ext cx="510179" cy="510179"/>
            <a:chOff x="0" y="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217206" y="2968385"/>
            <a:ext cx="510179" cy="510179"/>
            <a:chOff x="0" y="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162907" y="2524741"/>
            <a:ext cx="443645" cy="443645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960248" y="736089"/>
            <a:ext cx="443645" cy="443645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2922444" y="6922263"/>
            <a:ext cx="443645" cy="443645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6452108" y="7755851"/>
            <a:ext cx="443645" cy="443645"/>
            <a:chOff x="0" y="0"/>
            <a:chExt cx="19138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alphaModFix amt="26000"/>
          </a:blip>
          <a:srcRect t="3870" r="8921"/>
          <a:stretch>
            <a:fillRect/>
          </a:stretch>
        </p:blipFill>
        <p:spPr>
          <a:xfrm>
            <a:off x="10716578" y="997965"/>
            <a:ext cx="1170738" cy="87371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alphaModFix amt="26000"/>
          </a:blip>
          <a:srcRect t="3870" r="8921"/>
          <a:stretch>
            <a:fillRect/>
          </a:stretch>
        </p:blipFill>
        <p:spPr>
          <a:xfrm>
            <a:off x="14185567" y="3223474"/>
            <a:ext cx="1170738" cy="87371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alphaModFix amt="26000"/>
          </a:blip>
          <a:srcRect t="3870" r="8921"/>
          <a:stretch>
            <a:fillRect/>
          </a:stretch>
        </p:blipFill>
        <p:spPr>
          <a:xfrm>
            <a:off x="10131209" y="7002371"/>
            <a:ext cx="1170738" cy="87371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alphaModFix amt="26000"/>
          </a:blip>
          <a:srcRect t="3870" r="8921"/>
          <a:stretch>
            <a:fillRect/>
          </a:stretch>
        </p:blipFill>
        <p:spPr>
          <a:xfrm>
            <a:off x="16088562" y="2065075"/>
            <a:ext cx="1170738" cy="87371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" cstate="print">
            <a:alphaModFix amt="26000"/>
          </a:blip>
          <a:srcRect t="3870" r="8921"/>
          <a:stretch>
            <a:fillRect/>
          </a:stretch>
        </p:blipFill>
        <p:spPr>
          <a:xfrm>
            <a:off x="15596701" y="5590509"/>
            <a:ext cx="1170738" cy="873716"/>
          </a:xfrm>
          <a:prstGeom prst="rect">
            <a:avLst/>
          </a:prstGeom>
        </p:spPr>
      </p:pic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728350" y="816741"/>
            <a:ext cx="510179" cy="510179"/>
            <a:chOff x="0" y="0"/>
            <a:chExt cx="6355080" cy="635508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5646187" y="7258004"/>
            <a:ext cx="510179" cy="51017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5391097" y="1446993"/>
            <a:ext cx="510179" cy="510179"/>
            <a:chOff x="0" y="0"/>
            <a:chExt cx="6355080" cy="63550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1028700" y="7980455"/>
            <a:ext cx="510179" cy="510179"/>
            <a:chOff x="0" y="0"/>
            <a:chExt cx="6355080" cy="635508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3101906" y="2860482"/>
            <a:ext cx="510179" cy="510179"/>
            <a:chOff x="0" y="0"/>
            <a:chExt cx="6355080" cy="635508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2047607" y="2416837"/>
            <a:ext cx="443645" cy="443645"/>
            <a:chOff x="0" y="0"/>
            <a:chExt cx="1913890" cy="191389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7844948" y="628185"/>
            <a:ext cx="443645" cy="443645"/>
            <a:chOff x="0" y="0"/>
            <a:chExt cx="1913890" cy="191389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4807144" y="6814360"/>
            <a:ext cx="443645" cy="443645"/>
            <a:chOff x="0" y="0"/>
            <a:chExt cx="1913890" cy="191389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2379456" y="8706752"/>
            <a:ext cx="443645" cy="443645"/>
            <a:chOff x="0" y="0"/>
            <a:chExt cx="1913890" cy="191389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8066771" y="7980455"/>
            <a:ext cx="443645" cy="443645"/>
            <a:chOff x="0" y="0"/>
            <a:chExt cx="1913890" cy="191389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2" cstate="print">
            <a:alphaModFix amt="26000"/>
          </a:blip>
          <a:srcRect t="3870" r="8921"/>
          <a:stretch>
            <a:fillRect/>
          </a:stretch>
        </p:blipFill>
        <p:spPr>
          <a:xfrm>
            <a:off x="2601278" y="890061"/>
            <a:ext cx="1170738" cy="87371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" cstate="print">
            <a:alphaModFix amt="26000"/>
          </a:blip>
          <a:srcRect t="3870" r="8921"/>
          <a:stretch>
            <a:fillRect/>
          </a:stretch>
        </p:blipFill>
        <p:spPr>
          <a:xfrm>
            <a:off x="5391097" y="2933803"/>
            <a:ext cx="1170738" cy="87371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2" cstate="print">
            <a:alphaModFix amt="26000"/>
          </a:blip>
          <a:srcRect t="3870" r="8921"/>
          <a:stretch>
            <a:fillRect/>
          </a:stretch>
        </p:blipFill>
        <p:spPr>
          <a:xfrm>
            <a:off x="2015909" y="6894467"/>
            <a:ext cx="1170738" cy="873716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" cstate="print">
            <a:alphaModFix amt="26000"/>
          </a:blip>
          <a:srcRect t="3870" r="8921"/>
          <a:stretch>
            <a:fillRect/>
          </a:stretch>
        </p:blipFill>
        <p:spPr>
          <a:xfrm>
            <a:off x="7973262" y="1957172"/>
            <a:ext cx="1170738" cy="873716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" cstate="print">
            <a:alphaModFix amt="26000"/>
          </a:blip>
          <a:srcRect t="3870" r="8921"/>
          <a:stretch>
            <a:fillRect/>
          </a:stretch>
        </p:blipFill>
        <p:spPr>
          <a:xfrm>
            <a:off x="5570997" y="8490634"/>
            <a:ext cx="1170738" cy="873716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2" cstate="print">
            <a:alphaModFix amt="26000"/>
          </a:blip>
          <a:srcRect t="3870" r="8921"/>
          <a:stretch>
            <a:fillRect/>
          </a:stretch>
        </p:blipFill>
        <p:spPr>
          <a:xfrm>
            <a:off x="7481401" y="5482605"/>
            <a:ext cx="1170738" cy="873716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" cstate="print">
            <a:alphaModFix amt="26000"/>
          </a:blip>
          <a:srcRect t="3870" r="8921"/>
          <a:stretch>
            <a:fillRect/>
          </a:stretch>
        </p:blipFill>
        <p:spPr>
          <a:xfrm>
            <a:off x="4475449" y="4716792"/>
            <a:ext cx="1170738" cy="873716"/>
          </a:xfrm>
          <a:prstGeom prst="rect">
            <a:avLst/>
          </a:prstGeom>
        </p:spPr>
      </p:pic>
      <p:grpSp>
        <p:nvGrpSpPr>
          <p:cNvPr id="55" name="Group 55"/>
          <p:cNvGrpSpPr>
            <a:grpSpLocks noChangeAspect="1"/>
          </p:cNvGrpSpPr>
          <p:nvPr/>
        </p:nvGrpSpPr>
        <p:grpSpPr>
          <a:xfrm>
            <a:off x="9654179" y="4305382"/>
            <a:ext cx="510179" cy="510179"/>
            <a:chOff x="0" y="0"/>
            <a:chExt cx="6355080" cy="635508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12700621" y="3791857"/>
            <a:ext cx="443645" cy="443645"/>
            <a:chOff x="0" y="0"/>
            <a:chExt cx="1913890" cy="191389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59" name="Group 59"/>
          <p:cNvGrpSpPr>
            <a:grpSpLocks noChangeAspect="1"/>
          </p:cNvGrpSpPr>
          <p:nvPr/>
        </p:nvGrpSpPr>
        <p:grpSpPr>
          <a:xfrm>
            <a:off x="1981073" y="4560472"/>
            <a:ext cx="510179" cy="510179"/>
            <a:chOff x="0" y="0"/>
            <a:chExt cx="6355080" cy="635508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pic>
        <p:nvPicPr>
          <p:cNvPr id="63" name="Picture 2" descr="C:\Users\User\Desktop\Безымянный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53" y="2748194"/>
            <a:ext cx="6451500" cy="582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nvan\Desktop\youtube Q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456" y="4812079"/>
            <a:ext cx="1804988" cy="22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nvan\Desktop\insta Q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317" y="4812079"/>
            <a:ext cx="1804988" cy="22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8755335" y="8466334"/>
            <a:ext cx="89992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Yu Gothic UI Semilight" pitchFamily="34" charset="-128"/>
                <a:ea typeface="Yu Gothic UI Semilight" pitchFamily="34" charset="-128"/>
              </a:rPr>
              <a:t>Адрес: г. Минск, ул. Рабкоровская, д. 17, </a:t>
            </a:r>
            <a:r>
              <a:rPr lang="ru-RU" sz="3200" dirty="0" err="1">
                <a:solidFill>
                  <a:schemeClr val="bg1"/>
                </a:solidFill>
                <a:latin typeface="Yu Gothic UI Semilight" pitchFamily="34" charset="-128"/>
                <a:ea typeface="Yu Gothic UI Semilight" pitchFamily="34" charset="-128"/>
              </a:rPr>
              <a:t>каб</a:t>
            </a:r>
            <a:r>
              <a:rPr lang="ru-RU" sz="3200" dirty="0">
                <a:solidFill>
                  <a:schemeClr val="bg1"/>
                </a:solidFill>
                <a:latin typeface="Yu Gothic UI Semilight" pitchFamily="34" charset="-128"/>
                <a:ea typeface="Yu Gothic UI Semilight" pitchFamily="34" charset="-128"/>
              </a:rPr>
              <a:t>. 506 </a:t>
            </a:r>
          </a:p>
          <a:p>
            <a:r>
              <a:rPr lang="ru-RU" sz="3200" dirty="0">
                <a:solidFill>
                  <a:schemeClr val="bg1"/>
                </a:solidFill>
                <a:latin typeface="Yu Gothic UI Semilight" pitchFamily="34" charset="-128"/>
                <a:ea typeface="Yu Gothic UI Semilight" pitchFamily="34" charset="-128"/>
              </a:rPr>
              <a:t>Тел.: + 375 (17) 370-70-58</a:t>
            </a:r>
          </a:p>
          <a:p>
            <a:r>
              <a:rPr lang="ru-RU" sz="3200" dirty="0" err="1">
                <a:solidFill>
                  <a:schemeClr val="bg1"/>
                </a:solidFill>
                <a:latin typeface="Yu Gothic UI Semilight" pitchFamily="34" charset="-128"/>
                <a:ea typeface="Yu Gothic UI Semilight" pitchFamily="34" charset="-128"/>
              </a:rPr>
              <a:t>e-mail</a:t>
            </a:r>
            <a:r>
              <a:rPr lang="ru-RU" sz="3200" dirty="0">
                <a:solidFill>
                  <a:schemeClr val="bg1"/>
                </a:solidFill>
                <a:latin typeface="Yu Gothic UI Semilight" pitchFamily="34" charset="-128"/>
                <a:ea typeface="Yu Gothic UI Semilight" pitchFamily="34" charset="-128"/>
              </a:rPr>
              <a:t>: kafit@buk.by, kafedraitk1995@gmail.com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31212" y="1287096"/>
            <a:ext cx="16823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СПЕЦИАЛИЗАЦИЯ «</a:t>
            </a:r>
            <a:r>
              <a:rPr lang="ru-RU" sz="4000" dirty="0">
                <a:solidFill>
                  <a:schemeClr val="bg1"/>
                </a:solidFill>
                <a:latin typeface="Yu Gothic UI Semilight" pitchFamily="34" charset="-128"/>
                <a:ea typeface="Yu Gothic UI Semilight" pitchFamily="34" charset="-128"/>
                <a:cs typeface="Arial" pitchFamily="34" charset="0"/>
              </a:rPr>
              <a:t>ИНФОРМАЦИОННЫЕ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СИСТЕМЫ В КУЛЬТУРЕ»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662761" y="3388823"/>
            <a:ext cx="45719" cy="4726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71800" y="620997"/>
            <a:ext cx="12991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Yu Gothic UI Semilight" pitchFamily="34" charset="-128"/>
                <a:ea typeface="Yu Gothic UI Semilight" pitchFamily="34" charset="-128"/>
                <a:cs typeface="Arial" pitchFamily="34" charset="0"/>
              </a:rPr>
              <a:t>СПЕЦИАЛЬНОСТЬ «КУЛЬТУРОЛОГИЯ (ПРИКЛАДНАЯ)» </a:t>
            </a:r>
          </a:p>
        </p:txBody>
      </p:sp>
    </p:spTree>
    <p:extLst>
      <p:ext uri="{BB962C8B-B14F-4D97-AF65-F5344CB8AC3E}">
        <p14:creationId xmlns:p14="http://schemas.microsoft.com/office/powerpoint/2010/main" val="426806929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88</Words>
  <Application>Microsoft Office PowerPoint</Application>
  <PresentationFormat>Произвольный</PresentationFormat>
  <Paragraphs>13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Arial</vt:lpstr>
      <vt:lpstr>Open Sans</vt:lpstr>
      <vt:lpstr>Yu Gothic UI Semilight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культурологии и социально-культурной деятельности</dc:title>
  <dc:creator>503-главная</dc:creator>
  <cp:lastModifiedBy>Anastasia Kislach</cp:lastModifiedBy>
  <cp:revision>22</cp:revision>
  <dcterms:created xsi:type="dcterms:W3CDTF">2006-08-16T00:00:00Z</dcterms:created>
  <dcterms:modified xsi:type="dcterms:W3CDTF">2021-12-26T13:28:43Z</dcterms:modified>
  <dc:identifier>DAEtvIpTbB8</dc:identifier>
</cp:coreProperties>
</file>