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8" r:id="rId8"/>
    <p:sldId id="257" r:id="rId9"/>
    <p:sldId id="264" r:id="rId10"/>
    <p:sldId id="265" r:id="rId11"/>
    <p:sldId id="263" r:id="rId12"/>
    <p:sldId id="266" r:id="rId13"/>
    <p:sldId id="269" r:id="rId14"/>
    <p:sldId id="267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660"/>
  </p:normalViewPr>
  <p:slideViewPr>
    <p:cSldViewPr snapToGrid="0">
      <p:cViewPr>
        <p:scale>
          <a:sx n="92" d="100"/>
          <a:sy n="92" d="100"/>
        </p:scale>
        <p:origin x="-540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3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85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2706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4213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2499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992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965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32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5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13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9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5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57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79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4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59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71FF-EE5F-4271-8EF7-FD3F48F99CC7}" type="datetimeFigureOut">
              <a:rPr lang="ru-RU" smtClean="0"/>
              <a:t>23.04.2020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186113-9B07-49E5-977F-30900B681E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23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46144" y="1294179"/>
            <a:ext cx="8365852" cy="1770796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«Физические явления»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занятия: </a:t>
            </a:r>
            <a: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Электричество»</a:t>
            </a:r>
            <a:endParaRPr lang="ru-RU" sz="4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383438" y="4967785"/>
            <a:ext cx="4612943" cy="1282888"/>
          </a:xfrm>
        </p:spPr>
        <p:txBody>
          <a:bodyPr>
            <a:normAutofit/>
          </a:bodyPr>
          <a:lstStyle/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Ленцевич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Ольга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Станиславовна,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 дополнительного образования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63671" y="343553"/>
            <a:ext cx="7246961" cy="950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учреждение образования </a:t>
            </a:r>
          </a:p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«Лидский районный экологический центр детей и молодёжи»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448" y="3929081"/>
            <a:ext cx="3200398" cy="240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4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368490"/>
            <a:ext cx="8915399" cy="88710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«Гибкая вода»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41069" y="1569027"/>
            <a:ext cx="6679478" cy="4520045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Узнать, как статическое электричество действует на обыкновенную воду. Оборудование: Водопроводный кран и раковина, воздушный шарик, шерстяной свитер.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кран, чтобы вода текла тонкой струйкой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Надуть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 и завязать его.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Потереть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шариком о свитер, а затем поднеси шарик к струйке воды. Струя воды отклонится в сторону шарика.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действием статического электричества вода стала притягиваться к шарику.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217" y="1995963"/>
            <a:ext cx="3846032" cy="220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31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1850" y="327547"/>
            <a:ext cx="10515600" cy="72333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«Прыгающие овсяные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хлопья</a:t>
            </a:r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41005" y="1052894"/>
            <a:ext cx="8690590" cy="559558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убедиться,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в результате контакта между двумя различными предметами возможно разделение статических электрических разрядов.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овсяные хлопьев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бумажное полотенце, воздушный шарик, шерстяной свитер.</a:t>
            </a:r>
          </a:p>
          <a:p>
            <a:pPr algn="ctr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Постелите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столе бумажное полотенце и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насыпье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него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овсяные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хлопья.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Надуйте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небольшой воздушный шарик.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 о шерстяной свитер, затем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поднесите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к хлопьям, не касаясь их. Хлопья начинают подпрыгивать и приклеиваться к шарику. </a:t>
            </a:r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Почему? </a:t>
            </a:r>
            <a:endParaRPr lang="ru-RU" b="1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шариком и шерстяным свитером произошло разделение статических электрических зарядов. Часть электронов с шерсти перешло на шарик, и он приобрел отрицательный электрический заряд.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образом, верхняя сторона хлопьев, обращенная к шарику, оказалась заряжена положительно, и шарик начал притягивать легкие хлопья  к себе.</a:t>
            </a:r>
          </a:p>
          <a:p>
            <a:r>
              <a:rPr 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 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контакта между двумя различными предметами возможно разделение статических электрических разрядов.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1898" y="1241947"/>
            <a:ext cx="1952019" cy="260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95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8473" y="423082"/>
            <a:ext cx="10216139" cy="118750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«Как заставить светиться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32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включенную лампочку?»</a:t>
            </a:r>
            <a:endParaRPr lang="ru-RU" sz="3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01936" y="1714500"/>
            <a:ext cx="6402675" cy="4187536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убедиться,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статическое электричество возникает при трении расчески 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волосы.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Оборудование: расческа, электрическая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лампочка.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опыта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расческу и потрите её о свои волосы.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Поднесите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расческу к цоколю электрической лампочки.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увидите электрическое свечение внутри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колбочки. Это означает,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при трении расчески 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волосы возникает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статическое электричество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675" y="2194809"/>
            <a:ext cx="3135727" cy="3135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79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7527" y="687196"/>
            <a:ext cx="10496693" cy="914400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Проверь себя.</a:t>
            </a:r>
            <a:br>
              <a:rPr lang="ru-RU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3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«Да </a:t>
            </a:r>
            <a:r>
              <a:rPr lang="ru-RU" sz="31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нет</a:t>
            </a:r>
            <a:r>
              <a:rPr lang="ru-RU" sz="31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31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06809" y="1601596"/>
            <a:ext cx="10094691" cy="4861549"/>
          </a:xfrm>
        </p:spPr>
        <p:txBody>
          <a:bodyPr>
            <a:normAutofit fontScale="92500"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высказывание верно,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ставите «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неверно, то «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r>
              <a:rPr lang="ru-RU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1.Уходя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дома, нужно проверить, все ли электроприборы выключены.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Можно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оставлять без присмотра включенную газовую плиту без присмотра.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3.Можно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взрывать пиротехнику около дома.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4.Нельзя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трогать электроприборы мокрыми руками.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Легковоспламеняющиеся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 нужно хранить около открытого огня.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Оставленный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плите чайник не вызывает опасности. 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Сделайте самопроверку: найдите ответы на эти вопросы в сети Интернет или узнайте у родителей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5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85106" y="631877"/>
            <a:ext cx="8911687" cy="69553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Желаю вам успехов!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194" y="1327412"/>
            <a:ext cx="4623495" cy="5241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94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2154" y="624110"/>
            <a:ext cx="10079181" cy="151641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представлений 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электричестве и о его получении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7191" y="1962331"/>
            <a:ext cx="9348265" cy="2784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понятие «электричество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Узнать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как образуется электрический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опыты 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выводы.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917" y="3923625"/>
            <a:ext cx="4007694" cy="249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23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1850" y="245660"/>
            <a:ext cx="10515600" cy="132383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электричество?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237026" y="1774209"/>
            <a:ext cx="5110423" cy="431544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 это одна из форм энергии.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энергия мельчайших заряженных частиц, которые движутся внутри проводников в определенном направлении в замкнутой цепи от источника тока к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потребителю.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5336" y="2088109"/>
            <a:ext cx="3946290" cy="264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00251"/>
            <a:ext cx="10515600" cy="79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развития электричества</a:t>
            </a:r>
            <a:endParaRPr lang="ru-RU" sz="4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51379" y="1506682"/>
            <a:ext cx="5819685" cy="3597582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Первым ученым, который изучал свойства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электричества,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был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Вильям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Жильбер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Ньютон открыл закон всемирного тяготения, доказал существование статического электричества.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1752 году Бенджамин Франклин установил электрическое происхождение молнии. В 1800 году итальянец Вольта сделал первую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батарейку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820" y="1091821"/>
            <a:ext cx="2619056" cy="34965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197" y="4856069"/>
            <a:ext cx="2661314" cy="177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2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"/>
            <a:ext cx="10515600" cy="1501254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Откуда берется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электричество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41731" y="1676350"/>
            <a:ext cx="6359857" cy="452109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Электроэнергию вырабатывают специальные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заводы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электростанции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Они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бывают разных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видов, в зависимости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того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откуда получают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энергию. Например, атомные электростанции,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электростанции,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работающие на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органическом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топливе (тепловые электростанции), гидроэлектрические станции, получающие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энергию из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воды. Далее электричество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отправляется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станции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все уголки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страны. Передается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оно по проводам.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361" y="2060813"/>
            <a:ext cx="3721055" cy="2852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368491"/>
            <a:ext cx="10515600" cy="124194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цепь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30808" y="2182248"/>
            <a:ext cx="6631701" cy="2763826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Для того,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появился электрический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ток, необходима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 цепь. 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цепь состоит из источника тока (батарея, генератор), потребителя (лампа, электроприборы) и замыкающего устройства (выключатель, рубильник).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806" y="2275765"/>
            <a:ext cx="3295266" cy="2292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83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845" y="150128"/>
            <a:ext cx="10044752" cy="125559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делать с электроприборами и вблизи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энергообъектов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78925" y="1528549"/>
            <a:ext cx="9949218" cy="514520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тянуть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вилку из розетки за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браться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провода бытовых электроприборов мокрыми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пользоваться неисправными электроприборами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залезать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опоры линий электропередачи, подходить к оборванному проводу ближе, чем на 10 метров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разжигать костры, складывать воспламеняющиеся предметы под проводами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ловить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рыбу вблизи линий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электропередачи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запускать воздушных змеев  и играть возле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энергообъектов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забрасывать какие-либо предметы на провода и трансформаторы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открывать двери трансформаторных подстанций и электрощиты на лестничных площадках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грозы купаться в водоёмах, прятаться под деревьями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8257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558637" y="820882"/>
            <a:ext cx="10055608" cy="1976909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ВНИМАНИЕ!!!</a:t>
            </a:r>
          </a:p>
          <a:p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опыты проводить только под присмотром взрослых!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470" y="2979711"/>
            <a:ext cx="4082529" cy="3059116"/>
          </a:xfrm>
        </p:spPr>
      </p:pic>
    </p:spTree>
    <p:extLst>
      <p:ext uri="{BB962C8B-B14F-4D97-AF65-F5344CB8AC3E}">
        <p14:creationId xmlns:p14="http://schemas.microsoft.com/office/powerpoint/2010/main" val="352382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89212" y="382138"/>
            <a:ext cx="8915399" cy="69603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«Статическое электричество»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620828" y="1414407"/>
            <a:ext cx="6605516" cy="4775941"/>
          </a:xfrm>
        </p:spPr>
        <p:txBody>
          <a:bodyPr/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Изучить действие статического электричества.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перец, сахар, пластмассовые или деревянные палочки, блюдце, шерстяной носок.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 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опыта</a:t>
            </a:r>
            <a:endParaRPr lang="ru-RU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Перемешаем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перец с сахаром.  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Затем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потрем пластмассовые (деревянные) палочки о свои волосы или шерстяной носок и прикоснёмся к смеси.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наэлектризованным предметам быстро прилипает перец и его можно легко пересыпать в другую емкость.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Перец легче сахара, поэтому свободно прилипает к палочкам под действием электричества.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186" y="1306774"/>
            <a:ext cx="3049152" cy="20281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2186" y="3802378"/>
            <a:ext cx="3251121" cy="2320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6296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217</TotalTime>
  <Words>489</Words>
  <Application>Microsoft Office PowerPoint</Application>
  <PresentationFormat>Произвольный</PresentationFormat>
  <Paragraphs>73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Раздел «Физические явления» Тема занятия:  «Электричество»</vt:lpstr>
      <vt:lpstr>Цель: формирование представлений об электричестве и о его получении</vt:lpstr>
      <vt:lpstr>Что такое электричество?</vt:lpstr>
      <vt:lpstr>История развития электричества</vt:lpstr>
      <vt:lpstr>Откуда берется электричество?</vt:lpstr>
      <vt:lpstr>Электрическая цепь</vt:lpstr>
      <vt:lpstr>Что НЕЛЬЗЯ делать с электроприборами и вблизи энергообъектов: </vt:lpstr>
      <vt:lpstr>Презентация PowerPoint</vt:lpstr>
      <vt:lpstr>Опыт «Статическое электричество»</vt:lpstr>
      <vt:lpstr>Опыт «Гибкая вода»</vt:lpstr>
      <vt:lpstr>Опыт «Прыгающие овсяные хлопья»</vt:lpstr>
      <vt:lpstr>Опыт «Как заставить светиться  не включенную лампочку?»</vt:lpstr>
      <vt:lpstr>Проверь себя. Задание «Да или нет?»</vt:lpstr>
      <vt:lpstr>Желаю вам успехов!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Электричество</dc:title>
  <dc:creator>Ольга</dc:creator>
  <cp:lastModifiedBy>Customer</cp:lastModifiedBy>
  <cp:revision>50</cp:revision>
  <dcterms:created xsi:type="dcterms:W3CDTF">2020-04-22T06:47:16Z</dcterms:created>
  <dcterms:modified xsi:type="dcterms:W3CDTF">2020-04-23T13:36:34Z</dcterms:modified>
</cp:coreProperties>
</file>