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64A-43BF-4CA6-8BA1-E053791CA3D2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FD56-0C37-4EB8-97E3-3B4B23A41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75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64A-43BF-4CA6-8BA1-E053791CA3D2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FD56-0C37-4EB8-97E3-3B4B23A41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45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64A-43BF-4CA6-8BA1-E053791CA3D2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FD56-0C37-4EB8-97E3-3B4B23A410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84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64A-43BF-4CA6-8BA1-E053791CA3D2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FD56-0C37-4EB8-97E3-3B4B23A41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44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64A-43BF-4CA6-8BA1-E053791CA3D2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FD56-0C37-4EB8-97E3-3B4B23A410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7633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64A-43BF-4CA6-8BA1-E053791CA3D2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FD56-0C37-4EB8-97E3-3B4B23A41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64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64A-43BF-4CA6-8BA1-E053791CA3D2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FD56-0C37-4EB8-97E3-3B4B23A41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849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64A-43BF-4CA6-8BA1-E053791CA3D2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FD56-0C37-4EB8-97E3-3B4B23A41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44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64A-43BF-4CA6-8BA1-E053791CA3D2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FD56-0C37-4EB8-97E3-3B4B23A41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95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64A-43BF-4CA6-8BA1-E053791CA3D2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FD56-0C37-4EB8-97E3-3B4B23A41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90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64A-43BF-4CA6-8BA1-E053791CA3D2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FD56-0C37-4EB8-97E3-3B4B23A41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86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64A-43BF-4CA6-8BA1-E053791CA3D2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FD56-0C37-4EB8-97E3-3B4B23A41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46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64A-43BF-4CA6-8BA1-E053791CA3D2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FD56-0C37-4EB8-97E3-3B4B23A41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51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64A-43BF-4CA6-8BA1-E053791CA3D2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FD56-0C37-4EB8-97E3-3B4B23A41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33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64A-43BF-4CA6-8BA1-E053791CA3D2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FD56-0C37-4EB8-97E3-3B4B23A41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51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FD56-0C37-4EB8-97E3-3B4B23A410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64A-43BF-4CA6-8BA1-E053791CA3D2}" type="datetimeFigureOut">
              <a:rPr lang="ru-RU" smtClean="0"/>
              <a:t>05.05.2020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20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164A-43BF-4CA6-8BA1-E053791CA3D2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7CFD56-0C37-4EB8-97E3-3B4B23A410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9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489743" cy="20439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программы «Экология и животные»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«Экологические проблемы животного мира»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578219" y="5021336"/>
            <a:ext cx="5254389" cy="1364776"/>
          </a:xfrm>
        </p:spPr>
        <p:txBody>
          <a:bodyPr/>
          <a:lstStyle/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Ленцевич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Станиславовна,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9323" y="341194"/>
            <a:ext cx="7070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«Лидский районный экологический центр детей и молодёжи»</a:t>
            </a:r>
          </a:p>
          <a:p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6" y="3300847"/>
            <a:ext cx="4508004" cy="308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3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46663" y="144131"/>
            <a:ext cx="7977466" cy="1425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Охрана окружающей среды – задача всего человечества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14399" y="4967785"/>
            <a:ext cx="8509729" cy="148760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различные </a:t>
            </a:r>
            <a:r>
              <a:rPr lang="ru-RU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организации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служащие делу охраны природы.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3" r="-452" b="13501"/>
          <a:stretch/>
        </p:blipFill>
        <p:spPr>
          <a:xfrm>
            <a:off x="1965275" y="1746913"/>
            <a:ext cx="6616186" cy="3125337"/>
          </a:xfrm>
        </p:spPr>
      </p:pic>
    </p:spTree>
    <p:extLst>
      <p:ext uri="{BB962C8B-B14F-4D97-AF65-F5344CB8AC3E}">
        <p14:creationId xmlns:p14="http://schemas.microsoft.com/office/powerpoint/2010/main" val="38107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18365"/>
            <a:ext cx="8521256" cy="19925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Обещай зверей не обижать.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Пощади букашку на цветочке.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лесных ты не смущай.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Добрым будь, а значит человечным!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6" y="1889530"/>
            <a:ext cx="8004028" cy="4686297"/>
          </a:xfrm>
        </p:spPr>
      </p:pic>
    </p:spTree>
    <p:extLst>
      <p:ext uri="{BB962C8B-B14F-4D97-AF65-F5344CB8AC3E}">
        <p14:creationId xmlns:p14="http://schemas.microsoft.com/office/powerpoint/2010/main" val="1796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5529" y="558629"/>
            <a:ext cx="6912940" cy="943085"/>
          </a:xfrm>
        </p:spPr>
        <p:txBody>
          <a:bodyPr/>
          <a:lstStyle/>
          <a:p>
            <a:pPr algn="ctr"/>
            <a:r>
              <a:rPr lang="ru-RU" dirty="0" smtClean="0"/>
              <a:t>Подведём итоги: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977584" y="1948021"/>
            <a:ext cx="8944337" cy="220089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экологическими проблемами животного мира вы познакомились?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люди погубят окружающую природу, смогут ли сами выжить?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9" r="44525"/>
          <a:stretch/>
        </p:blipFill>
        <p:spPr>
          <a:xfrm>
            <a:off x="822129" y="3881694"/>
            <a:ext cx="4677918" cy="262689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3827103"/>
            <a:ext cx="4340413" cy="25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представлений об экологических проблемах животного мира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9149054" cy="2902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причины сокращения численности животных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бережное отношение к животным и к окружающему миру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какие существуют международные организации по охране природы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1850" y="194837"/>
            <a:ext cx="10018120" cy="2220817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наука об условиях жизни, об отношениях живых организмов между собой и с неживой природой, о влиянии человека на природу и последствиях его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ПРОБЛЕМА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изменение природной среды, в результате воздействия человека или стихийных бедствий,  которые ведут к нарушению структуры природы.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31850" y="5080782"/>
            <a:ext cx="10536735" cy="208429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появления человека на планете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воздействие на животный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десятилетием масштабы этого воздействия резко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возрастали. Это привело к экологическим проблемам.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74" y="2415655"/>
            <a:ext cx="4006020" cy="26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18912" y="341194"/>
            <a:ext cx="5117911" cy="627796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400 лет с лица земли исчезло 120 видов амфибий, 94 вида птиц, 63 вида млекопитающих. И человек, к сожалению, принял в этом весьма активное участие. </a:t>
            </a:r>
          </a:p>
          <a:p>
            <a:pPr>
              <a:lnSpc>
                <a:spcPct val="80000"/>
              </a:lnSpc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известна история маврикийского дронта - крупной нелетающей птицы, которую уничтожили в XVII веке в результате варварской охоты. </a:t>
            </a:r>
          </a:p>
          <a:p>
            <a:pPr>
              <a:lnSpc>
                <a:spcPct val="80000"/>
              </a:lnSpc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Странствующий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голубь был в Северной Америке массовым видом. Но его считали вредителем полей и планомерно уничтожали. Эти усилия "увенчались успехом" - к началу XX века странствующих голубей не осталось. </a:t>
            </a:r>
          </a:p>
          <a:p>
            <a:pPr>
              <a:lnSpc>
                <a:spcPct val="80000"/>
              </a:lnSpc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 обозримое время исчезли бескрылая гагарка, морская корова, тур - и виноват в этом человек.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0" y="629678"/>
            <a:ext cx="3013289" cy="20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04" y="1120775"/>
            <a:ext cx="2780473" cy="208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386" y="2946258"/>
            <a:ext cx="242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Странствующий голубь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53134" y="3207224"/>
            <a:ext cx="8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Тарпан</a:t>
            </a:r>
            <a:endParaRPr lang="ru-RU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65" y="3794078"/>
            <a:ext cx="2921068" cy="17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83531" y="5540991"/>
            <a:ext cx="211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Стеллерова корова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26726" cy="115096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1-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животных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9" y="1992573"/>
            <a:ext cx="7332933" cy="4094330"/>
          </a:xfrm>
        </p:spPr>
      </p:pic>
      <p:sp>
        <p:nvSpPr>
          <p:cNvPr id="2" name="TextBox 1"/>
          <p:cNvSpPr txBox="1"/>
          <p:nvPr/>
        </p:nvSpPr>
        <p:spPr>
          <a:xfrm>
            <a:off x="7696368" y="2579427"/>
            <a:ext cx="4108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добывают и истребляют слишком большое количество животных, для того, чтобы использовать их в промысле.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503896" cy="130108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Преднамеренное уничтожение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40" y="1910687"/>
            <a:ext cx="6452475" cy="4130086"/>
          </a:xfrm>
        </p:spPr>
      </p:pic>
    </p:spTree>
    <p:extLst>
      <p:ext uri="{BB962C8B-B14F-4D97-AF65-F5344CB8AC3E}">
        <p14:creationId xmlns:p14="http://schemas.microsoft.com/office/powerpoint/2010/main" val="11319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41377" cy="128743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Загрязнение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обитания живых организмов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16" y="2662705"/>
            <a:ext cx="5575121" cy="3687653"/>
          </a:xfrm>
        </p:spPr>
      </p:pic>
      <p:sp>
        <p:nvSpPr>
          <p:cNvPr id="6" name="TextBox 5"/>
          <p:cNvSpPr txBox="1"/>
          <p:nvPr/>
        </p:nvSpPr>
        <p:spPr>
          <a:xfrm>
            <a:off x="368488" y="2662705"/>
            <a:ext cx="5076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воздуха способствует тому, что животные вдыхают грязный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употребление загрязненной воды приводит к заболеваниям и смерти различных особей.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64024"/>
            <a:ext cx="9511069" cy="124194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4 </a:t>
            </a: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среды обитания</a:t>
            </a:r>
            <a:endParaRPr lang="ru-RU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4" y="1705972"/>
            <a:ext cx="9817794" cy="311168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уничтожаются экосистемы (вырубаются леса, осушаются болота, изменяются русла рек), то все местные обитатели вынуждены искать себе новый дом, менять ареал, а это приводит к сокращению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не все успевают приспособиться к условиям нового ландшафта.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0" y="3760747"/>
            <a:ext cx="4472316" cy="26496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44925" r="16269" b="3971"/>
          <a:stretch/>
        </p:blipFill>
        <p:spPr>
          <a:xfrm>
            <a:off x="5863457" y="4224770"/>
            <a:ext cx="3920950" cy="22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Загрязнение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 пластиком и другими отходами производства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7" y="3190515"/>
            <a:ext cx="5839640" cy="328658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23" y="1690688"/>
            <a:ext cx="4515177" cy="2665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8597" y="5022375"/>
            <a:ext cx="4462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разлагаясь, пластик наносит огромный вред окружающей среде.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Другая 1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634545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406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Грань</vt:lpstr>
      <vt:lpstr>Раздел программы «Экология и животные» Тема занятия «Экологические проблемы животного мира»</vt:lpstr>
      <vt:lpstr>Цель: формирование представлений об экологических проблемах животного мира</vt:lpstr>
      <vt:lpstr>Экология - это наука об условиях жизни, об отношениях живых организмов между собой и с неживой природой, о влиянии человека на природу и последствиях его деятельности. ЭКОЛОГИЧЕСКАЯ ПРОБЛЕМА - Это изменение природной среды, в результате воздействия человека или стихийных бедствий,  которые ведут к нарушению структуры природы. </vt:lpstr>
      <vt:lpstr>Презентация PowerPoint</vt:lpstr>
      <vt:lpstr>Проблема 1- Чрезмерная добыча животных </vt:lpstr>
      <vt:lpstr>Проблема 2 – Преднамеренное уничтожение животных</vt:lpstr>
      <vt:lpstr>Проблема 3 - Загрязнение среды обитания живых организмов</vt:lpstr>
      <vt:lpstr>Проблема 4 - Нарушение среды обитания</vt:lpstr>
      <vt:lpstr>Проблема 5 - Загрязнение вод пластиком и другими отходами производства</vt:lpstr>
      <vt:lpstr>Охрана окружающей среды – задача всего человечества</vt:lpstr>
      <vt:lpstr>Обещай зверей не обижать. Пощади букашку на цветочке. Жителей лесных ты не смущай. Добрым будь, а значит человечным!</vt:lpstr>
      <vt:lpstr>Подведём итоги: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программы «Экология и животные» Тема занятия «Экологические проблемы животного мира»</dc:title>
  <dc:creator>Ольга</dc:creator>
  <cp:lastModifiedBy>Ольга</cp:lastModifiedBy>
  <cp:revision>19</cp:revision>
  <dcterms:created xsi:type="dcterms:W3CDTF">2020-05-05T12:06:10Z</dcterms:created>
  <dcterms:modified xsi:type="dcterms:W3CDTF">2020-05-05T13:42:51Z</dcterms:modified>
</cp:coreProperties>
</file>