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85" r:id="rId2"/>
    <p:sldId id="258" r:id="rId3"/>
    <p:sldId id="260" r:id="rId4"/>
    <p:sldId id="287" r:id="rId5"/>
    <p:sldId id="281" r:id="rId6"/>
    <p:sldId id="282" r:id="rId7"/>
    <p:sldId id="289" r:id="rId8"/>
    <p:sldId id="291" r:id="rId9"/>
    <p:sldId id="283" r:id="rId10"/>
    <p:sldId id="284" r:id="rId11"/>
    <p:sldId id="290" r:id="rId12"/>
    <p:sldId id="288" r:id="rId13"/>
    <p:sldId id="279" r:id="rId14"/>
    <p:sldId id="277" r:id="rId15"/>
    <p:sldId id="280" r:id="rId16"/>
    <p:sldId id="266" r:id="rId17"/>
    <p:sldId id="29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2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884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1930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5140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6972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985904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528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7466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1623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3737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796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2125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171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757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9433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7836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A3CC-FF0E-47DC-99B3-EBD7B9BE19D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629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3A3CC-FF0E-47DC-99B3-EBD7B9BE19D9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3196F6-2AFB-4860-9ACD-B7A419B3C4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280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906" y="697282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учреждение образования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«Лидский районный экологический центр детей и молодёжи»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«Кухни народов мира»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занятия</a:t>
            </a:r>
            <a:br>
              <a:rPr lang="ru-RU" sz="27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«Здоровое питание - отличное настроение»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ЗАНЯТИЕ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Гринцевич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Марина Петровна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дополнительного образования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242158"/>
            <a:ext cx="8596668" cy="75157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6" name="Рисунок 5" descr="Картинки по запросу &quot;картинки витаминов&quot;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45235" y="660466"/>
            <a:ext cx="3002107" cy="2715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00392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33702" y="898861"/>
            <a:ext cx="5747658" cy="45614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ваших рассказов мы можем сделать вывод, что все мы питаемся не так, как того требует наш организм. Но я надеюсь, что после нашей беседы вы сделаете выводы и будете лучше следить за своим рационом.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А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давайте поговорим о приемах пищи. Сколько раз в день вы едите?</a:t>
            </a:r>
          </a:p>
          <a:p>
            <a:pPr marL="0" indent="0" algn="just">
              <a:buNone/>
            </a:pPr>
            <a:endParaRPr lang="ru-RU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Картинки по запросу &quot;картинки витаминов&quot;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5211" y="1221432"/>
            <a:ext cx="3696789" cy="32591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37682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199" y="975711"/>
            <a:ext cx="5238347" cy="3880773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/>
              <a:t> </a:t>
            </a:r>
            <a:r>
              <a:rPr lang="ru-RU" b="1" dirty="0" smtClean="0"/>
              <a:t>	</a:t>
            </a:r>
            <a:r>
              <a:rPr lang="ru-RU" sz="28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приемы пищи: завтрак, обед и ужин. Но врачи и специалисты по питанию рекомендуют есть не менее 4-5 раз вдень.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Поговорим </a:t>
            </a:r>
            <a:r>
              <a:rPr lang="ru-RU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завтрак. Во сколько вы обычно завтракаете и что едите на завтрак?</a:t>
            </a:r>
          </a:p>
          <a:p>
            <a:endParaRPr lang="ru-RU" sz="2800" dirty="0"/>
          </a:p>
        </p:txBody>
      </p:sp>
      <p:pic>
        <p:nvPicPr>
          <p:cNvPr id="4" name="Рисунок 3" descr="Картинки по запросу &quot;картинки витаминов&quot;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9410" y="1021976"/>
            <a:ext cx="4592224" cy="3787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40451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41372" y="958807"/>
            <a:ext cx="5003074" cy="388077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Завтрак должен состоять из нескольких видов продуктов: каши и молока, или яиц и сока, или творога и гренок. От то­го, как вы позавтракаете, зависит работоспособность на за­нятиях в школе. За завтраком нужно хорошо пережёвывать пищу, но не засиживаться за столом.</a:t>
            </a:r>
          </a:p>
          <a:p>
            <a:pPr algn="just"/>
            <a:r>
              <a:rPr lang="ru-RU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школе вы тратите большое количество энергии, а это значит, что одного завтрака может быть недостаточно и во время перемены необходимо позавтракать ещё раз. Второй за­втрак можно захватить с собой из дома (фрукты, бутерброд) или поесть в школьной столовой.</a:t>
            </a:r>
          </a:p>
          <a:p>
            <a:pPr algn="just"/>
            <a:r>
              <a:rPr lang="ru-RU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вот наступает время обеда. Во сколько вы обычно обедаете? Что вы едите на обед?</a:t>
            </a:r>
          </a:p>
          <a:p>
            <a:endParaRPr lang="ru-RU" dirty="0"/>
          </a:p>
        </p:txBody>
      </p:sp>
      <p:pic>
        <p:nvPicPr>
          <p:cNvPr id="5" name="Рисунок 4" descr="Картинки по запросу &quot;картинки витаминов&quot;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6022" y="1254223"/>
            <a:ext cx="3252652" cy="25601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9301" y="540795"/>
            <a:ext cx="6204231" cy="388077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ru-RU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Обед должен состо­ять из нескольких блюд: салата, первого блюда (суп, бульон), второго (мясо или рыба с овощным или крупяным гарниром) и третьего (чай, компот, кисель, сок или фрукты). Такой обед восстановит утраченную энергию и придаст силы для работы над домашним заданием, занятий спортом, прогулки и игр.</a:t>
            </a:r>
          </a:p>
          <a:p>
            <a:pPr algn="just"/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Ужин, как правило, должен состоять из двух блюд. На­пример, из каши и молочных продуктов или соков и овощей. Важно, чтобы ужин закончился за 1,5 — 2 часа до сна.</a:t>
            </a:r>
          </a:p>
          <a:p>
            <a:pPr marL="0" indent="0" algn="just">
              <a:buNone/>
            </a:pPr>
            <a:endParaRPr lang="ru-RU" sz="20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Картинки по запросу &quot;картинки витаминов&quot;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9897" y="862149"/>
            <a:ext cx="3069771" cy="308283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xmlns="" val="357281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9965" y="600892"/>
            <a:ext cx="8596668" cy="529015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имеете все необходимые знания для того, чтобы составить правильное меню на целый день. И мы с вами сейчас поиграем в игру, которая называется “ Шведский стол. ” Разделимся на три команды. Представьте, что вы путешественники и попали в гостиницу, где питаются за “ шведским столом ” – каждый выбирает блюда по вкусу сам. Выберите на завтрак, обед и ужин продукты, которые полезны для организма и которые содержат все основные питательные вещества. Но также учитывайте при выборе и количество блюд. Я раздам вам картинки, на которых дети держат подносы. На них вы должны будете приклеить выбранные вами блюда и продукты питания из тех, которые находятся в конвертах. На циферблате часов нарисуйте стрелки, укажите время завтрака, обеда и ужина.</a:t>
            </a:r>
          </a:p>
        </p:txBody>
      </p:sp>
    </p:spTree>
    <p:extLst>
      <p:ext uri="{BB962C8B-B14F-4D97-AF65-F5344CB8AC3E}">
        <p14:creationId xmlns:p14="http://schemas.microsoft.com/office/powerpoint/2010/main" xmlns="" val="85613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77334" y="609601"/>
            <a:ext cx="8596668" cy="5431762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Подведем теперь итог:</a:t>
            </a:r>
          </a:p>
          <a:p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 расти - нужен белок.</a:t>
            </a:r>
          </a:p>
          <a:p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защиты и тепла</a:t>
            </a:r>
          </a:p>
          <a:p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Жир природа создала.</a:t>
            </a:r>
          </a:p>
          <a:p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будильник без завода</a:t>
            </a:r>
          </a:p>
          <a:p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пойдет ни тик, ни так,</a:t>
            </a:r>
          </a:p>
          <a:p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и мы без углеводов</a:t>
            </a:r>
          </a:p>
          <a:p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обходимся никак.</a:t>
            </a:r>
          </a:p>
          <a:p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Витамины просто чудо!</a:t>
            </a:r>
          </a:p>
          <a:p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Столько радости несут:</a:t>
            </a:r>
          </a:p>
          <a:p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болезни и простуды</a:t>
            </a:r>
          </a:p>
          <a:p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 ними отвернут.</a:t>
            </a:r>
          </a:p>
          <a:p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Вот поэтому всегда</a:t>
            </a:r>
          </a:p>
          <a:p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нашего здоровья</a:t>
            </a:r>
          </a:p>
          <a:p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Полноценная еда -</a:t>
            </a:r>
          </a:p>
          <a:p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Важнейшее условие.</a:t>
            </a:r>
          </a:p>
          <a:p>
            <a:pPr fontAlgn="base"/>
            <a:endParaRPr lang="ru-RU" dirty="0"/>
          </a:p>
        </p:txBody>
      </p:sp>
      <p:pic>
        <p:nvPicPr>
          <p:cNvPr id="4" name="Рисунок 3" descr="Картинки по запросу &quot;картинки витаминов&quot;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15756" y="1109155"/>
            <a:ext cx="6431364" cy="44686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58641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3906" y="619172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Мне понравилось …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Было интересно…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Я научилась…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Я узнала, что…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Меня удивило…</a:t>
            </a:r>
          </a:p>
          <a:p>
            <a:pPr marL="0" indent="0">
              <a:buNone/>
            </a:pP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Было непонятно</a:t>
            </a:r>
          </a:p>
          <a:p>
            <a:pPr marL="0" indent="0">
              <a:buNone/>
            </a:pP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60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90292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dirty="0" smtClean="0"/>
              <a:t>СПАСИБО</a:t>
            </a:r>
            <a:br>
              <a:rPr lang="ru-RU" sz="4400" b="1" dirty="0" smtClean="0"/>
            </a:br>
            <a:r>
              <a:rPr lang="ru-RU" sz="4400" b="1" dirty="0" smtClean="0"/>
              <a:t>за</a:t>
            </a:r>
            <a:r>
              <a:rPr lang="ru-RU" sz="4400" b="1" smtClean="0"/>
              <a:t/>
            </a:r>
            <a:br>
              <a:rPr lang="ru-RU" sz="4400" b="1" smtClean="0"/>
            </a:br>
            <a:r>
              <a:rPr lang="ru-RU" sz="4400" b="1" smtClean="0"/>
              <a:t>ВНИМАНИЕ</a:t>
            </a:r>
            <a:endParaRPr lang="ru-RU" sz="4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8952" y="1114817"/>
            <a:ext cx="8534400" cy="2605414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05690" y="1247233"/>
            <a:ext cx="910045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algn="just">
              <a:buFont typeface="Wingdings" pitchFamily="2" charset="2"/>
              <a:buChar char="q"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закрепить 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представление о здоровом питании;</a:t>
            </a:r>
          </a:p>
          <a:p>
            <a:pPr algn="just">
              <a:buFont typeface="Wingdings" pitchFamily="2" charset="2"/>
              <a:buChar char="q"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повторить секреты 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здорового питания;</a:t>
            </a:r>
          </a:p>
          <a:p>
            <a:pPr algn="just">
              <a:buFont typeface="Wingdings" pitchFamily="2" charset="2"/>
              <a:buChar char="q"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поделиться своими знаниями с друзьями. 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396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3623" y="2307771"/>
            <a:ext cx="7406639" cy="4171407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всю жизнь вам дан только один организм. Если вы небрежно обращаетесь с любимыми вещами или иг­рушками, их можно заменить. Заменить организм, если вы не будете заботиться о нём, невозможно. Врачи, учителя, папы и мамы — все повторя­ют, что очень важно есть именно те продукты, которые помогают людям оставаться здоровыми.</a:t>
            </a:r>
            <a:b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197" y="5985164"/>
            <a:ext cx="7615825" cy="68724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ru-RU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Картинки по запросу &quot;картинки витаминов&quot;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11" y="193813"/>
            <a:ext cx="4102957" cy="3293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88114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арисован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контур человека, состоящий из квадратиков белого, красного, желтого, зеленого и голубого цветов.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37407" y="3921426"/>
            <a:ext cx="8596668" cy="129436"/>
          </a:xfrm>
        </p:spPr>
        <p:txBody>
          <a:bodyPr>
            <a:normAutofit fontScale="90000"/>
          </a:bodyPr>
          <a:lstStyle/>
          <a:p>
            <a:pPr algn="just" fontAlgn="base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574082"/>
            <a:ext cx="8596668" cy="467280"/>
          </a:xfrm>
        </p:spPr>
        <p:txBody>
          <a:bodyPr/>
          <a:lstStyle/>
          <a:p>
            <a:pPr marL="0" indent="0" algn="just">
              <a:buNone/>
            </a:pPr>
            <a:endParaRPr lang="ru-RU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ello_html_290eea0c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33264" y="807097"/>
            <a:ext cx="5476875" cy="500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9255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4937" y="652992"/>
            <a:ext cx="8596668" cy="388077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нормального роста, успешной учебы и занятий спортом ваше питание должно быть полноценным. Это значит, что пища должна быть разнообразной. Мясо и рыба (источник белков и жиров) – это основные поставщики “ строительного материала” и энергии для твоего тела. Овощи и фрукты содержат необходимые для нормального развития организма вещества – углеводы (сахара), витамины, минеральные соли. Эти вещества также дают организму энергию и помогают усвоению пищи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351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642" y="671423"/>
            <a:ext cx="8596668" cy="388077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ест слишком много сладостей, мучных изделий, питается однообразно, это может привести к болезням. Многие люди страдают от болезней, вызванных неправильным питанием. Некоторые из них употребляют слишком много продуктов с избыточным содержанием сахара, соли или жира, другие недоедают или, наоборот, едят слишком много. 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211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5082" y="736737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Неправильное питание – одна из причин возникновения заболеваний: диабета, ожирения, кариеса (разрушения зубов), гастрита, некоторых видов аллергии, повышения артериального давления, появления болей в сердце.</a:t>
            </a:r>
            <a:endParaRPr lang="ru-RU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818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768" y="815115"/>
            <a:ext cx="8596668" cy="3880773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		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расскажите о том, как питаетесь вы. Все ли необходимые и полезные для организма продукты вы едите? Какие продукты могут нанести вред вашему здоровью? А употребляете ли вы в пищу чипсы, гамбургеры, сухарики?</a:t>
            </a:r>
          </a:p>
        </p:txBody>
      </p:sp>
      <p:pic>
        <p:nvPicPr>
          <p:cNvPr id="4" name="Рисунок 3" descr="Картинки по запросу &quot;картинки витаминов&quot;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81058" y="3525895"/>
            <a:ext cx="3200400" cy="2200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91205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280</TotalTime>
  <Words>240</Words>
  <Application>Microsoft Office PowerPoint</Application>
  <PresentationFormat>Произвольный</PresentationFormat>
  <Paragraphs>50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Грань</vt:lpstr>
      <vt:lpstr>Государственное учреждение образования «Лидский районный экологический центр детей и молодёжи»   Раздел «Кухни народов мира»  Тема занятия «Здоровое питание - отличное настроение» ИТОГОВОЕ ЗАНЯТИЕ                                                                                                  Гринцевич Марина Петровна                                                                                 педагог дополнительного образования</vt:lpstr>
      <vt:lpstr>  </vt:lpstr>
      <vt:lpstr> На всю жизнь вам дан только один организм. Если вы небрежно обращаетесь с любимыми вещами или иг­рушками, их можно заменить. Заменить организм, если вы не будете заботиться о нём, невозможно. Врачи, учителя, папы и мамы — все повторя­ют, что очень важно есть именно те продукты, которые помогают людям оставаться здоровыми.   </vt:lpstr>
      <vt:lpstr>Слайд 4</vt:lpstr>
      <vt:lpstr> 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  СПАСИБО за ВНИМАНИЕ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Zver</cp:lastModifiedBy>
  <cp:revision>84</cp:revision>
  <dcterms:created xsi:type="dcterms:W3CDTF">2020-04-23T17:57:39Z</dcterms:created>
  <dcterms:modified xsi:type="dcterms:W3CDTF">2020-05-29T13:21:11Z</dcterms:modified>
</cp:coreProperties>
</file>