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-474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95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7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667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14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8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242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50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288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21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6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41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47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8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7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34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7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D1D51D-A871-4FE9-8EE4-D733DA820FC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485BC3-750F-4C0B-B8AC-ED498EAC2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8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711821" cy="183920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«Мир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насекомых»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«Полезные насекомые»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81683" y="3971498"/>
            <a:ext cx="4676634" cy="1201004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Ленцевич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Станиславовна,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213265" y="436418"/>
            <a:ext cx="765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образования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«Лидский районный экологический центр детей и молодёжи»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3833" y="655093"/>
            <a:ext cx="10167582" cy="178785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живут семьями в муравейниках, которые устраивают в почве, древесине, под камнями.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запаху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узнают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«своих» и «чужих», находят дорогу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дому.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 поедают мелких гусениц,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гнилью и плесенью растения, которые заражают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лес, истребляют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вредных насекомых, поэтому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«санитарами леса».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09" y="2552132"/>
            <a:ext cx="8384527" cy="3703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2764" y="655093"/>
            <a:ext cx="10358651" cy="1787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4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914401"/>
            <a:ext cx="10515600" cy="199257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хищное насекомое, с большими сложными глазами. Крылья у стрекозы всегда расположены перпендикулярно к телу. Летают очень быстро, на лету вылавливая множество мелких насекомых, особенно комаров, мошек, молей и других вредителей, чем приносят большую пользу человеку.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2743200"/>
            <a:ext cx="3332274" cy="2217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94" y="3616657"/>
            <a:ext cx="4104349" cy="2271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80" y="2727846"/>
            <a:ext cx="3030429" cy="2164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4550" y="914401"/>
            <a:ext cx="10332966" cy="1610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9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5594" y="573207"/>
            <a:ext cx="5363569" cy="3562066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Шмель.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Толстые неуклюжие животные предупреждают о своём приближении характерным жужжанием. Шмель опыляет клевер С помощью больших глаз и усиков шмель выбирает нужный цветок. Сок и пыльца служат ему пищей.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Шмель опыляет клевер.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7" y="3406065"/>
            <a:ext cx="2906973" cy="2774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69" y="996288"/>
            <a:ext cx="3751934" cy="2081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3" y="3751427"/>
            <a:ext cx="4067034" cy="2287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5594" y="573207"/>
            <a:ext cx="5363569" cy="272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2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0059" y="600501"/>
            <a:ext cx="10385947" cy="1880947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цепь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передачи вещества и энергии от организма к организму, в которой каждый предыдущий организм истребляется последующим. Насекомые - неотъемлемая часть пищевой цепочки. Насекомые являются пищей для многих животных.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25" y="2256878"/>
            <a:ext cx="7376819" cy="4056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059" y="600501"/>
            <a:ext cx="9171296" cy="1560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1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124" y="583356"/>
            <a:ext cx="8452765" cy="6414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Живые барометры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20286" y="1651378"/>
            <a:ext cx="5450257" cy="433998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сидят в улье и громко гудят: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непогоде, к дождю.</a:t>
            </a:r>
          </a:p>
          <a:p>
            <a:pPr marL="457200" indent="-457200" algn="l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 громко трещат кузнечики: к хорошей погоде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прячутся в муравейник и закрывают все ходы в него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значит будет дождь.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155" y="1224800"/>
            <a:ext cx="2295845" cy="2248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4" y="2638067"/>
            <a:ext cx="2338979" cy="1871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72" y="4372772"/>
            <a:ext cx="2641028" cy="19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8" y="423082"/>
            <a:ext cx="8848549" cy="6823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6161" y="1105470"/>
            <a:ext cx="10358652" cy="491319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 насекомых вы знаете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пчела, муравей, жужелица, тутовый шелкопряд, божья коровка, златоглазка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насекомое является хищником, при этом питается гусеницами, тлей и личинками жуков? </a:t>
            </a:r>
          </a:p>
          <a:p>
            <a:r>
              <a:rPr lang="ru-RU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жужелица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ли оберегать стрекоз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они уничтожают мошек и комаров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самым опасным врагом тли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божья коровка и её личинки, златоглазка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186" y="586855"/>
            <a:ext cx="7791497" cy="7369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4084" y="1528549"/>
            <a:ext cx="9512489" cy="433998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Насекомое, дающее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мед и опыляющее растения?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насекомое поедает в течение лета на огороде тлю, клеща, щитовку, гусениц?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златоглазка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человек разводит тутового шелкопряда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его коконов натуральный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шёлк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насекомое является одним из самых активный санитаров леса.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7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91320"/>
            <a:ext cx="9377147" cy="1624083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знаний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многообразии полезных насекомых и их пользе для человека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15655"/>
            <a:ext cx="7834950" cy="238494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полезных насекомых;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о целостности природы и важности каждого живого организма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живым организмам.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8092" b="3627"/>
          <a:stretch/>
        </p:blipFill>
        <p:spPr>
          <a:xfrm>
            <a:off x="9130351" y="4230805"/>
            <a:ext cx="2529385" cy="17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31850" y="614148"/>
            <a:ext cx="10515600" cy="241565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немногих насекомых, которое сотрудничает с человеком, является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одомашненные насекомые. На их разведении основано пчеловодство.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Медоносная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пчела дает мед, воск, прополис (пчелиный клей),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апилак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(пчелиный яд), маточное молочко.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81" y="2836215"/>
            <a:ext cx="5915851" cy="35056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1850" y="614148"/>
            <a:ext cx="10209189" cy="2115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05470" y="3739487"/>
            <a:ext cx="3616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Пчёлы используют прополис для замазывания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щелей и отверстий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улье. А человеком прополис широко используется в медицине.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5470" y="3739487"/>
            <a:ext cx="3616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05470" y="3835021"/>
            <a:ext cx="3739485" cy="15356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9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786481"/>
            <a:ext cx="5760019" cy="12692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медоносная не только производит мёд, но и играет ключевую роль в опылении растений.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54638" y="4667534"/>
            <a:ext cx="5792811" cy="14221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Насекомое интересно биологам, ищущим новые методы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заболеваний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вроде аллергии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43" y="990838"/>
            <a:ext cx="2438740" cy="283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b="1314"/>
          <a:stretch/>
        </p:blipFill>
        <p:spPr>
          <a:xfrm>
            <a:off x="1780369" y="2707100"/>
            <a:ext cx="2971706" cy="2671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9271" y="887104"/>
            <a:ext cx="5391529" cy="1142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79918" y="4644735"/>
            <a:ext cx="5933209" cy="1330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77970" y="887104"/>
            <a:ext cx="5049672" cy="316628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Тутовый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шелкопряд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и медоносная пчела – одомашненное насекомое.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помощью получают шелковую нить, выделяемую прядильными железами гусеницы при постройке кокона, нить шелка непрерывна, до 1000 м длины.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485" b="-1"/>
          <a:stretch/>
        </p:blipFill>
        <p:spPr>
          <a:xfrm>
            <a:off x="518614" y="573205"/>
            <a:ext cx="3684895" cy="4243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05" y="3862316"/>
            <a:ext cx="3343981" cy="22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86853"/>
            <a:ext cx="5869201" cy="283384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естественной защиты растений в саду лучше использовать полезных насекомых в качестве естественных врагов вредных организмов.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Божья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на первом месте защитников садов и полей. Она съедает в день более 100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 и уничтожает опасного вредителя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- тлю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76" y="3598566"/>
            <a:ext cx="3220605" cy="2622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55" y="710419"/>
            <a:ext cx="2995019" cy="2710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64" y="3923709"/>
            <a:ext cx="2891727" cy="21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09685"/>
            <a:ext cx="10045416" cy="2361061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красного жучка с чёрными пятнышками на спинке назвали так потому, что при опасности на сгибах ножек этого жучка выступают капельки оранжевой жидкости – «молочка». Это ядовитое молочко спугивает врагов божьей коровки. Красный цвет жука как бы говорит: «Не трогай меня, я невкусный!»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35" y="3738633"/>
            <a:ext cx="4120487" cy="2317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77" y="2770495"/>
            <a:ext cx="3700797" cy="2572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850" y="709685"/>
            <a:ext cx="10045416" cy="1869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4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2793" y="941697"/>
            <a:ext cx="10564031" cy="1487606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Златоглазка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личинка божьей коровки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божьими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коровками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врагом тли. Своё название получила за глаза.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большого количества пожираемых вредителей личинки златоглазок являются полезными насекомыми в сельском и лесном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личинка златоглазки уничтожает от 100 до 150 тлей в день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11" y="3725838"/>
            <a:ext cx="4468179" cy="2000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15" y="2552133"/>
            <a:ext cx="4139819" cy="25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723331"/>
            <a:ext cx="10372962" cy="161043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Жужелица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хищник, но ест она только гусениц, тлей, личинки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жуков. Жужелица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очень полезное насекомое леса. Она также отличный помощник садоводов и огородников, помогающий очищать сад от вредителей.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1850" y="723331"/>
            <a:ext cx="10372962" cy="1351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88" y="3866391"/>
            <a:ext cx="2417773" cy="2168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003" y="2333766"/>
            <a:ext cx="2974202" cy="2199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60" y="3308734"/>
            <a:ext cx="4355152" cy="244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635</Words>
  <Application>Microsoft Office PowerPoint</Application>
  <PresentationFormat>Произвольный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Раздел программы «Мир насекомых» Тема занятия «Полезные насекомые»</vt:lpstr>
      <vt:lpstr>Цель: формирование знаний о многообразии полезных насекомых и их пользе для человека</vt:lpstr>
      <vt:lpstr>Презентация PowerPoint</vt:lpstr>
      <vt:lpstr>Пчела медоносная не только производит мёд, но и играет ключевую роль в опылении растений.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Живые барометры</vt:lpstr>
      <vt:lpstr>Проверь себя!</vt:lpstr>
      <vt:lpstr>Проверь себя!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«Мир насекомые» Тема занятия: «Полезные насекомые»</dc:title>
  <dc:creator>Ольга</dc:creator>
  <cp:lastModifiedBy>Customer</cp:lastModifiedBy>
  <cp:revision>39</cp:revision>
  <dcterms:created xsi:type="dcterms:W3CDTF">2020-04-23T12:07:27Z</dcterms:created>
  <dcterms:modified xsi:type="dcterms:W3CDTF">2020-04-24T14:21:40Z</dcterms:modified>
</cp:coreProperties>
</file>