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60" r:id="rId4"/>
    <p:sldId id="261" r:id="rId5"/>
    <p:sldId id="262" r:id="rId6"/>
    <p:sldId id="263" r:id="rId7"/>
    <p:sldId id="264" r:id="rId8"/>
    <p:sldId id="257" r:id="rId9"/>
    <p:sldId id="258" r:id="rId10"/>
    <p:sldId id="259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3907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597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0314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241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644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906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047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097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785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133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05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40FD2EF4-989E-4F5B-8194-CA00E3EB5A3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24C145B5-6370-47B1-AAE5-5D3E7B217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61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34046" y="1593804"/>
            <a:ext cx="9103057" cy="1910686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«Физические явления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«Электричество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2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5087" y="5227091"/>
            <a:ext cx="5304430" cy="1108881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Ленцевич Ольга Станиславовна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06706" y="297286"/>
            <a:ext cx="67577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 </a:t>
            </a:r>
          </a:p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«Лидский районный экологический центр детей и молодёжи»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3" b="3171"/>
          <a:stretch/>
        </p:blipFill>
        <p:spPr>
          <a:xfrm>
            <a:off x="860073" y="3684895"/>
            <a:ext cx="3893265" cy="286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717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69985" cy="86586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«Молния у нас дома»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7922" y="1160060"/>
            <a:ext cx="7383439" cy="3220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Этот опыт может проводить только взрослый человек!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три сухих стеклянных стакана, прогрейте их в духовке,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поставьте на стол и накройте сверху металлическим чайным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подносом, тоже слегка прогретым. Наэлектризуйте газетный лист,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сложите его пополам, снова натрите и положите на поднос. Теперь поднесите к нему какой-нибудь металлический предмет — ключ или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чайную ложку. Между подносом и ключом проскочит длинная искра и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раздастся треск. Сняв газету, снова получите при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приближении ключа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подносу тот же эффект.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38" y="4380931"/>
            <a:ext cx="4368881" cy="235140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543" y="1657624"/>
            <a:ext cx="3067050" cy="235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894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6611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«Танцующая фольга»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871" y="1078172"/>
            <a:ext cx="9970235" cy="5622879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узнать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статические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притягиваться и отталкиваться Оборудование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алюминиевая фольга, ножницы, пластмассовая расческа,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полотенце.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работы:</a:t>
            </a: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Нарежем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алюминиевую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фольгу. </a:t>
            </a: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Высыпаем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полоски фольги на бумажное полотенце. </a:t>
            </a:r>
          </a:p>
          <a:p>
            <a:pPr marL="457200" indent="-457200" algn="just">
              <a:spcBef>
                <a:spcPts val="1200"/>
              </a:spcBef>
              <a:spcAft>
                <a:spcPts val="0"/>
              </a:spcAft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раз пластмассовой расческой по своим волосам, а затем поднесем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полоскам фольги. Полоски начнут «танцевать».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Почему?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Волосы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 которые мы потерли пластмассовую расческу, очень легко теряют свои электроны. Их часть перешла на расческу, и она приобрела отрицательный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Когда мы приблизили расческу к полоскам фольги, электроны в ней начали отталкиваться от электронов расчески и перемещаться на противоположную сторону полоски. Таким образом, одна сторона полоски оказалась заряжена положительно, и расческа начала притягивать ее к себе. Другая сторона полоски приобрела отрицательный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заряд. 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момент она отталкивается от расчески.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Разноименные статические заряды притягиваются друг к другу, а одноименные отталкиваются</a:t>
            </a:r>
          </a:p>
        </p:txBody>
      </p:sp>
    </p:spTree>
    <p:extLst>
      <p:ext uri="{BB962C8B-B14F-4D97-AF65-F5344CB8AC3E}">
        <p14:creationId xmlns:p14="http://schemas.microsoft.com/office/powerpoint/2010/main" val="352840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7280" cy="1630136"/>
          </a:xfrm>
        </p:spPr>
        <p:txBody>
          <a:bodyPr>
            <a:normAutofit/>
          </a:bodyPr>
          <a:lstStyle/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формирование представлений о статическом электричестве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872" y="2156346"/>
            <a:ext cx="8810176" cy="2866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выяснить,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собой представляет статическое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электричество;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знать, что такое шаровая молния;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акрепить изученный материал с помощью опытов.</a:t>
            </a:r>
          </a:p>
        </p:txBody>
      </p:sp>
    </p:spTree>
    <p:extLst>
      <p:ext uri="{BB962C8B-B14F-4D97-AF65-F5344CB8AC3E}">
        <p14:creationId xmlns:p14="http://schemas.microsoft.com/office/powerpoint/2010/main" val="164538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1" y="294198"/>
            <a:ext cx="9792815" cy="961396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Опасная и полезная розетка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871" y="1255594"/>
            <a:ext cx="9274200" cy="2748290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каждой розетки находится электрический ток. Он поступает туда от станции, на которой и делают такой ток. В розетки вставляются вилки, подсоединяющие разные приборы. Например, утюг, телевизор, компьютер, чайник и т. д. Сунуть в неё свои пальчики или другие предметы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Ведь внутри находится ток, и он может принести тебе большой вред.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548" y="3755822"/>
            <a:ext cx="2702257" cy="264414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626" y="3755134"/>
            <a:ext cx="2647670" cy="268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8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Батарейки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53" y="1691322"/>
            <a:ext cx="7606227" cy="260772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Батарейки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как розетки, но их можно носить с собой. Батарейки дают электричество, не такое большое, чтобы принести вред. Для того чтобы батарейка работала её подключают с двух сторон – плюса и минуса.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батареек работают такие приборы, как пульт для телевизора, часы, магнитофон.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84" y="1495928"/>
            <a:ext cx="1829055" cy="297221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192" y="4299045"/>
            <a:ext cx="3417945" cy="225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4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98869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горит лампочка?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4901"/>
            <a:ext cx="7418696" cy="44491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Лампочки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накаливания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таких лампочках есть маленькая проволока, скрученная в спираль. Под очень высокой температурой, которую дает ток, проволока становится горячей и светиться.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тутные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лампочки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Внутри у них газ и капелька ртути. Под действием тока такой газ с ртутью излучают свет. В отличие от лампочек накаливания, они не греют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108" y="1310050"/>
            <a:ext cx="1968328" cy="21323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166" y="4326342"/>
            <a:ext cx="2647914" cy="228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23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437973" cy="743032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Шаровая молния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7104" y="1146411"/>
            <a:ext cx="9485195" cy="431269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Шаровая молния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сгусток газа шарообразной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Шаровая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молния обычно оставляет за собой газообразный след. Цвет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такой молнии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разным – от красно-оранжевого до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бледно-синего.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Интересный факт!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Шаровая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живет от десяти секунд до одного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шаровой молнии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удивительны. Она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 в штормовую погоду, в грозу и часто сопровождается линейной молнией. Обычно шар размером от нескольких сантиметров до метра движется с писком, треском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шумом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666" y="4290089"/>
            <a:ext cx="3642430" cy="242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58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82491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Статическое электричество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2891"/>
            <a:ext cx="10366612" cy="361665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никогда не замечали, что когда гладите кошку, от её шерсти идет странный треск. А при грозе, когда молния ударила на небольшом расстоянии от Вас – сначала раздается тонкий, но громкий треск вместе с молнией, а потом уже гром. Всё это –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статическое электричество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Оно накапливается при трении объектов (в первом случае – шерсть, рука; во втором – тучи: молекулы газа и воды), затем «выплескивается» в виде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молний и искр.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644" y="3928922"/>
            <a:ext cx="2818411" cy="26296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92" y="3928922"/>
            <a:ext cx="3535180" cy="262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52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776" y="294198"/>
            <a:ext cx="9589736" cy="79762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«Электрический осьминог»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6825"/>
            <a:ext cx="6545239" cy="53451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Сделайте из газетной бумаги размером 1/2 или 1/4 листа контур спрута осьминога.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Раскрасьте голову, глаза, сделайте рот в виде клюва.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Надрежьте бумагу так, чтобы получилось восемь тонких полосок - щупальца спрута.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Приложите осьминога на теплую батарею и наэлектризуйте его платяной щеткой.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Отнимите от батареи. Моментально все наэлектризованные щупальца разойдутся в разные стороны. Теперь стоит только вам поднести к «чудовищу» руку или другой не наэлектризованный предмет, как оно обхватит его своими щупальцами.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1"/>
          <a:stretch/>
        </p:blipFill>
        <p:spPr>
          <a:xfrm>
            <a:off x="7383439" y="1669780"/>
            <a:ext cx="3605616" cy="383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71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«Пляшущие человечки»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685430" cy="44386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Вырежьте из тонкой бумаги фигурки людей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 на стол и прикрепите за одну ногу булавками или кнопками.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возьмите пластиковый предмет (можно школьную линейку или расческу для волос), потрите о шерстяную одежду.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Поднесите к человечкам. Те начнут подниматься и двигаться.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630" y="2693589"/>
            <a:ext cx="4217159" cy="357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54745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Другая 13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634545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82</TotalTime>
  <Words>740</Words>
  <Application>Microsoft Office PowerPoint</Application>
  <PresentationFormat>Широкоэкранный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Century Schoolbook</vt:lpstr>
      <vt:lpstr>Times New Roman</vt:lpstr>
      <vt:lpstr>Wingdings</vt:lpstr>
      <vt:lpstr>Wingdings 2</vt:lpstr>
      <vt:lpstr>View</vt:lpstr>
      <vt:lpstr>Раздел «Физические явления» Тема: «Электричество» Занятие 2</vt:lpstr>
      <vt:lpstr>Цель: формирование представлений о статическом электричестве</vt:lpstr>
      <vt:lpstr>Опасная и полезная розетка</vt:lpstr>
      <vt:lpstr>Батарейки</vt:lpstr>
      <vt:lpstr>Почему горит лампочка?</vt:lpstr>
      <vt:lpstr>Шаровая молния</vt:lpstr>
      <vt:lpstr>Статическое электричество</vt:lpstr>
      <vt:lpstr>«Электрический осьминог»</vt:lpstr>
      <vt:lpstr>«Пляшущие человечки»</vt:lpstr>
      <vt:lpstr>Опыт «Молния у нас дома»</vt:lpstr>
      <vt:lpstr>Опыт «Танцующая фольга»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11</cp:revision>
  <dcterms:created xsi:type="dcterms:W3CDTF">2020-04-24T13:05:11Z</dcterms:created>
  <dcterms:modified xsi:type="dcterms:W3CDTF">2020-04-25T07:38:07Z</dcterms:modified>
</cp:coreProperties>
</file>