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6" r:id="rId2"/>
    <p:sldId id="257" r:id="rId3"/>
    <p:sldId id="266" r:id="rId4"/>
    <p:sldId id="263" r:id="rId5"/>
    <p:sldId id="270" r:id="rId6"/>
    <p:sldId id="258" r:id="rId7"/>
    <p:sldId id="259" r:id="rId8"/>
    <p:sldId id="260" r:id="rId9"/>
    <p:sldId id="264" r:id="rId10"/>
    <p:sldId id="261" r:id="rId11"/>
    <p:sldId id="262" r:id="rId12"/>
    <p:sldId id="265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CAA2-9581-44C7-9C91-BDAABEF9239C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3C284AF-C5FB-4FB4-A1A9-C9DB060D0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70245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CAA2-9581-44C7-9C91-BDAABEF9239C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3C284AF-C5FB-4FB4-A1A9-C9DB060D0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4104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CAA2-9581-44C7-9C91-BDAABEF9239C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3C284AF-C5FB-4FB4-A1A9-C9DB060D03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352502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CAA2-9581-44C7-9C91-BDAABEF9239C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3C284AF-C5FB-4FB4-A1A9-C9DB060D0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0255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CAA2-9581-44C7-9C91-BDAABEF9239C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3C284AF-C5FB-4FB4-A1A9-C9DB060D03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8054071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CAA2-9581-44C7-9C91-BDAABEF9239C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3C284AF-C5FB-4FB4-A1A9-C9DB060D0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41809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CAA2-9581-44C7-9C91-BDAABEF9239C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284AF-C5FB-4FB4-A1A9-C9DB060D0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86696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CAA2-9581-44C7-9C91-BDAABEF9239C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284AF-C5FB-4FB4-A1A9-C9DB060D0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8310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CAA2-9581-44C7-9C91-BDAABEF9239C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284AF-C5FB-4FB4-A1A9-C9DB060D0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7327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CAA2-9581-44C7-9C91-BDAABEF9239C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3C284AF-C5FB-4FB4-A1A9-C9DB060D0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5585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CAA2-9581-44C7-9C91-BDAABEF9239C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3C284AF-C5FB-4FB4-A1A9-C9DB060D0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9232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CAA2-9581-44C7-9C91-BDAABEF9239C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3C284AF-C5FB-4FB4-A1A9-C9DB060D0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7676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CAA2-9581-44C7-9C91-BDAABEF9239C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284AF-C5FB-4FB4-A1A9-C9DB060D0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8361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CAA2-9581-44C7-9C91-BDAABEF9239C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284AF-C5FB-4FB4-A1A9-C9DB060D0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3099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CAA2-9581-44C7-9C91-BDAABEF9239C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284AF-C5FB-4FB4-A1A9-C9DB060D0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5427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CAA2-9581-44C7-9C91-BDAABEF9239C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3C284AF-C5FB-4FB4-A1A9-C9DB060D0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6347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7CAA2-9581-44C7-9C91-BDAABEF9239C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3C284AF-C5FB-4FB4-A1A9-C9DB060D0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9311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7518" y="2077873"/>
            <a:ext cx="8683838" cy="1839036"/>
          </a:xfrm>
        </p:spPr>
        <p:txBody>
          <a:bodyPr>
            <a:noAutofit/>
          </a:bodyPr>
          <a:lstStyle/>
          <a:p>
            <a:pPr algn="ctr"/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Детская экологическая лаборатория</a:t>
            </a:r>
            <a:b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«Юные экспериментаторы»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программы: Физические и химические явления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ru-RU" alt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Химические явления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64573" y="5486400"/>
            <a:ext cx="5440907" cy="972402"/>
          </a:xfrm>
        </p:spPr>
        <p:txBody>
          <a:bodyPr/>
          <a:lstStyle/>
          <a:p>
            <a:pPr algn="just"/>
            <a:r>
              <a:rPr lang="ru-RU" alt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Ленцевич</a:t>
            </a: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Ольга Станиславовна,</a:t>
            </a:r>
          </a:p>
          <a:p>
            <a:pPr algn="just"/>
            <a:r>
              <a:rPr lang="ru-RU" alt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</a:t>
            </a: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образования</a:t>
            </a:r>
          </a:p>
          <a:p>
            <a:pPr algn="just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11355" y="362806"/>
            <a:ext cx="69922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учреждение образования</a:t>
            </a:r>
          </a:p>
          <a:p>
            <a:pPr algn="ctr"/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«Лидский районный экологический центр детей и молодёжи»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7480" y="4034654"/>
            <a:ext cx="2552131" cy="2552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9458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7639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«Смешение жидкостей»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125" y="1774209"/>
            <a:ext cx="11203675" cy="44027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 </a:t>
            </a:r>
            <a:r>
              <a:rPr lang="ru-RU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понадобится: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¼ часть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стакана подкрашенной воды,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¼ часть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стакана подсолнечного масла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¼ часть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стакана сладкого не очень густого сиропа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Вылейте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очереди все компоненты в один стакан: сироп как самый плотный осядет вниз, посередине расположится вода, а сверху будет слой подсолнечного масла.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20485" y="1132764"/>
            <a:ext cx="3429000" cy="329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7599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6129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Опыт «Превращаем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железный гвоздь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медный»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1194" y="1310186"/>
            <a:ext cx="11012606" cy="48667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 потребуется</a:t>
            </a:r>
            <a:r>
              <a:rPr lang="ru-RU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¼ часть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стакана уксуса;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поваренная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соль;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пищевая сода;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стеклянная банка;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кусок толстой медной проволоки;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железный гвоздь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Наливаем уксус в банку и туда же добавляем соль, перемешиваем. После этого помещаем в банку медную проволоку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10 минут.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 временем хорошенько очистим гвоздь содой и поместим его в банку. Ждем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минут.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Мы видим, что гвоздь покрылся медью, а поверхность проволоки стала чистой и блестящей.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46493" y="1596788"/>
            <a:ext cx="5007307" cy="2503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094091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735101" cy="917765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 «Волшебное молоко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5660" y="1282890"/>
            <a:ext cx="10863618" cy="54318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выполнения опыта понадобится: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олоко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Два разных пищевых красителя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Жидкость для мытья посуды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Небольшая форма для выпечки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пирога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Возьмите молоко и вылейте его в форму для выпечки пирога, позвольте молоку нагреться до комнатной температуры.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Добавьте к молоку несколько разных капель пищевого красителя.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возьмите моющее средство и добавьте его к смеси молока и красителей.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так происходит? Моющее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средство разрушает жир в молоке и заставляет пищевой краситель порхать в молоке, тем самым делая некоторые аккуратные конструкции.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56" t="9332"/>
          <a:stretch/>
        </p:blipFill>
        <p:spPr>
          <a:xfrm>
            <a:off x="9321422" y="255943"/>
            <a:ext cx="2380395" cy="3325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29465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2574" y="282916"/>
            <a:ext cx="9129902" cy="808905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 «Бомба из соды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6979" y="887105"/>
            <a:ext cx="10645254" cy="56638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выполнения опыта понадобится: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Герметичный пакетик, который может закрываться и открываться много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раз, коробка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пищевой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соды, очень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тонкая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бумага, измерительная чашка, измерительная ложка, уксус, тёплая вода.</a:t>
            </a:r>
          </a:p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 «Бомба из соды» желательно проводить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улице!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оместите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бумагу на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столе. Положите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чайные ложки пищевой соды в центр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бумаги. Оберните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края бумаги над центром, чтобы сформировать небольшой карман.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Налейте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около ¼ чашки теплой воды в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пакетик, затем налейте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около ½ чашки уксуса в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пакетик. Плотно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закройте пакет и смешайте воду с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уксусом. Откройте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пакет так, чтобы смесь не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выливалась. Возьмите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бумагу и быстро положите ее в пакет, закройте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пакет. Быстро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опустите пакет на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землю. БУМ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Произошел взрыв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уже поняли, как только соду добавили в герметичный пакет, пакет начинает расширяться и расширяться, пока, наконец, не лопнет под давлением! 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Уксус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и сода вызывает кислотно-щелочную реакцию. Когда жидкость вступает в контакт, 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углекислый газ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выпускается. Этот газ начинает заполнять пакет и продолжает делать это, пока пакетик не взорвется.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17365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38734" y="580168"/>
            <a:ext cx="7342495" cy="5506871"/>
          </a:xfrm>
        </p:spPr>
      </p:pic>
    </p:spTree>
    <p:extLst>
      <p:ext uri="{BB962C8B-B14F-4D97-AF65-F5344CB8AC3E}">
        <p14:creationId xmlns:p14="http://schemas.microsoft.com/office/powerpoint/2010/main" xmlns="" val="1263402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3935" y="2466558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775" b="16673"/>
          <a:stretch>
            <a:fillRect/>
          </a:stretch>
        </p:blipFill>
        <p:spPr bwMode="auto">
          <a:xfrm>
            <a:off x="1168046" y="3792325"/>
            <a:ext cx="4564015" cy="2904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47713" y="219195"/>
            <a:ext cx="3345548" cy="2202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72572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5970" y="573206"/>
            <a:ext cx="9061663" cy="124990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химическими реакциями и смесями.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06322" y="2060812"/>
            <a:ext cx="9830252" cy="33437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научиться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определять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разницу между чистыми веществами 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смесями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знания о правильном обращении с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химическими веществами;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меть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 и грамотно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применять знания, умения и навыки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 области обращения с химическими веществами на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практике.</a:t>
            </a:r>
          </a:p>
        </p:txBody>
      </p:sp>
    </p:spTree>
    <p:extLst>
      <p:ext uri="{BB962C8B-B14F-4D97-AF65-F5344CB8AC3E}">
        <p14:creationId xmlns:p14="http://schemas.microsoft.com/office/powerpoint/2010/main" xmlns="" val="1037655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9116" y="382138"/>
            <a:ext cx="10234684" cy="832514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смеси и химикаты?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9116" y="1624084"/>
            <a:ext cx="10289961" cy="4055126"/>
          </a:xfrm>
        </p:spPr>
        <p:txBody>
          <a:bodyPr>
            <a:normAutofit/>
          </a:bodyPr>
          <a:lstStyle/>
          <a:p>
            <a:r>
              <a:rPr lang="ru-RU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Смесь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это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система, состоящая из двух или более веществ. Однородную смесь называют </a:t>
            </a:r>
            <a:r>
              <a:rPr lang="ru-RU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раствором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неоднородную — </a:t>
            </a:r>
            <a:r>
              <a:rPr lang="ru-RU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механической </a:t>
            </a:r>
            <a:r>
              <a:rPr lang="ru-RU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смесью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Химическое </a:t>
            </a:r>
            <a:r>
              <a:rPr lang="ru-RU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вещество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или </a:t>
            </a:r>
            <a:r>
              <a:rPr lang="ru-RU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химикат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такое вещество, которое может изменяться при соединении с другим. Смешивание двух химикатов часто приводит к 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химической реакции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71545" y="4403144"/>
            <a:ext cx="2552131" cy="2552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18626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0310" y="586854"/>
            <a:ext cx="8215953" cy="581394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Словосочетание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«химическая реакция»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звучит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таинственно, на самом деле означает просто изменение материи, при котором вещества распадаются на составные части, а затем из них получается одно или более новых веществ.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Химические реакции иногда действительно похожи на волшебство. Фокусники используют химию и химические реакции для того, чтобы изменять цвет жидкостей, превращать их в твёрдые вещества, и создавать много других загадочных и удивительных иллюзий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37009" y="2825086"/>
            <a:ext cx="3254991" cy="3254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5033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ОПЫТЫ И ЭКСПЕРИМЕНТЫ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63796" y="1753772"/>
            <a:ext cx="8915400" cy="3777622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ВНИМАНИЕ!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ВЫПОЛНЯТЬ ИХ СЛЕДУЕТ С РОДИТЕЛЯМИ ИЛИ СТАРШИМИ ЧЛЕНАМИ СЕМЬИ!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2513" y="365126"/>
            <a:ext cx="10508777" cy="87682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Опыт «Выращивание кристалла»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2954" y="1241945"/>
            <a:ext cx="8871046" cy="54045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Вам понадобится:</a:t>
            </a:r>
            <a:r>
              <a:rPr lang="en-U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чистая вода, кастрюля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стеклянных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банки,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поваренная соль, крепкая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нитка.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нагретую кастрюлю с водой насыпайте соль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постоянно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помешивая. Добавляйте соль до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пор, пока она не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перестанет растворяться.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Перелейте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полученный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в банку 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дайте отстояться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течении суток.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следующий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банке появится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множество мелких кристалликов осевшей соли.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Возьмите самый большой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них и привяжите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нитку. Перелейте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 в пустую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банку. 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Затем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кристалл на нитке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опустите в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отфильтрованный соляной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раствор. Через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2-3 дня вы заметите увеличение кристалла, этот рост будет продолжаться какое-то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время. После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того как вы заметите, что кристалл перестал увеличиваться можно либо закончить эксперимент если вы довольны результатом, либо приготовить еще насыщенного соляного раствора, также как мы проделали это выше, и опустить туда наш кристалл.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23565" y="3057097"/>
            <a:ext cx="3143777" cy="2603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33870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2717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Опыт «Кристалл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медного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купороса»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7547" y="1277842"/>
            <a:ext cx="8789158" cy="55801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Вам</a:t>
            </a:r>
            <a:r>
              <a:rPr lang="ru-RU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потребуется: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вода, лучше дистиллированная;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стеклянная банка;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соль меди (медный купорос или сульфат меди, который можно купить в магазине для садоводов-огородников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Высыпаем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г.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порошка в стеклянную банку и заливаем понемногу горячей водой, постоянно помешивая.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следующий день на дне мы обнаружим множество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кристаллов. Отбираем большой кристалл и закрепляем на нитке, опускаем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банку. Накрываем сосуд тонкой бумагой и запасаемся терпением. Выращивание кристалла из медного купороса занимает несколько недель. После завершения формирования кристалла его нужно аккуратно вынуть, сполоснуть холодной проточной водой и покрыть бесцветным лаком для ногтей.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6705" y="2190559"/>
            <a:ext cx="2971290" cy="285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69539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489442" cy="767639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Опыт «Растворим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 школьный мел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898" y="1228300"/>
            <a:ext cx="11654051" cy="443552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Школьный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мел состоит из карбоната кальция на 40 %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остальные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60% –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гипс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Гипс (карбонат кальция)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 нерастворим в воде. Это можно проверить.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Нужно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взять кусочек мела и размельчить его с помощью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ступки. Затем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нужно поместить размельчённый мел в ёмкость с горячей водой и размешать получившуюся смесь, которая называется </a:t>
            </a:r>
            <a:r>
              <a:rPr lang="ru-RU" sz="24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суспензия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ложкой.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минут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дне ёмкости можно будет увидеть белый нерастворённый осадок – это и есть карбонат кальция и малорастворимый сульфат кальция.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Следовательно, называть мел растворимым неправильно.</a:t>
            </a:r>
          </a:p>
          <a:p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46208" y="4720021"/>
            <a:ext cx="5512559" cy="2137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87606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2223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 «Танец капли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87356"/>
            <a:ext cx="11117238" cy="54863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Вам понадобится</a:t>
            </a:r>
            <a:r>
              <a:rPr lang="ru-RU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Прозрачный стакан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Вода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Спирт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Масло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Пипетка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Пищевой краситель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Возьмите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воду и налейте ее в стакан.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Добавьте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стакан с водой 2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капли пищевого красителя, так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обозначите, что это вода.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Немного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наклоните стакан и медленно добавьте к воде с красителем спирт.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Возьмите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пипетку и заполните маслом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Аккуратно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опустите наконечник пипетки в слой спирта, но не в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воду. Выдавите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пару капель масла.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«Танец капли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происходит потому что масло легче воды и тяжелее, чем спирт, таким образом, капельки масла плавают между двумя жидкостями.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46" t="5524"/>
          <a:stretch/>
        </p:blipFill>
        <p:spPr>
          <a:xfrm>
            <a:off x="9536278" y="576141"/>
            <a:ext cx="2478703" cy="3734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2981155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154</TotalTime>
  <Words>596</Words>
  <Application>Microsoft Office PowerPoint</Application>
  <PresentationFormat>Произвольный</PresentationFormat>
  <Paragraphs>82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Легкий дым</vt:lpstr>
      <vt:lpstr>Детская экологическая лаборатория «Юные экспериментаторы» Раздел программы: Физические и химические явления Тема: Химические явления</vt:lpstr>
      <vt:lpstr>Цель: ознакомление  с химическими реакциями и смесями. </vt:lpstr>
      <vt:lpstr>Что такое смеси и химикаты?</vt:lpstr>
      <vt:lpstr>Слайд 4</vt:lpstr>
      <vt:lpstr>ОПЫТЫ И ЭКСПЕРИМЕНТЫ</vt:lpstr>
      <vt:lpstr>Опыт «Выращивание кристалла»</vt:lpstr>
      <vt:lpstr>Опыт «Кристалл из медного купороса»</vt:lpstr>
      <vt:lpstr>Опыт «Растворим ли школьный мел?»</vt:lpstr>
      <vt:lpstr>Опыт «Танец капли»  </vt:lpstr>
      <vt:lpstr>Опыт «Смешение жидкостей»</vt:lpstr>
      <vt:lpstr>Опыт «Превращаем железный гвоздь в медный»</vt:lpstr>
      <vt:lpstr>Опыт «Волшебное молоко»</vt:lpstr>
      <vt:lpstr>Опыт «Бомба из соды»</vt:lpstr>
      <vt:lpstr>Слайд 14</vt:lpstr>
      <vt:lpstr>Спасибо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Zver</cp:lastModifiedBy>
  <cp:revision>24</cp:revision>
  <dcterms:created xsi:type="dcterms:W3CDTF">2020-05-28T08:22:46Z</dcterms:created>
  <dcterms:modified xsi:type="dcterms:W3CDTF">2020-05-29T13:04:53Z</dcterms:modified>
</cp:coreProperties>
</file>