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5" r:id="rId2"/>
    <p:sldId id="258" r:id="rId3"/>
    <p:sldId id="260" r:id="rId4"/>
    <p:sldId id="287" r:id="rId5"/>
    <p:sldId id="281" r:id="rId6"/>
    <p:sldId id="282" r:id="rId7"/>
    <p:sldId id="283" r:id="rId8"/>
    <p:sldId id="278" r:id="rId9"/>
    <p:sldId id="284" r:id="rId10"/>
    <p:sldId id="288" r:id="rId11"/>
    <p:sldId id="279" r:id="rId12"/>
    <p:sldId id="280" r:id="rId13"/>
    <p:sldId id="276" r:id="rId14"/>
    <p:sldId id="277" r:id="rId15"/>
    <p:sldId id="289" r:id="rId16"/>
    <p:sldId id="290" r:id="rId17"/>
    <p:sldId id="291" r:id="rId18"/>
    <p:sldId id="266" r:id="rId19"/>
    <p:sldId id="29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884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193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5140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697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985904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52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7466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162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373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796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212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171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757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943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783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62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A3CC-FF0E-47DC-99B3-EBD7B9BE19D9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280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ede.by/foodstuff/ovoschi_i_frukty/svezhie_ovoschi/pryanye_ovoschi/ukrop/" TargetMode="External"/><Relationship Id="rId2" Type="http://schemas.openxmlformats.org/officeDocument/2006/relationships/hyperlink" Target="http://oede.by/foodstuff/ovoschi_i_frukty/svezhie_ovoschi/korneplody/svekl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906" y="697282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«Лидский районный экологический центр детей и молодёжи»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«Национальные традиции питания»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 «Кухни народов мира» </a:t>
            </a:r>
            <a:b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3</a:t>
            </a:r>
            <a: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Гринцевич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Петровна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42158"/>
            <a:ext cx="8596668" cy="75157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5" name="Picture 2" descr="https://oplace.ru/images/photos/medium/article13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30643" y="378522"/>
            <a:ext cx="2868460" cy="22742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039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762" y="370977"/>
            <a:ext cx="11288244" cy="6147389"/>
          </a:xfrm>
        </p:spPr>
        <p:txBody>
          <a:bodyPr>
            <a:normAutofit lnSpcReduction="10000"/>
          </a:bodyPr>
          <a:lstStyle/>
          <a:p>
            <a:pPr algn="just" fontAlgn="base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 приготовления 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None/>
            </a:pP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Тщательно промываем шпинат и опускаем в кастрюлю с кипящей водой на 5 минут, откидываем и даем стечь. Отжимаем. 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Грецкие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орехи, чеснок, репчатый лук, зелень измельчаем в мясорубке или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блендере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Добавляем специи, соль и перец. Вымешиваем. Отжатый шпинат также пропускаем через мясорубку. Если масса получилась жидковатой, снова отжимаем. 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Смешиваем шпинат с ореховой заправкой. Добавляем немного винного уксуса. Получившуюся массу выкладываем в виде шариков, посыпаем гранатовыми зернами и слегка сбрызгиваем маслом грецкого ореха.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7699" y="283028"/>
            <a:ext cx="8596668" cy="670560"/>
          </a:xfrm>
        </p:spPr>
        <p:txBody>
          <a:bodyPr/>
          <a:lstStyle/>
          <a:p>
            <a:r>
              <a:rPr lang="ru-RU" b="1" u="sng" dirty="0" smtClean="0"/>
              <a:t>Французская кухня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517" y="1259252"/>
            <a:ext cx="10661226" cy="51154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Мода и еда — вот два слова, которыми можно охарактеризовать современную Францию. Ни в одной другой стране не уделяют столько внимания еде, способам ее подачи и презентации. Французская национальная кухня отличается многообразием вкусов и сочетаний, а также различными технологиями приготовления. Французы называют кулинарию искусством и считают, что в любой рецепт можно привнести новизну и сделать его уникальным. Прикоснуться к высокой кухне достаточно просто и в домашних условиях, приготовив луковый суп-пюре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вишисуаз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гратен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дофинуа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киш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лорен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классику —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жюльен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 курицей и грибами. Вкусная, простая и домашняя еда во Франции ценится не меньше, чем блюда ресторанного качества. Главное — соблюдать баланс вкусов и выбирать свежие продукты. То же самое касается и французских десертов: яблочный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тарт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татен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профитроли с кремом и легкое миндальное печенье макарон способны растопить даже самое привередливое в кулинарном вопросе сердце.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28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8511" y="423229"/>
            <a:ext cx="6846872" cy="4801914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sz="3600" u="sng" dirty="0" err="1" smtClean="0">
                <a:solidFill>
                  <a:schemeClr val="accent1"/>
                </a:solidFill>
              </a:rPr>
              <a:t>Киш</a:t>
            </a:r>
            <a:endParaRPr lang="ru-RU" sz="3600" u="sng" dirty="0" smtClean="0">
              <a:solidFill>
                <a:schemeClr val="accent1"/>
              </a:solidFill>
            </a:endParaRPr>
          </a:p>
          <a:p>
            <a:pPr fontAlgn="base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just" fontAlgn="base">
              <a:buNone/>
            </a:pPr>
            <a:r>
              <a:rPr lang="ru-RU" dirty="0" smtClean="0"/>
              <a:t>			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Киш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— это французский открытый пирог. Уточнять, что он еще и потрясающе вкусный, нет никакой необходимости. Готовить его можно по-разному. Это именно тот рецепт, в котором можно применить фантазию.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Киш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можно подавать как в холодном виде, так и в горячем. Его вкусовые качества от этого не изменятся. 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dirty="0"/>
          </a:p>
        </p:txBody>
      </p:sp>
      <p:pic>
        <p:nvPicPr>
          <p:cNvPr id="4" name="Рисунок 3" descr="kiz(3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351687" y="532324"/>
            <a:ext cx="3683743" cy="24533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864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48641"/>
            <a:ext cx="10256277" cy="5492722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Ингредиенты: 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Мука175 г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Соль  щепотка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Сливочное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масло  75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Сыр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чеддер  250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Помидоры  4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шт.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Бекон  200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Яйца 5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шт.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Молоко 100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Сливки 200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Черный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перец по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вкусу</a:t>
            </a:r>
          </a:p>
          <a:p>
            <a:pPr fontAlgn="base">
              <a:buNone/>
            </a:pPr>
            <a:endParaRPr lang="ru-RU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141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766" y="391886"/>
            <a:ext cx="10763794" cy="6087291"/>
          </a:xfrm>
        </p:spPr>
        <p:txBody>
          <a:bodyPr>
            <a:normAutofit fontScale="85000" lnSpcReduction="20000"/>
          </a:bodyPr>
          <a:lstStyle/>
          <a:p>
            <a:pPr algn="just" fontAlgn="base">
              <a:buNone/>
            </a:pPr>
            <a:r>
              <a:rPr lang="ru-RU" sz="2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 приготовления: </a:t>
            </a:r>
            <a:endParaRPr lang="ru-RU" sz="25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Смешать муку и соль в миске. Туда же вмешать размягченное сливочное масло до образования крошки. Добавить пару ложек холодной воды, чтобы тесто получилось мягким. Завернуть и положить в морозилку на 30 минут. 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Достать тесто и раскатать его в тонкий пласт. Выложить в форму. Снова убрать в холодильник.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Разогреть духовку до 190 градусов. 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Присыпать тесто фасолью и выпекать в течение 20 минут. Убрать фасоль и выпекать еще 5 минут. Фасоль здесь выступает в качестве пресса. Покрывайте ею всю поверхность теста.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Убавить температуру до 160 градусов.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Натереть чеддер и выложить его на дно формы. Добавить помидоры, нарезанные тонкими ломтиками, и слегка подрумяненные кусочки бекона. 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Смешать в миске молоко, яйца и сливки. Залить смесью сыр и бекон. Сверху посыпать перцем и тимьяном. 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Запекать в течение 30-40 минут, пока тесто не схватится, а края киша не подрумянятся.</a:t>
            </a:r>
          </a:p>
          <a:p>
            <a:pPr algn="just" fontAlgn="base"/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Дать блюду немного остыть и можно подавать. </a:t>
            </a:r>
          </a:p>
          <a:p>
            <a:pPr>
              <a:buNone/>
            </a:pP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61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831" y="322218"/>
            <a:ext cx="10778792" cy="13208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Белорусская кухня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Гречневая каша со свекольной ботвой и зеленью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1026" y="1567544"/>
            <a:ext cx="8596668" cy="4277876"/>
          </a:xfrm>
        </p:spPr>
        <p:txBody>
          <a:bodyPr/>
          <a:lstStyle/>
          <a:p>
            <a:pPr algn="just" fontAlgn="base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Продукты, входящие в рецепт</a:t>
            </a:r>
          </a:p>
          <a:p>
            <a:pPr algn="just" fontAlgn="base">
              <a:buNone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Свекла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грамм</a:t>
            </a:r>
          </a:p>
          <a:p>
            <a:pPr algn="just" fontAlgn="base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2.  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Укроп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грамм</a:t>
            </a:r>
          </a:p>
          <a:p>
            <a:pPr algn="just" fontAlgn="base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3.  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Петрушка 50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грамм</a:t>
            </a:r>
          </a:p>
          <a:p>
            <a:pPr algn="just" fontAlgn="base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  Крупа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гречневая 210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грамм</a:t>
            </a:r>
          </a:p>
          <a:p>
            <a:pPr algn="just" fontAlgn="base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  Масло сливочное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несоленое 60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грамм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64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943594" y="2154477"/>
            <a:ext cx="4217096" cy="374528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5082" y="658360"/>
            <a:ext cx="10465284" cy="5206863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Приготовление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    Вскипятить 2 стакана воды. Гречневую крупу промыть, воду хорошенько слить.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    Мелко нарезать свекольную ботву.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    В кипящую воду всыпать крупу и положить измельченную ботву.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    Довести до кипения, перемешать, убавить огонь и варить с закрытой крышкой 15 мин, не перемешивая.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   Затем выключить огонь и дать постоять каше еще минут 10.</a:t>
            </a:r>
          </a:p>
          <a:p>
            <a:pPr fontAlgn="base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   Перед подачей на стол положить сливочное масло, всыпать мелко нарезанные укроп и петрушку и перемешать.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580" y="452846"/>
            <a:ext cx="8596668" cy="788126"/>
          </a:xfrm>
        </p:spPr>
        <p:txBody>
          <a:bodyPr/>
          <a:lstStyle/>
          <a:p>
            <a:r>
              <a:rPr lang="ru-RU" b="1" u="sng" dirty="0" smtClean="0"/>
              <a:t>Индийская кухня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6706" y="1233127"/>
            <a:ext cx="8596668" cy="4958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«МУРКАРМА»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куриные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грудки ТМ «Петруха»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 -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лук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репчатый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шт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-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перец болгарский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зубчика ч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еснока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шт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миндаль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г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сливки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мл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кардамон молотый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щепотка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имбирь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молотый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щепотка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соль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вкусу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перец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вкусу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растительное масло</a:t>
            </a:r>
          </a:p>
          <a:p>
            <a:pPr>
              <a:buNone/>
            </a:pP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30982-ed4_wide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937336" y="1979112"/>
            <a:ext cx="4486667" cy="433400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48641"/>
            <a:ext cx="8596668" cy="549272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 предложения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понравилось 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Было интересно…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</a:t>
            </a:r>
            <a:r>
              <a:rPr lang="ru-RU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научилась (научился) …</a:t>
            </a:r>
            <a:endParaRPr lang="ru-RU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</a:t>
            </a:r>
            <a:r>
              <a:rPr lang="ru-RU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узнал(а) , 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Меня удивило…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Было </a:t>
            </a:r>
            <a:r>
              <a:rPr lang="ru-RU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непонятно ,,,</a:t>
            </a:r>
            <a:endParaRPr lang="ru-RU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4060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408" y="233389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Желаю успехов!</a:t>
            </a:r>
            <a:endParaRPr lang="ru-RU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952" y="1114817"/>
            <a:ext cx="8534400" cy="2605414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3879" y="685801"/>
            <a:ext cx="8554733" cy="1218156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1377862"/>
            <a:ext cx="6096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расширить </a:t>
            </a:r>
            <a:r>
              <a:rPr lang="ru-RU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представления о кухне </a:t>
            </a: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народов мира;</a:t>
            </a:r>
          </a:p>
          <a:p>
            <a:pPr algn="just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попробовать </a:t>
            </a:r>
            <a:r>
              <a:rPr lang="ru-RU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свои силы в приготовлении национальных </a:t>
            </a: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блюд;</a:t>
            </a:r>
          </a:p>
          <a:p>
            <a:pPr algn="just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научиться готовить блюда  мировой кухни. </a:t>
            </a:r>
            <a:endParaRPr lang="ru-RU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39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540679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Английская кухня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Котлеты для Агаты Кристи</a:t>
            </a:r>
            <a:b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ингредиенты: 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куриный фарш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грибы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овсяные хлопья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Овсяные хлопья, включенные в постоянный рацион, приносят большую пользу организму, так как помогают выводить токсины и снижают уровень холестерина в крови.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л.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лук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репчатый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шт.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чеснок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зубчика </a:t>
            </a:r>
            <a:b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яичные желтки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шт.</a:t>
            </a:r>
            <a:b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тмин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щепотка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соль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оливковое масло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197" y="4684734"/>
            <a:ext cx="7615825" cy="13691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а 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09497" y="338202"/>
            <a:ext cx="3420647" cy="26539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811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Грузинская кухня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FF0000"/>
                </a:solidFill>
              </a:rPr>
              <a:t>	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19671" y="1237351"/>
            <a:ext cx="890600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грузин ходит поверье, что когда Бог распределял между народами земли, грузины были заняты и совершенно не собирались участвовать во всеобщей суете. Они сидели и неторопливо пили вино и ели шашлык. Господа это так растрогало, что он взял и подарил им Грузию — землю, которую приберег для себя. 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9436"/>
          </a:xfrm>
        </p:spPr>
        <p:txBody>
          <a:bodyPr>
            <a:normAutofit fontScale="90000"/>
          </a:bodyPr>
          <a:lstStyle/>
          <a:p>
            <a:pPr algn="just" fontAlgn="base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enc-e16a857e-1c64-42a7-bd89-9ae80f163343_large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854685" y="1164920"/>
            <a:ext cx="2502290" cy="2008644"/>
          </a:xfrm>
        </p:spPr>
      </p:pic>
      <p:sp>
        <p:nvSpPr>
          <p:cNvPr id="4" name="Прямоугольник 3"/>
          <p:cNvSpPr/>
          <p:nvPr/>
        </p:nvSpPr>
        <p:spPr>
          <a:xfrm>
            <a:off x="1014607" y="388306"/>
            <a:ext cx="102212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0647" y="914401"/>
            <a:ext cx="7841293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4400" b="1" dirty="0" err="1" smtClean="0">
                <a:solidFill>
                  <a:schemeClr val="accent1"/>
                </a:solidFill>
              </a:rPr>
              <a:t>Хачапури</a:t>
            </a:r>
            <a:endParaRPr lang="ru-RU" sz="4400" b="1" dirty="0" smtClean="0">
              <a:solidFill>
                <a:schemeClr val="accent1"/>
              </a:solidFill>
            </a:endParaRPr>
          </a:p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just" fontAlgn="base"/>
            <a:r>
              <a:rPr lang="ru-RU" dirty="0" smtClean="0"/>
              <a:t>	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 лепешки из воздушного теста с тягучим сыром внутри сводят с ума. Остановиться невозможно! Ты отщипываешь кусочек, потом еще кусочек и еще…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Хачапури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бывают нескольких видов: по-аджарски – в форме лодочки, с яйцом, добавленным поверх сырной начинки,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по-имеретински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в виде лепешки с сырной начинкой из имеретинского сыра,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по-менгрельски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в виде лепешки с сырной начинкой, посыпанной сверху сыром. Попробуйте приготовить имеретинские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хачапури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2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068" y="565272"/>
            <a:ext cx="9607965" cy="5717962"/>
          </a:xfrm>
        </p:spPr>
        <p:txBody>
          <a:bodyPr>
            <a:normAutofit fontScale="32500" lnSpcReduction="20000"/>
          </a:bodyPr>
          <a:lstStyle/>
          <a:p>
            <a:pPr fontAlgn="base">
              <a:buNone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Ингредиенты: </a:t>
            </a:r>
            <a:endParaRPr lang="ru-RU" sz="5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5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Мацони или кефир500 мл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Молоко200 мл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Яйцо куриное3 шт.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Растопленное сливочное масло100 г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Растительное масло100 г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Мука800-1000 г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Сухие дрожжи10 г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Сахар1 ч. л.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Соль по </a:t>
            </a:r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вкусу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Имеретинский сыр (или адыгейский, вымоченная брынза)1 кг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Сливочное масло75 г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Сметана1 ст. л.</a:t>
            </a:r>
          </a:p>
          <a:p>
            <a:pPr fontAlgn="base"/>
            <a:r>
              <a:rPr lang="ru-RU" sz="5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Желток1 шт.</a:t>
            </a:r>
          </a:p>
          <a:p>
            <a:pPr algn="just">
              <a:buNone/>
            </a:pPr>
            <a:endParaRPr lang="ru-RU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35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075" y="483327"/>
            <a:ext cx="10189028" cy="5773782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 приготовления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теплое (не горячее!) молоко добавляем щепотку сахара и дрожжи, наливаем немного подсолнечного масла (2 столовые ложки), присыпаем мукой и ставим в теплое место на 15 минут. 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Добавляем в дрожжевую смесь мацони (кефир), одно яйцо и половину предварительно просеянной муки. Вымешиваем, понемногу добавляя остывшее растопленное масло, соль и оставшуюся муку. Время от времени наливаем на ладонь несколько капель растительного масла, чтобы тесто не прилипало к рукам.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Формируем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 теста шар, присыпаем мукой и даем ему подойти 1 час. Вымешиваем и снова оставляем подходить еще на 1 час. 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Сыр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натираем на крупной терке, добавляем яйцо и вмешиваем размягченное сливочное масло. 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Тесто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начинку делим на 5-6 частей.  Каждую часть теста раскатываем в лепешку толщиной 1 сантиметр, выкладываем начинку, оставляя 3-4 сантиметра от края. Соединяем края, переворачиваем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защипами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вниз и аккуратно раскатываем до толщины 1 </a:t>
            </a:r>
          </a:p>
          <a:p>
            <a:pPr algn="just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120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384" y="593046"/>
            <a:ext cx="9080621" cy="3880773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sz="3900" b="1" u="sng" dirty="0" err="1" smtClean="0">
                <a:solidFill>
                  <a:schemeClr val="accent1"/>
                </a:solidFill>
              </a:rPr>
              <a:t>Пхали</a:t>
            </a:r>
            <a:r>
              <a:rPr lang="ru-RU" sz="2400" u="sng" dirty="0" smtClean="0">
                <a:solidFill>
                  <a:schemeClr val="accent1"/>
                </a:solidFill>
              </a:rPr>
              <a:t> </a:t>
            </a:r>
          </a:p>
          <a:p>
            <a:pPr fontAlgn="base">
              <a:buNone/>
            </a:pPr>
            <a:endParaRPr lang="ru-RU" sz="2400" dirty="0" smtClean="0"/>
          </a:p>
          <a:p>
            <a:pPr algn="just" fontAlgn="base">
              <a:buNone/>
            </a:pPr>
            <a:r>
              <a:rPr lang="ru-RU" sz="2400" dirty="0" smtClean="0"/>
              <a:t>			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Воистину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грузинские блюда могут порадовать и вегетарианцев! </a:t>
            </a:r>
            <a:r>
              <a:rPr lang="ru-RU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Пхали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закуска в виде паштета из отварных (тушеных) овощей с ореховой заправкой. </a:t>
            </a:r>
            <a:r>
              <a:rPr lang="ru-RU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Пхали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может быть из молодой капусты, зеленой фасоли, из баклажанов, из свеклы или свекольной ботвы, из шпината. Отщипните кусочек свежего лаваша,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намажьте </a:t>
            </a:r>
            <a:r>
              <a:rPr lang="ru-RU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пхали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положите в рот и зажмурьтесь от удовольствия!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maxresdefault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754922" y="3616173"/>
            <a:ext cx="3757809" cy="21137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86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987" y="394419"/>
            <a:ext cx="8596668" cy="5980255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Ингредиенты: </a:t>
            </a:r>
            <a:endParaRPr lang="ru-RU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Листья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шпината500 г</a:t>
            </a: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Очищенные грецкие орехи75-100 г</a:t>
            </a: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Крупная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луковица 1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шт.</a:t>
            </a: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Чеснок 2-3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шт.</a:t>
            </a:r>
          </a:p>
          <a:p>
            <a:pPr fontAlgn="base"/>
            <a:r>
              <a:rPr lang="ru-RU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Кинза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пучок</a:t>
            </a: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Гранат 1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шт.</a:t>
            </a:r>
          </a:p>
          <a:p>
            <a:pPr fontAlgn="base"/>
            <a:r>
              <a:rPr lang="ru-RU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Уцхо-сунели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хмели-сунели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ч. л.</a:t>
            </a: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Белый винный уксус или гранатовый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сок 1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л.</a:t>
            </a: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Соль, </a:t>
            </a:r>
            <a:r>
              <a:rPr lang="ru-RU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свежемолотый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черный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перец по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вкусу</a:t>
            </a:r>
          </a:p>
          <a:p>
            <a:pPr fontAlgn="base"/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Масло грецкого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ореха по </a:t>
            </a: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желанию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68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</TotalTime>
  <Words>112</Words>
  <Application>Microsoft Office PowerPoint</Application>
  <PresentationFormat>Произвольный</PresentationFormat>
  <Paragraphs>119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Грань</vt:lpstr>
      <vt:lpstr>Государственное учреждение образования «Лидский районный экологический центр детей и молодёжи»   Раздел «Национальные традиции питания»  Тема:  «Кухни народов мира»  Занятие 3                                                                                                    Гринцевич Марина Петровна                                                                                 педагог дополнительного образования</vt:lpstr>
      <vt:lpstr>  </vt:lpstr>
      <vt:lpstr> Английская кухня  Котлеты для Агаты Кристи Основные ингредиенты:   куриный фарш 500 грибы 200 овсяные хлопья  Овсяные хлопья, включенные в постоянный рацион, приносят большую пользу организму, так как помогают выводить токсины и снижают уровень холестерина в крови. 2 ст. л. лук репчатый 1 шт.чеснок 2 зубчика  яичные желтки 2 шт. тмин 1 щепотка соль оливковое масло </vt:lpstr>
      <vt:lpstr>Грузинская кухня</vt:lpstr>
      <vt:lpstr>  </vt:lpstr>
      <vt:lpstr>Слайд 6</vt:lpstr>
      <vt:lpstr>Слайд 7</vt:lpstr>
      <vt:lpstr>Слайд 8</vt:lpstr>
      <vt:lpstr>Слайд 9</vt:lpstr>
      <vt:lpstr>Слайд 10</vt:lpstr>
      <vt:lpstr>Французская кухня</vt:lpstr>
      <vt:lpstr>Слайд 12</vt:lpstr>
      <vt:lpstr>Слайд 13</vt:lpstr>
      <vt:lpstr>Слайд 14</vt:lpstr>
      <vt:lpstr>Белорусская кухня Гречневая каша со свекольной ботвой и зеленью </vt:lpstr>
      <vt:lpstr>Слайд 16</vt:lpstr>
      <vt:lpstr>Индийская кухня</vt:lpstr>
      <vt:lpstr>Слайд 18</vt:lpstr>
      <vt:lpstr>Желаю успехов!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Zver</cp:lastModifiedBy>
  <cp:revision>73</cp:revision>
  <dcterms:created xsi:type="dcterms:W3CDTF">2020-04-23T17:57:39Z</dcterms:created>
  <dcterms:modified xsi:type="dcterms:W3CDTF">2020-05-25T07:18:23Z</dcterms:modified>
</cp:coreProperties>
</file>