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8" autoAdjust="0"/>
    <p:restoredTop sz="94590" autoAdjust="0"/>
  </p:normalViewPr>
  <p:slideViewPr>
    <p:cSldViewPr>
      <p:cViewPr varScale="1">
        <p:scale>
          <a:sx n="74" d="100"/>
          <a:sy n="74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D66-74C9-412D-82D2-A7A1E33EFD5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9540-2783-4F19-93B5-44E77561E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7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D66-74C9-412D-82D2-A7A1E33EFD5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9540-2783-4F19-93B5-44E77561E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D66-74C9-412D-82D2-A7A1E33EFD5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9540-2783-4F19-93B5-44E77561E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2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D66-74C9-412D-82D2-A7A1E33EFD5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9540-2783-4F19-93B5-44E77561E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4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D66-74C9-412D-82D2-A7A1E33EFD5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9540-2783-4F19-93B5-44E77561E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7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D66-74C9-412D-82D2-A7A1E33EFD5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9540-2783-4F19-93B5-44E77561E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2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D66-74C9-412D-82D2-A7A1E33EFD5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9540-2783-4F19-93B5-44E77561E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7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D66-74C9-412D-82D2-A7A1E33EFD5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9540-2783-4F19-93B5-44E77561E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0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D66-74C9-412D-82D2-A7A1E33EFD5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9540-2783-4F19-93B5-44E77561E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6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D66-74C9-412D-82D2-A7A1E33EFD5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9540-2783-4F19-93B5-44E77561E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94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7D66-74C9-412D-82D2-A7A1E33EFD5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9540-2783-4F19-93B5-44E77561E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3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D7D66-74C9-412D-82D2-A7A1E33EFD5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39540-2783-4F19-93B5-44E77561E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8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48872" cy="1800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Новый тренд в цветоводстве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или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кокедама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своими руками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Вы можете создать свою эксключивную кокедам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5716905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77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Кокедама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dirty="0"/>
              <a:t>– одно из направлений искусства </a:t>
            </a:r>
            <a:r>
              <a:rPr lang="ru-RU" sz="2200" dirty="0" err="1"/>
              <a:t>бонсай</a:t>
            </a:r>
            <a:r>
              <a:rPr lang="ru-RU" sz="2200" dirty="0"/>
              <a:t>. Оно зародилось в Японии всего 20 лет назад, но уже стало популярным по всему миру.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+mj-lt"/>
                <a:cs typeface="Times New Roman" pitchFamily="18" charset="0"/>
              </a:rPr>
              <a:t>В переводе это японское слово означает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«шар из мха»</a:t>
            </a:r>
            <a:r>
              <a:rPr lang="ru-RU" dirty="0">
                <a:latin typeface="+mj-lt"/>
                <a:cs typeface="Times New Roman" pitchFamily="18" charset="0"/>
              </a:rPr>
              <a:t> или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«моховые кочки».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dirty="0" smtClean="0">
                <a:latin typeface="+mj-lt"/>
                <a:cs typeface="Times New Roman" pitchFamily="18" charset="0"/>
              </a:rPr>
              <a:t>Если </a:t>
            </a:r>
            <a:r>
              <a:rPr lang="ru-RU" dirty="0">
                <a:latin typeface="+mj-lt"/>
                <a:cs typeface="Times New Roman" pitchFamily="18" charset="0"/>
              </a:rPr>
              <a:t>создать </a:t>
            </a:r>
            <a:r>
              <a:rPr lang="ru-RU" dirty="0" err="1">
                <a:latin typeface="+mj-lt"/>
                <a:cs typeface="Times New Roman" pitchFamily="18" charset="0"/>
              </a:rPr>
              <a:t>бонсай</a:t>
            </a:r>
            <a:r>
              <a:rPr lang="ru-RU" dirty="0">
                <a:latin typeface="+mj-lt"/>
                <a:cs typeface="Times New Roman" pitchFamily="18" charset="0"/>
              </a:rPr>
              <a:t> под силу только настоящему мастеру, то </a:t>
            </a:r>
            <a:r>
              <a:rPr lang="ru-RU" dirty="0" err="1">
                <a:latin typeface="+mj-lt"/>
                <a:cs typeface="Times New Roman" pitchFamily="18" charset="0"/>
              </a:rPr>
              <a:t>кокедама</a:t>
            </a:r>
            <a:r>
              <a:rPr lang="ru-RU" dirty="0">
                <a:latin typeface="+mj-lt"/>
                <a:cs typeface="Times New Roman" pitchFamily="18" charset="0"/>
              </a:rPr>
              <a:t> поддастся даже любителю. По этой </a:t>
            </a:r>
            <a:r>
              <a:rPr lang="ru-RU" dirty="0" err="1">
                <a:latin typeface="+mj-lt"/>
                <a:cs typeface="Times New Roman" pitchFamily="18" charset="0"/>
              </a:rPr>
              <a:t>причиние</a:t>
            </a:r>
            <a:r>
              <a:rPr lang="ru-RU" dirty="0">
                <a:latin typeface="+mj-lt"/>
                <a:cs typeface="Times New Roman" pitchFamily="18" charset="0"/>
              </a:rPr>
              <a:t> этот </a:t>
            </a:r>
            <a:r>
              <a:rPr lang="ru-RU" dirty="0" err="1">
                <a:latin typeface="+mj-lt"/>
                <a:cs typeface="Times New Roman" pitchFamily="18" charset="0"/>
              </a:rPr>
              <a:t>моховый</a:t>
            </a:r>
            <a:r>
              <a:rPr lang="ru-RU" dirty="0">
                <a:latin typeface="+mj-lt"/>
                <a:cs typeface="Times New Roman" pitchFamily="18" charset="0"/>
              </a:rPr>
              <a:t> шар называют </a:t>
            </a:r>
            <a:r>
              <a:rPr lang="ru-RU" dirty="0" err="1">
                <a:latin typeface="+mj-lt"/>
                <a:cs typeface="Times New Roman" pitchFamily="18" charset="0"/>
              </a:rPr>
              <a:t>бонсаем</a:t>
            </a:r>
            <a:r>
              <a:rPr lang="ru-RU" dirty="0">
                <a:latin typeface="+mj-lt"/>
                <a:cs typeface="Times New Roman" pitchFamily="18" charset="0"/>
              </a:rPr>
              <a:t> для бедных, но точнее было бы сказать </a:t>
            </a:r>
            <a:r>
              <a:rPr lang="ru-RU" dirty="0" err="1">
                <a:latin typeface="+mj-lt"/>
                <a:cs typeface="Times New Roman" pitchFamily="18" charset="0"/>
              </a:rPr>
              <a:t>бонсаем</a:t>
            </a:r>
            <a:r>
              <a:rPr lang="ru-RU" dirty="0">
                <a:latin typeface="+mj-lt"/>
                <a:cs typeface="Times New Roman" pitchFamily="18" charset="0"/>
              </a:rPr>
              <a:t> для нетерпеливых.</a:t>
            </a:r>
            <a:br>
              <a:rPr lang="ru-RU" dirty="0">
                <a:latin typeface="+mj-lt"/>
                <a:cs typeface="Times New Roman" pitchFamily="18" charset="0"/>
              </a:rPr>
            </a:b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5" name="Объект 4" descr="Моховый шар - кокедама (бонсай для бедных)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7"/>
            <a:ext cx="33123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Суккулен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176999" cy="27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5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962672" cy="1067718"/>
          </a:xfrm>
        </p:spPr>
        <p:txBody>
          <a:bodyPr>
            <a:noAutofit/>
          </a:bodyPr>
          <a:lstStyle/>
          <a:p>
            <a:r>
              <a:rPr lang="ru-RU" dirty="0" smtClean="0"/>
              <a:t>Для создания композиции нам понадобятся: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1600" b="1" dirty="0" smtClean="0"/>
              <a:t>3. Мох. </a:t>
            </a:r>
            <a:r>
              <a:rPr lang="ru-RU" sz="1600" dirty="0"/>
              <a:t>Сверху </a:t>
            </a:r>
            <a:r>
              <a:rPr lang="ru-RU" sz="1600" dirty="0" err="1"/>
              <a:t>кокедаму</a:t>
            </a:r>
            <a:r>
              <a:rPr lang="ru-RU" sz="1600" dirty="0"/>
              <a:t> покрывают зеленым </a:t>
            </a:r>
            <a:r>
              <a:rPr lang="ru-RU" sz="1600" dirty="0" smtClean="0"/>
              <a:t>мхом. </a:t>
            </a:r>
            <a:r>
              <a:rPr lang="ru-RU" sz="1500" dirty="0" smtClean="0"/>
              <a:t>Мастера </a:t>
            </a:r>
            <a:r>
              <a:rPr lang="ru-RU" sz="1500" dirty="0"/>
              <a:t>используют для создания своих композиций </a:t>
            </a:r>
            <a:r>
              <a:rPr lang="ru-RU" sz="1500" dirty="0" smtClean="0"/>
              <a:t>сфагнум. </a:t>
            </a:r>
            <a:r>
              <a:rPr lang="ru-RU" sz="1400" dirty="0" smtClean="0"/>
              <a:t>Сфагнум </a:t>
            </a:r>
            <a:r>
              <a:rPr lang="ru-RU" sz="1400" dirty="0"/>
              <a:t>обладает замечательными бактерицидными свойствами. То есть, это не только украшение, но и </a:t>
            </a:r>
            <a:r>
              <a:rPr lang="ru-RU" sz="1400" dirty="0" smtClean="0"/>
              <a:t>лекарь. </a:t>
            </a:r>
            <a:r>
              <a:rPr lang="ru-RU" sz="1400" dirty="0"/>
              <a:t>М</a:t>
            </a:r>
            <a:r>
              <a:rPr lang="ru-RU" sz="1400" dirty="0" smtClean="0"/>
              <a:t>ожно </a:t>
            </a:r>
            <a:r>
              <a:rPr lang="ru-RU" sz="1400" dirty="0"/>
              <a:t>собрать </a:t>
            </a:r>
            <a:r>
              <a:rPr lang="ru-RU" sz="1400" dirty="0" smtClean="0"/>
              <a:t>зеленый мох в лесу. Чтобы </a:t>
            </a:r>
            <a:r>
              <a:rPr lang="ru-RU" sz="1400" dirty="0"/>
              <a:t>готовый шедевр смотрелся органично, нужно рвать одинаковый мох. </a:t>
            </a:r>
            <a:endParaRPr lang="ru-RU" sz="1400" dirty="0" smtClean="0"/>
          </a:p>
          <a:p>
            <a:pPr marL="0" indent="0" fontAlgn="base">
              <a:buNone/>
            </a:pPr>
            <a:r>
              <a:rPr lang="ru-RU" sz="1600" b="1" dirty="0" smtClean="0"/>
              <a:t>4. Вспомогательные </a:t>
            </a:r>
            <a:r>
              <a:rPr lang="ru-RU" sz="1600" b="1" dirty="0"/>
              <a:t>материалы и инструменты: </a:t>
            </a:r>
            <a:r>
              <a:rPr lang="ru-RU" sz="1400" dirty="0"/>
              <a:t>нить или шпагат из натурального материала, перчатки, леска, </a:t>
            </a:r>
            <a:r>
              <a:rPr lang="ru-RU" sz="1400" dirty="0" smtClean="0"/>
              <a:t>садовый нож. Еще </a:t>
            </a:r>
            <a:r>
              <a:rPr lang="ru-RU" sz="1400" dirty="0"/>
              <a:t>приготовьте емкости: для замешивания </a:t>
            </a:r>
            <a:r>
              <a:rPr lang="ru-RU" sz="1400" dirty="0" smtClean="0"/>
              <a:t>грунта и замачивания сфагнума. 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700" b="1" dirty="0" smtClean="0"/>
              <a:t>1. Грунт</a:t>
            </a:r>
            <a:r>
              <a:rPr lang="ru-RU" sz="1700" b="1" dirty="0"/>
              <a:t>. </a:t>
            </a:r>
            <a:r>
              <a:rPr lang="ru-RU" sz="1600" dirty="0"/>
              <a:t>Если нет возможности приобрести </a:t>
            </a:r>
            <a:r>
              <a:rPr lang="ru-RU" sz="1600" dirty="0" smtClean="0"/>
              <a:t>специализированные, </a:t>
            </a:r>
            <a:r>
              <a:rPr lang="ru-RU" sz="1600" dirty="0"/>
              <a:t>поэкспериментируйте с суглинком и </a:t>
            </a:r>
            <a:r>
              <a:rPr lang="ru-RU" sz="1600" dirty="0" smtClean="0"/>
              <a:t>верховым торфом (есть </a:t>
            </a:r>
            <a:r>
              <a:rPr lang="ru-RU" sz="1600" dirty="0"/>
              <a:t>в свободной продаже в специализированных торговых </a:t>
            </a:r>
            <a:r>
              <a:rPr lang="ru-RU" sz="1600" dirty="0" smtClean="0"/>
              <a:t>точках).</a:t>
            </a:r>
            <a:r>
              <a:rPr lang="ru-RU" sz="1600" dirty="0"/>
              <a:t> </a:t>
            </a:r>
            <a:r>
              <a:rPr lang="ru-RU" sz="1600" dirty="0" smtClean="0"/>
              <a:t>Которые берем </a:t>
            </a:r>
            <a:r>
              <a:rPr lang="ru-RU" sz="1600" dirty="0"/>
              <a:t>в равных частях. </a:t>
            </a:r>
            <a:r>
              <a:rPr lang="ru-RU" sz="1600" dirty="0" smtClean="0"/>
              <a:t> Для </a:t>
            </a:r>
            <a:r>
              <a:rPr lang="ru-RU" sz="1600" dirty="0"/>
              <a:t>вязкости в этом случае можно добавить некоторое количество черной </a:t>
            </a:r>
            <a:r>
              <a:rPr lang="ru-RU" sz="1600" dirty="0" smtClean="0"/>
              <a:t>глины (продаётся </a:t>
            </a:r>
            <a:r>
              <a:rPr lang="ru-RU" sz="1600" dirty="0"/>
              <a:t>в аптечном </a:t>
            </a:r>
            <a:r>
              <a:rPr lang="ru-RU" sz="1600" dirty="0" smtClean="0"/>
              <a:t>киоске) разведённой </a:t>
            </a:r>
            <a:r>
              <a:rPr lang="ru-RU" sz="1600" dirty="0"/>
              <a:t>отдельно. </a:t>
            </a:r>
          </a:p>
          <a:p>
            <a:pPr lvl="0"/>
            <a:r>
              <a:rPr lang="ru-RU" sz="1600" dirty="0" smtClean="0"/>
              <a:t>Следующий </a:t>
            </a:r>
            <a:r>
              <a:rPr lang="ru-RU" sz="1600" dirty="0"/>
              <a:t>компонент </a:t>
            </a:r>
            <a:r>
              <a:rPr lang="ru-RU" sz="1600" dirty="0" smtClean="0"/>
              <a:t>– измельчённый мох сфагнум </a:t>
            </a:r>
            <a:r>
              <a:rPr lang="ru-RU" sz="1800" dirty="0" smtClean="0"/>
              <a:t>(</a:t>
            </a:r>
            <a:r>
              <a:rPr lang="ru-RU" sz="1600" dirty="0" smtClean="0"/>
              <a:t>покупаем в </a:t>
            </a:r>
            <a:r>
              <a:rPr lang="ru-RU" sz="1600" dirty="0"/>
              <a:t>цветочном магазине).</a:t>
            </a:r>
            <a:endParaRPr lang="ru-RU" sz="1600" dirty="0" smtClean="0"/>
          </a:p>
          <a:p>
            <a:pPr lvl="0"/>
            <a:r>
              <a:rPr lang="ru-RU" sz="1700" b="1" dirty="0" smtClean="0"/>
              <a:t>2. </a:t>
            </a:r>
            <a:r>
              <a:rPr lang="ru-RU" sz="1700" b="1" dirty="0"/>
              <a:t>Растение</a:t>
            </a:r>
            <a:r>
              <a:rPr lang="ru-RU" sz="1700" dirty="0"/>
              <a:t>. </a:t>
            </a:r>
            <a:r>
              <a:rPr lang="ru-RU" sz="1600" dirty="0"/>
              <a:t>Для начала попробуйте нетребовательные к уходу </a:t>
            </a:r>
            <a:r>
              <a:rPr lang="ru-RU" sz="1600" dirty="0" smtClean="0"/>
              <a:t>цветы. </a:t>
            </a:r>
            <a:r>
              <a:rPr lang="ru-RU" sz="1600" dirty="0"/>
              <a:t>Например, остановите свой выбор на неприхотливых суккулентах или плющах.</a:t>
            </a:r>
          </a:p>
          <a:p>
            <a:pPr lvl="0"/>
            <a:endParaRPr lang="ru-RU" sz="1500" dirty="0"/>
          </a:p>
          <a:p>
            <a:endParaRPr lang="ru-RU" sz="1500" dirty="0"/>
          </a:p>
        </p:txBody>
      </p:sp>
      <p:pic>
        <p:nvPicPr>
          <p:cNvPr id="5" name="Рисунок 4" descr="Необходимые материалы и инструменты для создания кокедамы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5256583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12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Итак, начинаем мастер-класс по изготовлению </a:t>
            </a:r>
            <a:r>
              <a:rPr lang="ru-RU" sz="2800" dirty="0" err="1" smtClean="0"/>
              <a:t>кокедамы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1. </a:t>
            </a:r>
            <a:r>
              <a:rPr lang="ru-RU" sz="1800" dirty="0" smtClean="0"/>
              <a:t>Г</a:t>
            </a:r>
            <a:r>
              <a:rPr lang="ru-RU" sz="1600" dirty="0" smtClean="0"/>
              <a:t>отовим грунт - замешиваем суглинок с верховым торфом, соединёнными в равных частях. Для </a:t>
            </a:r>
            <a:r>
              <a:rPr lang="ru-RU" sz="1600" dirty="0"/>
              <a:t>вязкости добавляем некоторое количество черной глины, разведённой отдельно. </a:t>
            </a:r>
            <a:r>
              <a:rPr lang="ru-RU" sz="1600" dirty="0" smtClean="0"/>
              <a:t>Добавляем измельченный сфагнум. При замешивании подливаем воду, чтобы </a:t>
            </a:r>
            <a:r>
              <a:rPr lang="ru-RU" sz="1600" dirty="0"/>
              <a:t>масса получилась </a:t>
            </a:r>
            <a:r>
              <a:rPr lang="ru-RU" sz="1600" dirty="0" smtClean="0"/>
              <a:t>эластичной.</a:t>
            </a:r>
          </a:p>
          <a:p>
            <a:pPr marL="0" indent="0">
              <a:buNone/>
            </a:pPr>
            <a:r>
              <a:rPr lang="ru-RU" sz="1800" b="1" dirty="0" smtClean="0"/>
              <a:t>2</a:t>
            </a:r>
            <a:r>
              <a:rPr lang="ru-RU" sz="1600" b="1" dirty="0" smtClean="0"/>
              <a:t>.</a:t>
            </a:r>
            <a:r>
              <a:rPr lang="ru-RU" sz="1600" dirty="0" smtClean="0"/>
              <a:t> Корешки растений, которые будем использовать, очищаем от старой </a:t>
            </a:r>
            <a:r>
              <a:rPr lang="ru-RU" sz="1600" dirty="0" err="1" smtClean="0"/>
              <a:t>почвосмеси</a:t>
            </a:r>
            <a:r>
              <a:rPr lang="ru-RU" sz="1600" dirty="0" smtClean="0"/>
              <a:t> и обматываем сфагнумом (предварительно замоченным).</a:t>
            </a:r>
          </a:p>
          <a:p>
            <a:pPr marL="0" indent="0">
              <a:buNone/>
            </a:pPr>
            <a:r>
              <a:rPr lang="ru-RU" sz="1600" dirty="0" smtClean="0"/>
              <a:t>Вокруг корней начинаем налепливать грунт, пока не добьемся сферической формы. Лепим руками, прижимаем, чтобы выпустить воздушную прослойку и уплотнить земляной шар. </a:t>
            </a:r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5" name="Объект 4" descr="Последовательность создания кокедамы своими руками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10445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41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157192"/>
            <a:ext cx="4392488" cy="1152128"/>
          </a:xfrm>
        </p:spPr>
        <p:txBody>
          <a:bodyPr>
            <a:noAutofit/>
          </a:bodyPr>
          <a:lstStyle/>
          <a:p>
            <a:r>
              <a:rPr lang="ru-RU" sz="32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Ваша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кокедама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готова!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7382" y="453788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3</a:t>
            </a:r>
            <a:r>
              <a:rPr lang="ru-RU" sz="1600" dirty="0" smtClean="0"/>
              <a:t>. Выбираем </a:t>
            </a:r>
            <a:r>
              <a:rPr lang="ru-RU" sz="1600" dirty="0"/>
              <a:t>твердую поверхность и ставим на нее шар. Слегка придавливаем его, чтобы придать устойчивое положение. Размокшим сфагнумом </a:t>
            </a:r>
            <a:r>
              <a:rPr lang="ru-RU" sz="1600" dirty="0" smtClean="0"/>
              <a:t>облепливаем шар.</a:t>
            </a:r>
          </a:p>
          <a:p>
            <a:pPr marL="0" indent="0">
              <a:buNone/>
            </a:pPr>
            <a:r>
              <a:rPr lang="ru-RU" sz="1600" b="1" dirty="0" smtClean="0"/>
              <a:t>4</a:t>
            </a:r>
            <a:r>
              <a:rPr lang="ru-RU" sz="1600" dirty="0" smtClean="0"/>
              <a:t>. </a:t>
            </a:r>
            <a:r>
              <a:rPr lang="ru-RU" sz="1600" dirty="0"/>
              <a:t>С</a:t>
            </a:r>
            <a:r>
              <a:rPr lang="ru-RU" sz="1600" dirty="0" smtClean="0"/>
              <a:t> </a:t>
            </a:r>
            <a:r>
              <a:rPr lang="ru-RU" sz="1600" dirty="0"/>
              <a:t>помощью нити прикрепляем </a:t>
            </a:r>
            <a:r>
              <a:rPr lang="ru-RU" sz="1600" dirty="0" smtClean="0"/>
              <a:t>сфагнум к поверхности шара. </a:t>
            </a:r>
            <a:r>
              <a:rPr lang="ru-RU" sz="1600" dirty="0"/>
              <a:t>Не жадничайте, накладывайте с избытком и приматывайте нитью. Делайте больше оборотов – так ком будет плотнее. Сверху на готовый шар накладываем зеленый мох и оборачиваем его леской. Завершаем процесс последним витком, которым фиксируем леску узелками внизу шара. Не расстраивайтесь, что ее видно. Буквально через несколько дней мох подрастет и закроет фиксацию из лески. 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5" name="Объект 4" descr="Последовательность создания кокедамы своими руками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3574"/>
            <a:ext cx="4038600" cy="251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75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Как ухаживать за таким шедевром, сделанным своими руками?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Готовую </a:t>
            </a:r>
            <a:r>
              <a:rPr lang="ru-RU" sz="2400" dirty="0" err="1" smtClean="0"/>
              <a:t>кокедаму</a:t>
            </a:r>
            <a:r>
              <a:rPr lang="ru-RU" sz="2400" dirty="0" smtClean="0"/>
              <a:t> опускаем в водичку на 20 минут. </a:t>
            </a:r>
          </a:p>
          <a:p>
            <a:r>
              <a:rPr lang="ru-RU" sz="2400" dirty="0" smtClean="0"/>
              <a:t>Поливать </a:t>
            </a:r>
            <a:r>
              <a:rPr lang="ru-RU" sz="2400" dirty="0"/>
              <a:t>его необходимо также методом погружения в жидкость на 20 минут. </a:t>
            </a:r>
            <a:endParaRPr lang="ru-RU" sz="2400" dirty="0" smtClean="0"/>
          </a:p>
          <a:p>
            <a:r>
              <a:rPr lang="ru-RU" sz="2400" dirty="0" smtClean="0"/>
              <a:t>Мох </a:t>
            </a:r>
            <a:r>
              <a:rPr lang="ru-RU" sz="2400" dirty="0"/>
              <a:t>часто опрыскивают, тогда он будет свежим и ярким. В случае необходимости можно его даже заменить на новый. </a:t>
            </a:r>
            <a:endParaRPr lang="ru-RU" sz="2400" dirty="0" smtClean="0"/>
          </a:p>
          <a:p>
            <a:r>
              <a:rPr lang="ru-RU" sz="2400" dirty="0" smtClean="0"/>
              <a:t>Если </a:t>
            </a:r>
            <a:r>
              <a:rPr lang="ru-RU" sz="2400" dirty="0"/>
              <a:t>шарик стал легким, это сигнал, что надо его поить. </a:t>
            </a:r>
            <a:endParaRPr lang="ru-RU" sz="2400" dirty="0" smtClean="0"/>
          </a:p>
          <a:p>
            <a:r>
              <a:rPr lang="ru-RU" sz="2400" dirty="0" smtClean="0"/>
              <a:t>Раз </a:t>
            </a:r>
            <a:r>
              <a:rPr lang="ru-RU" sz="2400" dirty="0"/>
              <a:t>в две недели делайте стрижку – так он будет расти еще гуще. </a:t>
            </a:r>
            <a:endParaRPr lang="ru-RU" sz="2400" dirty="0" smtClean="0"/>
          </a:p>
          <a:p>
            <a:r>
              <a:rPr lang="ru-RU" sz="2400" dirty="0" smtClean="0"/>
              <a:t>Один </a:t>
            </a:r>
            <a:r>
              <a:rPr lang="ru-RU" sz="2400" dirty="0"/>
              <a:t>раз в 14 дней вносите через опрыскивание специальную подкормку. Хорошо подойдет удобрение для орхидей.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982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dirty="0" smtClean="0"/>
              <a:t>Подвесная </a:t>
            </a:r>
            <a:r>
              <a:rPr lang="ru-RU" sz="2000" dirty="0" err="1" smtClean="0"/>
              <a:t>кокедама</a:t>
            </a:r>
            <a:r>
              <a:rPr lang="ru-RU" sz="2000" dirty="0" smtClean="0"/>
              <a:t> – парящая в воздухе живая картина, напоминающая нашу планету, выполненную в миниатюре. </a:t>
            </a:r>
            <a:br>
              <a:rPr lang="ru-RU" sz="2000" dirty="0" smtClean="0"/>
            </a:br>
            <a:r>
              <a:rPr lang="ru-RU" sz="2000" dirty="0" err="1" smtClean="0"/>
              <a:t>Кокедама</a:t>
            </a:r>
            <a:r>
              <a:rPr lang="ru-RU" sz="2000" dirty="0" smtClean="0"/>
              <a:t> </a:t>
            </a:r>
            <a:r>
              <a:rPr lang="ru-RU" sz="2000" dirty="0"/>
              <a:t>в интерьере – это утонченный декор, создающий неповторимую атмосферу. </a:t>
            </a:r>
            <a:r>
              <a:rPr lang="ru-RU" sz="2000" dirty="0" smtClean="0"/>
              <a:t>Особенно </a:t>
            </a:r>
            <a:r>
              <a:rPr lang="ru-RU" sz="2000" dirty="0"/>
              <a:t>эффектно смотрятся подвесные сады, расположенные отдельной зоной.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Сады кокедам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3690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80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Вот какие шедевры у нас получились!</a:t>
            </a:r>
            <a:br>
              <a:rPr lang="ru-RU" sz="2800" dirty="0" smtClean="0"/>
            </a:br>
            <a:r>
              <a:rPr lang="ru-RU" sz="2800" dirty="0" smtClean="0"/>
              <a:t>Желаем и Вам успехов в этом интересном и увлекательном процессе – создании </a:t>
            </a:r>
            <a:r>
              <a:rPr lang="ru-RU" sz="2800" dirty="0" err="1" smtClean="0"/>
              <a:t>кокедамы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933701"/>
            <a:ext cx="8003232" cy="40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383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576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Новый тренд в цветоводстве  или  кокедама своими руками</vt:lpstr>
      <vt:lpstr>Кокедама – одно из направлений искусства бонсай. Оно зародилось в Японии всего 20 лет назад, но уже стало популярным по всему миру. </vt:lpstr>
      <vt:lpstr>Для создания композиции нам понадобятся:</vt:lpstr>
      <vt:lpstr>Итак, начинаем мастер-класс по изготовлению кокедамы </vt:lpstr>
      <vt:lpstr>Ваша первая кокедама готова!</vt:lpstr>
      <vt:lpstr>Как ухаживать за таким шедевром, сделанным своими руками? </vt:lpstr>
      <vt:lpstr>Подвесная кокедама – парящая в воздухе живая картина, напоминающая нашу планету, выполненную в миниатюре.  Кокедама в интерьере – это утонченный декор, создающий неповторимую атмосферу. Особенно эффектно смотрятся подвесные сады, расположенные отдельной зоной. </vt:lpstr>
      <vt:lpstr>Вот какие шедевры у нас получились! Желаем и Вам успехов в этом интересном и увлекательном процессе – создании кокедамы.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тренд в цветоводстве  или  кокедама своими руками</dc:title>
  <dc:creator>admin</dc:creator>
  <cp:lastModifiedBy>РЭЦДиМ</cp:lastModifiedBy>
  <cp:revision>21</cp:revision>
  <dcterms:created xsi:type="dcterms:W3CDTF">2021-03-26T07:12:03Z</dcterms:created>
  <dcterms:modified xsi:type="dcterms:W3CDTF">2021-03-12T17:48:51Z</dcterms:modified>
</cp:coreProperties>
</file>