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70" r:id="rId6"/>
    <p:sldId id="265" r:id="rId7"/>
    <p:sldId id="269" r:id="rId8"/>
    <p:sldId id="262" r:id="rId9"/>
    <p:sldId id="259" r:id="rId10"/>
    <p:sldId id="263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692E45-E894-4595-A61A-3DCF9E0DA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34602F-5332-494D-B90A-5247DF3E4716}" type="datetimeFigureOut">
              <a:rPr lang="ru-RU" smtClean="0"/>
              <a:pPr/>
              <a:t>30.04.2020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964488" cy="2593975"/>
          </a:xfrm>
        </p:spPr>
        <p:txBody>
          <a:bodyPr/>
          <a:lstStyle/>
          <a:p>
            <a:r>
              <a:rPr lang="ru-RU" sz="4000" b="1" dirty="0" smtClean="0"/>
              <a:t>Раздел 4. Сувенирная мастерская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Тема: Натуральные материалы и творчество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608" y="509850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Гаель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Валентина </a:t>
            </a:r>
            <a:r>
              <a:rPr lang="ru-RU" dirty="0" smtClean="0">
                <a:solidFill>
                  <a:schemeClr val="tx1"/>
                </a:solidFill>
              </a:rPr>
              <a:t>Васильевна,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 дополнительного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476672"/>
            <a:ext cx="7128792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учреждение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«</a:t>
            </a:r>
            <a:r>
              <a:rPr lang="ru-RU" sz="2000" dirty="0" err="1" smtClean="0"/>
              <a:t>Лидский</a:t>
            </a:r>
            <a:r>
              <a:rPr lang="ru-RU" sz="2000" dirty="0" smtClean="0"/>
              <a:t> районный экологический центр детей и молодёжи»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560840" cy="1008112"/>
          </a:xfrm>
        </p:spPr>
        <p:txBody>
          <a:bodyPr/>
          <a:lstStyle/>
          <a:p>
            <a:r>
              <a:rPr lang="ru-RU" sz="3600" dirty="0" smtClean="0"/>
              <a:t>Виды продукции льняной промышлености</a:t>
            </a:r>
            <a:endParaRPr lang="ru-RU" sz="3600" dirty="0"/>
          </a:p>
        </p:txBody>
      </p:sp>
      <p:pic>
        <p:nvPicPr>
          <p:cNvPr id="4" name="Picture 2" descr="C:\Users\1\Desktop\лен\IMG-b54682be478748f1a170bb4cfd168935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1" t="7841" r="4364" b="7902"/>
          <a:stretch/>
        </p:blipFill>
        <p:spPr bwMode="auto">
          <a:xfrm rot="16200000">
            <a:off x="3311237" y="1969873"/>
            <a:ext cx="5541820" cy="385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лен\IMG-040f86aff545a2f5aaa9c6d8f4b6186f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21" r="4947" b="30761"/>
          <a:stretch/>
        </p:blipFill>
        <p:spPr bwMode="auto">
          <a:xfrm rot="16200000">
            <a:off x="-495563" y="2403970"/>
            <a:ext cx="5256584" cy="3330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1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42806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6" y="1788075"/>
            <a:ext cx="2199801" cy="134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Cj04244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566" y="1893021"/>
            <a:ext cx="1278441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5602" y="476672"/>
            <a:ext cx="7421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tx2"/>
                </a:solidFill>
                <a:latin typeface="+mj-lt"/>
              </a:rPr>
              <a:t> Занятие было тебе полезным?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129683"/>
            <a:ext cx="1256283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ДА !</a:t>
            </a:r>
            <a:endParaRPr lang="ru-RU" sz="40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8683" y="3160529"/>
            <a:ext cx="1447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НЕТ !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6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1828800"/>
          </a:xfrm>
        </p:spPr>
        <p:txBody>
          <a:bodyPr/>
          <a:lstStyle/>
          <a:p>
            <a:r>
              <a:rPr lang="ru-RU" dirty="0" smtClean="0"/>
              <a:t>изучить  историю развития льняной промышленности в Республике Беларусь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27687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11560" y="3284984"/>
            <a:ext cx="7620000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рассмотреть лен как культуру для выращивания и материал для промышленного использования;</a:t>
            </a: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воспитывать  аккуратность, бережливость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4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" y="260648"/>
            <a:ext cx="7620000" cy="1143000"/>
          </a:xfrm>
        </p:spPr>
        <p:txBody>
          <a:bodyPr/>
          <a:lstStyle/>
          <a:p>
            <a:r>
              <a:rPr lang="ru-RU" dirty="0" smtClean="0"/>
              <a:t>Оборудование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Инструменты:</a:t>
            </a:r>
            <a:r>
              <a:rPr lang="en-US" dirty="0" smtClean="0"/>
              <a:t>                         </a:t>
            </a:r>
            <a:r>
              <a:rPr lang="ru-RU" dirty="0" smtClean="0"/>
              <a:t>Материалы к занятию: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                    Образцы льна различных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                    видов обработки (от вида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                    растения в поле до образцов </a:t>
            </a:r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ниток и ткани).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2602632" cy="276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Клей;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Кисть;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Пинцет;</a:t>
            </a:r>
          </a:p>
          <a:p>
            <a:pPr marL="1143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40" y="274638"/>
            <a:ext cx="8077200" cy="1143000"/>
          </a:xfrm>
        </p:spPr>
        <p:txBody>
          <a:bodyPr/>
          <a:lstStyle/>
          <a:p>
            <a:r>
              <a:rPr lang="ru-RU" dirty="0" smtClean="0"/>
              <a:t>Организация рабочего места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8384" y="2606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Picture 2" descr="C:\Users\1\Desktop\лен\IMG-66d7ad0e084d75b2b413350934fc389d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54" r="27162"/>
          <a:stretch/>
        </p:blipFill>
        <p:spPr bwMode="auto">
          <a:xfrm rot="5400000">
            <a:off x="2665284" y="955520"/>
            <a:ext cx="3340100" cy="608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8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0768"/>
            <a:ext cx="482979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chemeClr val="bg1">
                    <a:lumMod val="10000"/>
                  </a:schemeClr>
                </a:solidFill>
              </a:rPr>
              <a:t>Лён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985" y="2492896"/>
            <a:ext cx="4452938" cy="4497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Растение  высотой  до  100см.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Волокна  льна  расположены  в  коре  стебля. Такие  волокна  называют лубяными.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Цвет  волокон серый    (от  светлого  до  тёмного).</a:t>
            </a:r>
          </a:p>
        </p:txBody>
      </p:sp>
      <p:pic>
        <p:nvPicPr>
          <p:cNvPr id="12292" name="Picture 6" descr="ллллллл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795" y="260648"/>
            <a:ext cx="2814018" cy="629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88125" y="7605713"/>
            <a:ext cx="179388" cy="161925"/>
          </a:xfrm>
          <a:prstGeom prst="leftArrow">
            <a:avLst>
              <a:gd name="adj1" fmla="val 50000"/>
              <a:gd name="adj2" fmla="val 27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4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620000" cy="1143000"/>
          </a:xfrm>
        </p:spPr>
        <p:txBody>
          <a:bodyPr/>
          <a:lstStyle/>
          <a:p>
            <a:r>
              <a:rPr lang="ru-RU" dirty="0" smtClean="0"/>
              <a:t>История льна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47260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Льняная </a:t>
            </a:r>
            <a:r>
              <a:rPr lang="ru-RU" dirty="0"/>
              <a:t>ткань - одна из самых древних в мире, ученые предполагают, что её возраст - более 5 тысяч лет. Льняную ткань использовали ещё в Древнем Египте - мастера создавали необыкновенного качества льняные изделия, полотно получалось тонким, крепким и носким.</a:t>
            </a:r>
          </a:p>
          <a:p>
            <a:pPr algn="just"/>
            <a:r>
              <a:rPr lang="ru-RU" dirty="0"/>
              <a:t>На Руси лен широко известен с IX века. Летописи говорят об изготовлении славянами льняных тканей, а восточные авторы той эпохи описывают славян одетыми в льняную одежду.</a:t>
            </a:r>
          </a:p>
          <a:p>
            <a:pPr algn="just"/>
            <a:r>
              <a:rPr lang="ru-RU" dirty="0"/>
              <a:t>Толчком к дальнейшему расширению льняного производства в России послужило разрешение императрицы Екатерины II на свободный вывоз льна в 1763 г. В XVIII веке на русском волокне работала почти вся льняная промышленность Англии и Франции. Уже в конце XVIII в. Россия экспортировала 1 млн. пудов льна.</a:t>
            </a:r>
          </a:p>
          <a:p>
            <a:pPr algn="just"/>
            <a:r>
              <a:rPr lang="ru-RU" dirty="0"/>
              <a:t>В настоящее время лен это сырьевой материал не только для текстильной промышленности, но и стратегически важное сырье, используемое во многих отраслях экономики: это целлюлозно-бумажная, медицинская, химическая, военная, автомобильная и др.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4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ситуация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/>
          <a:lstStyle/>
          <a:p>
            <a:pPr algn="just"/>
            <a:r>
              <a:rPr lang="ru-RU" dirty="0"/>
              <a:t>Производство льна в Беларуси является исторически традиционным и позволяет удовлетворить потребность населения в льняных тканях и изделиях, а также осуществлять экспорт льнопродукции.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Однако </a:t>
            </a:r>
            <a:r>
              <a:rPr lang="ru-RU" dirty="0"/>
              <a:t>в современных условиях происходит спад при всей важности и значимости производства льна. Это обусловлено, прежде всего, </a:t>
            </a:r>
            <a:r>
              <a:rPr lang="ru-RU" dirty="0" smtClean="0"/>
              <a:t>высокой </a:t>
            </a:r>
            <a:r>
              <a:rPr lang="ru-RU" dirty="0"/>
              <a:t>себестоимостью его возделывания и низкими закупочными ценами на льнопродукцию.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34955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296144"/>
          </a:xfrm>
        </p:spPr>
        <p:txBody>
          <a:bodyPr/>
          <a:lstStyle/>
          <a:p>
            <a:r>
              <a:rPr lang="ru-RU" sz="4000" dirty="0" smtClean="0"/>
              <a:t>Инструктаж перед началом лабораторной работы</a:t>
            </a:r>
            <a:endParaRPr lang="ru-RU" sz="4000" dirty="0"/>
          </a:p>
        </p:txBody>
      </p:sp>
      <p:pic>
        <p:nvPicPr>
          <p:cNvPr id="3074" name="Picture 2" descr="C:\Users\1\Desktop\лен\IMG-858d47a5bd035f1ace5b0d2f81069b7f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0" t="16452" r="9599" b="3941"/>
          <a:stretch/>
        </p:blipFill>
        <p:spPr bwMode="auto">
          <a:xfrm>
            <a:off x="2244436" y="1856508"/>
            <a:ext cx="3713019" cy="4585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45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r>
              <a:rPr lang="ru-RU" dirty="0" smtClean="0"/>
              <a:t>Лабораторная работа:</a:t>
            </a:r>
            <a:br>
              <a:rPr lang="ru-RU" dirty="0" smtClean="0"/>
            </a:br>
            <a:r>
              <a:rPr lang="ru-RU" sz="2000" dirty="0" smtClean="0"/>
              <a:t>«Ознакомление с видами льнопродукции, используемой в декоративно – прикладном искусстве»</a:t>
            </a:r>
            <a:endParaRPr lang="ru-RU" dirty="0"/>
          </a:p>
        </p:txBody>
      </p:sp>
      <p:pic>
        <p:nvPicPr>
          <p:cNvPr id="4" name="Picture 2" descr="C:\Users\1\Desktop\лен\IMG-91ba8c97798cbd8f852ae263959bfbeb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" t="726" r="3031" b="3483"/>
          <a:stretch/>
        </p:blipFill>
        <p:spPr bwMode="auto">
          <a:xfrm>
            <a:off x="1763688" y="1869843"/>
            <a:ext cx="6167393" cy="480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0350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213</TotalTime>
  <Words>365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Раздел 4. Сувенирная мастерская   Тема: Натуральные материалы и творчество</vt:lpstr>
      <vt:lpstr>ЦЕЛЬ:</vt:lpstr>
      <vt:lpstr>Оборудование :</vt:lpstr>
      <vt:lpstr>Организация рабочего места</vt:lpstr>
      <vt:lpstr>Лён</vt:lpstr>
      <vt:lpstr>История льна</vt:lpstr>
      <vt:lpstr>Современная ситуация</vt:lpstr>
      <vt:lpstr>Инструктаж перед началом лабораторной работы</vt:lpstr>
      <vt:lpstr>Лабораторная работа: «Ознакомление с видами льнопродукции, используемой в декоративно – прикладном искусстве»</vt:lpstr>
      <vt:lpstr>Виды продукции льняной промышлености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 льняной промышленности  в Республике Беларусь</dc:title>
  <dc:creator>1</dc:creator>
  <cp:lastModifiedBy>Zver</cp:lastModifiedBy>
  <cp:revision>22</cp:revision>
  <dcterms:created xsi:type="dcterms:W3CDTF">2020-04-23T12:03:52Z</dcterms:created>
  <dcterms:modified xsi:type="dcterms:W3CDTF">2020-04-30T12:03:54Z</dcterms:modified>
</cp:coreProperties>
</file>