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18" r:id="rId3"/>
    <p:sldId id="319" r:id="rId4"/>
    <p:sldId id="320" r:id="rId5"/>
    <p:sldId id="321" r:id="rId6"/>
    <p:sldId id="303" r:id="rId7"/>
    <p:sldId id="327" r:id="rId8"/>
    <p:sldId id="328" r:id="rId9"/>
    <p:sldId id="329" r:id="rId10"/>
    <p:sldId id="330" r:id="rId11"/>
    <p:sldId id="332" r:id="rId12"/>
    <p:sldId id="333" r:id="rId13"/>
    <p:sldId id="322" r:id="rId14"/>
    <p:sldId id="323" r:id="rId15"/>
    <p:sldId id="324" r:id="rId16"/>
    <p:sldId id="325" r:id="rId17"/>
    <p:sldId id="335" r:id="rId18"/>
    <p:sldId id="334" r:id="rId19"/>
    <p:sldId id="32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D4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6" autoAdjust="0"/>
    <p:restoredTop sz="86411" autoAdjust="0"/>
  </p:normalViewPr>
  <p:slideViewPr>
    <p:cSldViewPr>
      <p:cViewPr>
        <p:scale>
          <a:sx n="70" d="100"/>
          <a:sy n="70" d="100"/>
        </p:scale>
        <p:origin x="-157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7ACB7-D713-4ACD-9A42-E62B3606D671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9768-9B49-46A1-B8AE-0279F295FB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17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54;&#1083;&#1100;&#1075;&#1072;\&#1056;&#1072;&#1073;&#1086;&#1095;&#1080;&#1081;%20&#1089;&#1090;&#1086;&#1083;\&#1052;&#1080;&#1088;%20&#1082;&#1086;&#1084;%20&#1088;&#1072;&#1089;&#1090;\&#1055;&#1077;&#1090;&#1088;%20&#1048;&#1083;&#1100;&#1080;&#1095;%20&#1063;&#1072;&#1081;&#1082;&#1086;&#1074;&#1089;&#1082;&#1080;&#1081;%20-%20&#1042;&#1072;&#1083;&#1100;&#1089;%20&#1094;&#1074;&#1077;&#1090;&#1086;&#1074;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cha.expert/domashnie-rasteniya/tsvetushhie/geran/svojstva/polza-i-vred.html" TargetMode="External"/><Relationship Id="rId2" Type="http://schemas.openxmlformats.org/officeDocument/2006/relationships/hyperlink" Target="https://www.botanichka.ru/article/samyie-aromatnyie-komnatnyie-rasteniy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lowersweb.info/interior/interior-1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00190" y="692696"/>
            <a:ext cx="9000999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400" dirty="0"/>
              <a:t>Государственное учреждение образования</a:t>
            </a:r>
            <a:br>
              <a:rPr lang="ru-RU" sz="2400" dirty="0"/>
            </a:br>
            <a:r>
              <a:rPr lang="ru-RU" sz="2400" dirty="0"/>
              <a:t>«Лидский районный экологический центр детей и молодёжи»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srgbClr val="1D4C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Петр Ильич Чайковский - Вальс цвето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1520" y="6057528"/>
            <a:ext cx="864096" cy="6480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1988840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/>
              <a:t>Раздел 8.</a:t>
            </a:r>
            <a:r>
              <a:rPr lang="ru-RU" altLang="ru-RU" sz="2800" dirty="0"/>
              <a:t> Комнатные растения и здоровье человека</a:t>
            </a:r>
          </a:p>
          <a:p>
            <a:endParaRPr lang="ru-RU" altLang="ru-RU" sz="2800" dirty="0"/>
          </a:p>
          <a:p>
            <a:r>
              <a:rPr lang="ru-RU" altLang="ru-RU" sz="2800" b="1" dirty="0"/>
              <a:t>Тема: </a:t>
            </a:r>
            <a:r>
              <a:rPr lang="ru-RU" altLang="ru-RU" sz="2800" dirty="0" smtClean="0"/>
              <a:t>«Душистые комнатные растения»</a:t>
            </a:r>
            <a:endParaRPr lang="ru-RU" altLang="ru-RU" sz="2800" dirty="0"/>
          </a:p>
          <a:p>
            <a:pPr algn="ctr"/>
            <a:r>
              <a:rPr lang="ru-RU" altLang="ru-RU" sz="2800" i="1" dirty="0">
                <a:latin typeface="Arial" charset="0"/>
                <a:cs typeface="Arial" charset="0"/>
              </a:rPr>
              <a:t>Занятие </a:t>
            </a:r>
            <a:r>
              <a:rPr lang="ru-RU" altLang="ru-RU" sz="2800" i="1" dirty="0" smtClean="0">
                <a:latin typeface="Arial" charset="0"/>
                <a:cs typeface="Arial" charset="0"/>
              </a:rPr>
              <a:t>1</a:t>
            </a:r>
          </a:p>
          <a:p>
            <a:pPr algn="r"/>
            <a:endParaRPr lang="ru-RU" altLang="ru-RU" sz="2800" dirty="0" smtClean="0"/>
          </a:p>
          <a:p>
            <a:pPr algn="r"/>
            <a:endParaRPr lang="ru-RU" altLang="ru-RU" sz="2800" dirty="0" smtClean="0"/>
          </a:p>
          <a:p>
            <a:pPr algn="r"/>
            <a:r>
              <a:rPr lang="ru-RU" altLang="ru-RU" sz="2600" dirty="0" err="1" smtClean="0"/>
              <a:t>Колосовская</a:t>
            </a:r>
            <a:r>
              <a:rPr lang="ru-RU" altLang="ru-RU" sz="2600" dirty="0" smtClean="0"/>
              <a:t> </a:t>
            </a:r>
            <a:r>
              <a:rPr lang="ru-RU" altLang="ru-RU" sz="2600" dirty="0"/>
              <a:t>Елена Александровна,</a:t>
            </a:r>
          </a:p>
          <a:p>
            <a:pPr algn="r"/>
            <a:r>
              <a:rPr lang="ru-RU" altLang="ru-RU" sz="2600" dirty="0"/>
              <a:t>педагог дополнительного образования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07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573016"/>
            <a:ext cx="2026568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Кофе</a:t>
            </a:r>
            <a:endParaRPr lang="ru-RU" sz="2800" b="1" dirty="0"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620688"/>
            <a:ext cx="2727746" cy="2727746"/>
          </a:xfrm>
        </p:spPr>
      </p:pic>
      <p:sp>
        <p:nvSpPr>
          <p:cNvPr id="5" name="Прямоугольник 4"/>
          <p:cNvSpPr/>
          <p:nvPr/>
        </p:nvSpPr>
        <p:spPr>
          <a:xfrm>
            <a:off x="3419872" y="548680"/>
            <a:ext cx="50040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Домашнее </a:t>
            </a:r>
            <a:r>
              <a:rPr lang="ru-RU" b="1" dirty="0"/>
              <a:t>кофе</a:t>
            </a:r>
            <a:r>
              <a:rPr lang="ru-RU" dirty="0"/>
              <a:t> (</a:t>
            </a:r>
            <a:r>
              <a:rPr lang="ru-RU" i="1" dirty="0" err="1"/>
              <a:t>Coffea</a:t>
            </a:r>
            <a:r>
              <a:rPr lang="ru-RU" dirty="0"/>
              <a:t>), благодаря выведению все новых компактных сортов с обильным цветением и плодоношением, которые продолжаются почти непрерывно, снова входит в моду. У этого растения наконец-то оценили не только его красоту, но и восхитительный душистый шлейф, который окружает кустарник.</a:t>
            </a:r>
          </a:p>
          <a:p>
            <a:r>
              <a:rPr lang="ru-RU" dirty="0"/>
              <a:t>Белоснежные цветки и их аромат воздействуют на нас подобно напитку, который готовят из зерен кофе. </a:t>
            </a:r>
            <a:r>
              <a:rPr lang="ru-RU" b="1" i="1" dirty="0"/>
              <a:t>Аромат цветущего кофейного дерева прогоняет сонливость, устраняет усталость, повышает творческие способности и позволяет настроиться на работу, активизирует память и мышление, пробуждает и окрыляет</a:t>
            </a:r>
            <a:r>
              <a:rPr lang="ru-RU" dirty="0"/>
              <a:t>. Это один из лучших «утренних» ароматов. В спальне или гостиной кофе не слишком уместно, но вот на кухне или в рабочем уголке маленький кустик на подоконнике способен творить чудеса не хуже чашечки любимого душистого напитка.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773532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76161"/>
            <a:ext cx="3096344" cy="85010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+mn-lt"/>
              </a:rPr>
              <a:t>Цветы рядом 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с компьютером</a:t>
            </a:r>
            <a:endParaRPr lang="ru-RU" sz="2800" b="1" dirty="0"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876733"/>
            <a:ext cx="2952328" cy="2499428"/>
          </a:xfrm>
        </p:spPr>
      </p:pic>
      <p:sp>
        <p:nvSpPr>
          <p:cNvPr id="5" name="Прямоугольник 4"/>
          <p:cNvSpPr/>
          <p:nvPr/>
        </p:nvSpPr>
        <p:spPr>
          <a:xfrm>
            <a:off x="3707904" y="476672"/>
            <a:ext cx="48965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Компьютер как и любое другое устройство действительно излучает электромагнитные </a:t>
            </a:r>
            <a:r>
              <a:rPr lang="ru-RU" dirty="0" smtClean="0"/>
              <a:t>волны. Ни </a:t>
            </a:r>
            <a:r>
              <a:rPr lang="ru-RU" dirty="0"/>
              <a:t>кактус, ни какое другое растение не способно защитить от электромагнитного излучения. Возможно они и могут поглотить некоторое его количество, но это будет лишь та доля, которая попадает непосредственно на них самих. Так что вред электромагнитного излучения преувеличен, и роль «кактуса-спасателя» в этой связи теряет свою актуальность. </a:t>
            </a:r>
          </a:p>
          <a:p>
            <a:r>
              <a:rPr lang="ru-RU" dirty="0"/>
              <a:t>Что действительно важно, и о чем мало пишут, так это повреждение глаз вызванное освещением монитора и высыханием роговицы глаза. У людей которые много работают за компьютером, отмечаются зрительные нарушения — резь, жжение, чувствительность к свету, усталость, помутнение в глазах. У некоторых развивается бессонница или сонливость, перепады давления, боли в области сердца. </a:t>
            </a:r>
          </a:p>
        </p:txBody>
      </p:sp>
    </p:spTree>
    <p:extLst>
      <p:ext uri="{BB962C8B-B14F-4D97-AF65-F5344CB8AC3E}">
        <p14:creationId xmlns:p14="http://schemas.microsoft.com/office/powerpoint/2010/main" xmlns="" val="260669941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283152" cy="648072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+mn-lt"/>
              </a:rPr>
              <a:t>Цветы рядом </a:t>
            </a:r>
            <a:r>
              <a:rPr lang="ru-RU" sz="2800" b="1" dirty="0" smtClean="0">
                <a:latin typeface="+mn-lt"/>
              </a:rPr>
              <a:t>с </a:t>
            </a:r>
            <a:r>
              <a:rPr lang="ru-RU" sz="2800" b="1" dirty="0">
                <a:latin typeface="+mn-lt"/>
              </a:rPr>
              <a:t>компьютером</a:t>
            </a:r>
            <a:endParaRPr lang="ru-RU" sz="2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95801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Электростатическое </a:t>
            </a:r>
            <a:r>
              <a:rPr lang="ru-RU" dirty="0"/>
              <a:t>поле, создаваемое монитором, притягивает пыль, которая содержит различные микроорганизмы и увеличивает риск развития аллергии и инфекционных заболеваний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Справиться </a:t>
            </a:r>
            <a:r>
              <a:rPr lang="ru-RU" dirty="0"/>
              <a:t>с этими неблагоприятными факторами помогают комнатные растения. Наука давно доказала, что растения улучшают качество воздуха. </a:t>
            </a:r>
            <a:r>
              <a:rPr lang="ru-RU" dirty="0" smtClean="0"/>
              <a:t>Растения </a:t>
            </a:r>
            <a:r>
              <a:rPr lang="ru-RU" dirty="0"/>
              <a:t>поглощают углекислый газ и выделяют </a:t>
            </a:r>
            <a:r>
              <a:rPr lang="ru-RU" dirty="0" smtClean="0"/>
              <a:t>кислород. И </a:t>
            </a:r>
            <a:r>
              <a:rPr lang="ru-RU" dirty="0"/>
              <a:t>количество здесь имеет значение — чем больше растительности, тем лучше. Также растения могут повышать уровень относительной влажности, что помогает уменьшать количество пыли и частицы, вызывающие аллергию. Есть цветы, которые не просто поглощают углекислый газ, но еще и вредные вещества, даже формальдегид. Для этих целей рекомендуют драцена, алое, хризантема и фикус. </a:t>
            </a:r>
            <a:endParaRPr lang="ru-RU" dirty="0" smtClean="0"/>
          </a:p>
          <a:p>
            <a:r>
              <a:rPr lang="ru-RU" dirty="0"/>
              <a:t>При работе с компьютером крайне важно расслаблять сетчатку глаз, и приятный зеленый цвет листвы поможет успокоить напряженные глаза. Также растения создают приятную атмосферу в помещении, вызывают у людей положительные эмоции, помогают бороться со стрессом и улучшают настроение.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97499720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+mn-lt"/>
              </a:rPr>
              <a:t>Индивидуальное восприятие человеком запахов целебных растений и их оценка.</a:t>
            </a:r>
            <a:br>
              <a:rPr lang="ru-RU" sz="2800" b="1" dirty="0">
                <a:latin typeface="+mn-lt"/>
              </a:rPr>
            </a:br>
            <a:endParaRPr lang="ru-RU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00050" lvl="1" indent="0">
              <a:buNone/>
            </a:pPr>
            <a:r>
              <a:rPr lang="ru-RU" dirty="0"/>
              <a:t>Подбирая душистые растения, следует учитывать и то, как запах будет проявляться в отдельных помещениях и закрытом пространстве, будет ли он уместен в конкретных комнатах и уголках дома, не станет ли его интенсивность источником неприятных эмоций и плохого самочувствия. Ведь ароматные комнатные растения, даже если речь идет о самых изысканных вариациях, способны влиять на нас далеко не только позитивно.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2073599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Советы по размещению ароматных растений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спальне беспокойство и проблемы со сном не вызывают только самые деликатные, изысканные, тонкие и нежные ароматы. Здесь не будут уместными растения, интенсивность запаха которых возрастает ночью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Сладкие</a:t>
            </a:r>
            <a:r>
              <a:rPr lang="ru-RU" dirty="0"/>
              <a:t>, фруктово-насыщенные, жизнерадостные ароматы цитрусовых и других интенсивно пахнущих вблизи растений будут уместными как в детской и игровой комнате днем, так и в рабочем кабинете или уголке для рукоделия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Все </a:t>
            </a:r>
            <a:r>
              <a:rPr lang="ru-RU" dirty="0"/>
              <a:t>ароматы, которые ассоциируются с кондитерскими изделиями, напоминая экстракты и пряности, будут уместными в кухне. Как и растения, запах которых способствует очищению воздуха и перебивает неприятные ароматы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347962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Советы по размещению ароматных растений</a:t>
            </a:r>
            <a:endParaRPr lang="ru-RU" sz="2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01419"/>
          </a:xfrm>
        </p:spPr>
        <p:txBody>
          <a:bodyPr>
            <a:noAutofit/>
          </a:bodyPr>
          <a:lstStyle/>
          <a:p>
            <a:r>
              <a:rPr lang="ru-RU" sz="1700" dirty="0"/>
              <a:t>Тяжелые, густые, насыщенные, навязчиво-приторные и интенсивные ароматы «ночных» растений можно использовать только в тех комнатах, мимо которых вы лишь проходите, где не отдыхаете и не работаете в вечернее время. Такие растения даже в коридоре или холле могут причинить немало хлопот, их чаще всего на ночь придется выносить подальше от спален и гостиных. Но в то же время, если их аромат вам нравится, он будет более чем уместен в ванной или прихожей. Да и утром, и днем он в любом помещении станет дополнительным активизирующим фактором, поможет забыть о сонливости, настроит на рабочий лад и пробудит творческую энергию не хуже чашечки бодрящего кофе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Все </a:t>
            </a:r>
            <a:r>
              <a:rPr lang="ru-RU" sz="1700" dirty="0"/>
              <a:t>ароматные растения условно разделяются на седативные и тонизирующие. Запах первых успокаивает, снимает усталость, замедляет пульс, позволяет расслабиться и забыть о напряжении. Вторые действуют наоборот – повышают пульс, умственную активность, возбуждают центральную нервную систему, повышают выносливость и работоспособность. Причем, тонизирующие ароматы встречаются куда чаще, чем успокаивающие. Если первые (седативные) уместны даже в местах, где вы отдыхаете и спите, то вторые (тонизирующие) могут стать источником больших хлопот в спальне и гостиной по вечерам. Но и с теми, и другими перебарщивать не стоит. Проверьте, как растение влияет на вас и учитывайте характер его воздействия при размещении в доме.</a:t>
            </a:r>
            <a:br>
              <a:rPr lang="ru-RU" sz="1700" dirty="0"/>
            </a:b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xmlns="" val="355224601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Советы по размещению ароматных растений</a:t>
            </a:r>
            <a:endParaRPr lang="ru-RU" sz="2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любых обстоятельствах и с любым растением ключевое значение все же имеет проверка на индивидуальную реакцию. Правильный подбор растений по вашим вкусам при этом должен дополняться и проверкой запаха на приемлемость его для всех членов семьи. Ведь даже если одному человеку запах будет не слишком приятен, заводить растение с интенсивной душистостью не стоит.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3156374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</a:rPr>
              <a:t>Задание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charset="0"/>
              <a:buNone/>
            </a:pPr>
            <a:r>
              <a:rPr lang="ru-RU" altLang="ru-RU" dirty="0" smtClean="0"/>
              <a:t>    Попробуй исследовать комнатные растения дома или в школьном кабинете, и выяснить какие из них источают ароматы. Если найденные растения есть в презентации, повтори их воздействие на организм человека. Если найденного ароматного растения нет в данном материале, воспользуйтесь справочными материалами сети интернет, каталогов («Все о комнатных растениях» Д-р Д.Г. </a:t>
            </a:r>
            <a:r>
              <a:rPr lang="ru-RU" altLang="ru-RU" dirty="0" err="1" smtClean="0"/>
              <a:t>Хессайон</a:t>
            </a:r>
            <a:r>
              <a:rPr lang="ru-RU" altLang="ru-RU" dirty="0" smtClean="0"/>
              <a:t> и др.).</a:t>
            </a:r>
          </a:p>
          <a:p>
            <a:pPr algn="just">
              <a:buFont typeface="Arial" charset="0"/>
              <a:buNone/>
            </a:pPr>
            <a:endParaRPr lang="ru-RU" alt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609898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b="1" dirty="0">
                <a:latin typeface="+mn-lt"/>
              </a:rPr>
              <a:t>Заверши предложения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Мне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понравилось …</a:t>
            </a:r>
          </a:p>
          <a:p>
            <a:pPr marL="0" indent="0" algn="just">
              <a:buFont typeface="Wingdings" pitchFamily="2" charset="2"/>
              <a:buChar char="v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Было интересно…</a:t>
            </a:r>
          </a:p>
          <a:p>
            <a:pPr marL="0" indent="0" algn="just">
              <a:buFont typeface="Wingdings" pitchFamily="2" charset="2"/>
              <a:buChar char="v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Я научилась…</a:t>
            </a:r>
          </a:p>
          <a:p>
            <a:pPr marL="0" indent="0" algn="just">
              <a:buFont typeface="Wingdings" pitchFamily="2" charset="2"/>
              <a:buChar char="v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Я узнала, что…</a:t>
            </a:r>
          </a:p>
          <a:p>
            <a:pPr marL="0" indent="0" algn="just">
              <a:buFont typeface="Wingdings" pitchFamily="2" charset="2"/>
              <a:buChar char="v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Меня удивило…</a:t>
            </a:r>
          </a:p>
          <a:p>
            <a:pPr marL="0" indent="0" algn="just">
              <a:buFont typeface="Wingdings" pitchFamily="2" charset="2"/>
              <a:buChar char="v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Было непонятно…</a:t>
            </a:r>
          </a:p>
        </p:txBody>
      </p:sp>
    </p:spTree>
    <p:extLst>
      <p:ext uri="{BB962C8B-B14F-4D97-AF65-F5344CB8AC3E}">
        <p14:creationId xmlns:p14="http://schemas.microsoft.com/office/powerpoint/2010/main" xmlns="" val="315725883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ru-RU" dirty="0"/>
              <a:t>Источники: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dirty="0" smtClean="0">
                <a:hlinkClick r:id="rId2"/>
              </a:rPr>
              <a:t>https</a:t>
            </a:r>
            <a:r>
              <a:rPr lang="ru-RU" dirty="0">
                <a:hlinkClick r:id="rId2"/>
              </a:rPr>
              <a:t>://www.botanichka.ru/article/samyie-aromatnyie-komnatnyie-rasteniya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https</a:t>
            </a:r>
            <a:r>
              <a:rPr lang="ru-RU" dirty="0">
                <a:hlinkClick r:id="rId3"/>
              </a:rPr>
              <a:t>://dacha.expert/domashnie-rasteniya/tsvetushhie/geran/svojstva/polza-i-vred.html</a:t>
            </a:r>
            <a:r>
              <a:rPr lang="ru-RU" dirty="0"/>
              <a:t> 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://www.flowersweb.info/interior/interior-1.php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559736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+mn-lt"/>
              </a:rPr>
              <a:t>Актуальность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00050" lvl="1" indent="0">
              <a:buNone/>
            </a:pPr>
            <a:r>
              <a:rPr lang="ru-RU" dirty="0" smtClean="0"/>
              <a:t>Тонкий, изысканный, или, наоборот, тяжелый и подавляющий, а иногда и очень неприятный, аромат растений способен кардинально изменить атмосферу в нашем доме. И лучшие из лучших природных </a:t>
            </a:r>
            <a:r>
              <a:rPr lang="ru-RU" dirty="0" err="1" smtClean="0"/>
              <a:t>ароматизаторов</a:t>
            </a:r>
            <a:r>
              <a:rPr lang="ru-RU" dirty="0" smtClean="0"/>
              <a:t>, способных наполнить наши дома сладкими облаками, заслуживают особого внимания и правильного подбора. Ведь они влияют и на наше самочувствие, и на настроение, и даже на работоспособность.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277138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+mn-lt"/>
              </a:rPr>
              <a:t>Проблема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Восприятие запахов сугубо индивидуально, требует внимательного подбора. В этом плане к ароматным комнатным культурам лучше относиться, как к подбору парфюмерной продукции или выбору масел в ароматерапии. Запах конкретного растения должен не просто быть приятен вам, а действительно нравиться, позитивно сказываться на психоэмоциональном фоне и не приводить к нарушению сна</a:t>
            </a:r>
            <a:r>
              <a:rPr lang="ru-RU" dirty="0" smtClean="0"/>
              <a:t>.</a:t>
            </a:r>
          </a:p>
          <a:p>
            <a:r>
              <a:rPr lang="ru-RU" dirty="0"/>
              <a:t>Подбор растений по интенсивности запаха в соответствии с назначением комнаты — важнейшая, но не такая уж и простая </a:t>
            </a:r>
            <a:r>
              <a:rPr lang="ru-RU" dirty="0" smtClean="0"/>
              <a:t>задача.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069934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Цель:</a:t>
            </a:r>
            <a:endParaRPr lang="ru-RU" sz="36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556792"/>
            <a:ext cx="7272808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Познакомиться с наиболее распространенными душистыми комнатными растениями, их влиянием на здоровье и психоэмоциональное состояние человека.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515158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Задачи:</a:t>
            </a:r>
            <a:endParaRPr lang="ru-RU" sz="36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/>
              <a:t>Изучить теоретический материал </a:t>
            </a:r>
            <a:r>
              <a:rPr lang="ru-RU" altLang="ru-RU" sz="2800" dirty="0" smtClean="0"/>
              <a:t>о представителях и преимуществах ароматных комнатных растений.</a:t>
            </a:r>
            <a:endParaRPr lang="ru-RU" sz="2800" dirty="0" smtClean="0"/>
          </a:p>
          <a:p>
            <a:r>
              <a:rPr lang="ru-RU" sz="2800" dirty="0" smtClean="0"/>
              <a:t>Узнать, какие растения и почему полезно располагать  вблизи компьютера. </a:t>
            </a:r>
          </a:p>
          <a:p>
            <a:r>
              <a:rPr lang="ru-RU" sz="2800" dirty="0" smtClean="0"/>
              <a:t>Получить знания о правилах подбора ароматных растений с учетом их целесообразности и индивидуальной переносимости человеком.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013843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9832" y="943968"/>
            <a:ext cx="5832648" cy="1511665"/>
          </a:xfrm>
        </p:spPr>
        <p:txBody>
          <a:bodyPr>
            <a:noAutofit/>
          </a:bodyPr>
          <a:lstStyle/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ru-RU" sz="2400" b="1" dirty="0"/>
              <a:t>Комнатные растения с ароматными листьями, их влияние на здоровье и психоэмоциональное состояние человека. </a:t>
            </a:r>
          </a:p>
        </p:txBody>
      </p:sp>
      <p:sp>
        <p:nvSpPr>
          <p:cNvPr id="2" name="AutoShape 2" descr="Картинки по запросу фото герани комнатно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Картинки по запросу фото герани комнатной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692696"/>
            <a:ext cx="2304256" cy="201421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91589" y="2715206"/>
            <a:ext cx="80848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Пеларгония (герань) </a:t>
            </a:r>
            <a:r>
              <a:rPr lang="ru-RU" dirty="0"/>
              <a:t>не только создает особую атмосферу в доме. Фитонциды, обильно выделяющиеся из ее листьев при прикосновении, уничтожают большое количество вредных веществ, содержащихся в воздухе. Освежающий душистый запах герани благотворно влияет на организм человека. Он </a:t>
            </a:r>
            <a:r>
              <a:rPr lang="ru-RU" b="1" i="1" dirty="0"/>
              <a:t>успокаивает нервную систему</a:t>
            </a:r>
            <a:r>
              <a:rPr lang="ru-RU" dirty="0"/>
              <a:t> и способствует восстановлению многих процессов в организме человека. </a:t>
            </a:r>
            <a:r>
              <a:rPr lang="ru-RU" b="1" i="1" dirty="0"/>
              <a:t>При бессоннице, головной боли или раздражительности </a:t>
            </a:r>
            <a:r>
              <a:rPr lang="ru-RU" dirty="0"/>
              <a:t>достаточно постоять 10-15 минут возле растения, вдыхая его аромат и состояние нервной системы придет в норму. Помимо этого, запах герани </a:t>
            </a:r>
            <a:r>
              <a:rPr lang="ru-RU" b="1" i="1" dirty="0"/>
              <a:t>повышает настроение и избавляет от депрессии. Также он предотвращает эпидемию гриппа и простуды в доме</a:t>
            </a:r>
            <a:r>
              <a:rPr lang="ru-RU" b="1" i="1" dirty="0" smtClean="0"/>
              <a:t>. </a:t>
            </a:r>
            <a:endParaRPr lang="ru-RU" b="1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980728"/>
            <a:ext cx="5832648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Цитрусовые (мандарин, лимон …)</a:t>
            </a:r>
            <a:endParaRPr lang="ru-RU" sz="2800" b="1" dirty="0"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764704"/>
            <a:ext cx="2619375" cy="1743075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2620204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Цитрусовые</a:t>
            </a:r>
            <a:r>
              <a:rPr lang="ru-RU" dirty="0"/>
              <a:t> (представители рода </a:t>
            </a:r>
            <a:r>
              <a:rPr lang="ru-RU" i="1" dirty="0" err="1"/>
              <a:t>Citrus</a:t>
            </a:r>
            <a:r>
              <a:rPr lang="ru-RU" dirty="0"/>
              <a:t>) — универсальные </a:t>
            </a:r>
            <a:r>
              <a:rPr lang="ru-RU" dirty="0" err="1" smtClean="0"/>
              <a:t>ароматизаторы</a:t>
            </a:r>
            <a:r>
              <a:rPr lang="ru-RU" dirty="0" smtClean="0"/>
              <a:t>. Аромат </a:t>
            </a:r>
            <a:r>
              <a:rPr lang="ru-RU" dirty="0"/>
              <a:t>не только цветков, но и листьев, и плодов цитрусовых деревьев </a:t>
            </a:r>
            <a:r>
              <a:rPr lang="ru-RU" b="1" i="1" dirty="0"/>
              <a:t>благотворно воздействует на сердечно-сосудистую систему, нормализует артериальное давление и способствует улучшению дыхания.</a:t>
            </a:r>
          </a:p>
          <a:p>
            <a:r>
              <a:rPr lang="ru-RU" dirty="0"/>
              <a:t>Это один из самых приятных и мощных фитонцидов, которые способствуют оздоровлению воздуха и его очистке. Цитрусовые оказывают одновременно </a:t>
            </a:r>
            <a:r>
              <a:rPr lang="ru-RU" b="1" i="1" dirty="0"/>
              <a:t>успокаивающее и тонизирующее воздействие</a:t>
            </a:r>
            <a:r>
              <a:rPr lang="ru-RU" dirty="0"/>
              <a:t>, они повышают активность, способствуют творчеству, продуктивной деятельности, прогоняют депрессии, стрессы и подавленность, способствуют общению и настраивают на оптимистический лад.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029527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367" y="3140968"/>
            <a:ext cx="2705472" cy="922114"/>
          </a:xfrm>
        </p:spPr>
        <p:txBody>
          <a:bodyPr>
            <a:normAutofit fontScale="90000"/>
          </a:bodyPr>
          <a:lstStyle/>
          <a:p>
            <a:r>
              <a:rPr lang="ru-RU" sz="2800" b="1" dirty="0" err="1" smtClean="0">
                <a:latin typeface="+mn-lt"/>
              </a:rPr>
              <a:t>Эухарис</a:t>
            </a:r>
            <a:r>
              <a:rPr lang="ru-RU" sz="2800" b="1" dirty="0" smtClean="0">
                <a:latin typeface="+mn-lt"/>
              </a:rPr>
              <a:t> 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(амазонская лилия)</a:t>
            </a:r>
            <a:endParaRPr lang="ru-RU" sz="2800" b="1" dirty="0"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0249" y="620688"/>
            <a:ext cx="2520280" cy="2225017"/>
          </a:xfrm>
        </p:spPr>
      </p:pic>
      <p:sp>
        <p:nvSpPr>
          <p:cNvPr id="5" name="Прямоугольник 4"/>
          <p:cNvSpPr/>
          <p:nvPr/>
        </p:nvSpPr>
        <p:spPr>
          <a:xfrm>
            <a:off x="3131839" y="764704"/>
            <a:ext cx="56900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Аромат </a:t>
            </a:r>
            <a:r>
              <a:rPr lang="ru-RU" dirty="0" err="1"/>
              <a:t>эухариса</a:t>
            </a:r>
            <a:r>
              <a:rPr lang="ru-RU" dirty="0"/>
              <a:t> не только </a:t>
            </a:r>
            <a:r>
              <a:rPr lang="ru-RU" dirty="0" smtClean="0"/>
              <a:t>изыскан, </a:t>
            </a:r>
            <a:r>
              <a:rPr lang="ru-RU" dirty="0"/>
              <a:t>но и вызывает у всех ассоциации с неповторимым букетом тропических цветов. Сладость аромата </a:t>
            </a:r>
            <a:r>
              <a:rPr lang="ru-RU" dirty="0" err="1"/>
              <a:t>эухариса</a:t>
            </a:r>
            <a:r>
              <a:rPr lang="ru-RU" dirty="0"/>
              <a:t> может существенно мешать вечером и ночью, когда ароматические вещества выделяются цветками этого растения в усиленном количестве.</a:t>
            </a:r>
          </a:p>
          <a:p>
            <a:r>
              <a:rPr lang="ru-RU" b="1" i="1" dirty="0"/>
              <a:t>Наслаждаться в жилых комнатах ароматом </a:t>
            </a:r>
            <a:r>
              <a:rPr lang="ru-RU" b="1" i="1" dirty="0" err="1"/>
              <a:t>эухариса</a:t>
            </a:r>
            <a:r>
              <a:rPr lang="ru-RU" b="1" i="1" dirty="0"/>
              <a:t> лучше только днем, на ночь отправляя его туда, где он не будет мешать</a:t>
            </a:r>
            <a:r>
              <a:rPr lang="ru-RU" dirty="0"/>
              <a:t>. А он может воспрепятствовать не только сладкому сну, но и полноценному отдыху, поскольку речь идет об одном из наиболее ярких и интенсивно воздействующих запахов.</a:t>
            </a:r>
          </a:p>
          <a:p>
            <a:r>
              <a:rPr lang="ru-RU" dirty="0" err="1"/>
              <a:t>Эухарисы</a:t>
            </a:r>
            <a:r>
              <a:rPr lang="ru-RU" dirty="0"/>
              <a:t> действуют как природные </a:t>
            </a:r>
            <a:r>
              <a:rPr lang="ru-RU" dirty="0" err="1"/>
              <a:t>ароматизаторы</a:t>
            </a:r>
            <a:r>
              <a:rPr lang="ru-RU" dirty="0"/>
              <a:t>, </a:t>
            </a:r>
            <a:r>
              <a:rPr lang="ru-RU" b="1" i="1" dirty="0"/>
              <a:t>перебивают любые запахи </a:t>
            </a:r>
            <a:r>
              <a:rPr lang="ru-RU" dirty="0"/>
              <a:t>и позволяют избавиться от неприятного запаха на кухне или в других помещениях дома. </a:t>
            </a:r>
            <a:r>
              <a:rPr lang="ru-RU" b="1" i="1" dirty="0"/>
              <a:t>Аромат изящных цветков создает удивительно праздничную атмосферу, повышает активность</a:t>
            </a:r>
            <a:r>
              <a:rPr lang="ru-RU" dirty="0"/>
              <a:t>, способствует энергичной деятельности, </a:t>
            </a:r>
            <a:r>
              <a:rPr lang="ru-RU" dirty="0" smtClean="0"/>
              <a:t>пробуждает </a:t>
            </a:r>
            <a:r>
              <a:rPr lang="ru-RU" dirty="0"/>
              <a:t>особые творческие начала и прекрасно подходит для общения, вечеринок, семейных посиделок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481449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620688"/>
            <a:ext cx="3034680" cy="57606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Олеандр</a:t>
            </a:r>
            <a:endParaRPr lang="ru-RU" sz="2800" b="1" dirty="0"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383918"/>
            <a:ext cx="2508101" cy="3629258"/>
          </a:xfrm>
        </p:spPr>
      </p:pic>
      <p:sp>
        <p:nvSpPr>
          <p:cNvPr id="5" name="Прямоугольник 4"/>
          <p:cNvSpPr/>
          <p:nvPr/>
        </p:nvSpPr>
        <p:spPr>
          <a:xfrm>
            <a:off x="3563888" y="1124744"/>
            <a:ext cx="5040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Горький</a:t>
            </a:r>
            <a:r>
              <a:rPr lang="ru-RU" dirty="0"/>
              <a:t>, пряный, необыкновенно сильный аромат очень остро чувствуется в небольших помещениях, но зато в просторных комнатах он может стать источником удивительно приятного фона.</a:t>
            </a:r>
          </a:p>
          <a:p>
            <a:r>
              <a:rPr lang="ru-RU" b="1" i="1" dirty="0"/>
              <a:t>Аромат олеандра позволяет справиться с неврозами, бессонницей, оказывает удивительно сильное успокаивающее воздействие. </a:t>
            </a:r>
            <a:r>
              <a:rPr lang="ru-RU" dirty="0"/>
              <a:t>Он воспринимается как своеобразная свежая волна, которая смывает следы усталости и позволяет расслабиться после тяжелых переживаний и рабочего дня.</a:t>
            </a:r>
          </a:p>
          <a:p>
            <a:r>
              <a:rPr lang="ru-RU" b="1" i="1" dirty="0"/>
              <a:t>Перебарщивать с «ароматерапией» олеандра не стоит. </a:t>
            </a:r>
            <a:r>
              <a:rPr lang="ru-RU" dirty="0"/>
              <a:t>При слишком интенсивном аромате и продолжительном воздействии он способен вызывать головокружение и головные боли.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940551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1326</Words>
  <Application>Microsoft Office PowerPoint</Application>
  <PresentationFormat>Экран (4:3)</PresentationFormat>
  <Paragraphs>68</Paragraphs>
  <Slides>19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Актуальность</vt:lpstr>
      <vt:lpstr>Проблема</vt:lpstr>
      <vt:lpstr>Цель:</vt:lpstr>
      <vt:lpstr>Задачи:</vt:lpstr>
      <vt:lpstr>Слайд 6</vt:lpstr>
      <vt:lpstr>Цитрусовые (мандарин, лимон …)</vt:lpstr>
      <vt:lpstr>Эухарис  (амазонская лилия)</vt:lpstr>
      <vt:lpstr>Олеандр</vt:lpstr>
      <vt:lpstr>Кофе</vt:lpstr>
      <vt:lpstr>Цветы рядом  с компьютером</vt:lpstr>
      <vt:lpstr>Цветы рядом с компьютером</vt:lpstr>
      <vt:lpstr>Индивидуальное восприятие человеком запахов целебных растений и их оценка. </vt:lpstr>
      <vt:lpstr>Советы по размещению ароматных растений</vt:lpstr>
      <vt:lpstr>Советы по размещению ароматных растений</vt:lpstr>
      <vt:lpstr>Советы по размещению ароматных растений</vt:lpstr>
      <vt:lpstr>Задание</vt:lpstr>
      <vt:lpstr>Заверши предложения</vt:lpstr>
      <vt:lpstr>Источники: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Zver</cp:lastModifiedBy>
  <cp:revision>92</cp:revision>
  <dcterms:created xsi:type="dcterms:W3CDTF">2013-08-18T05:10:05Z</dcterms:created>
  <dcterms:modified xsi:type="dcterms:W3CDTF">2020-05-11T12:53:59Z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2806448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