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5" r:id="rId2"/>
    <p:sldId id="258" r:id="rId3"/>
    <p:sldId id="257" r:id="rId4"/>
    <p:sldId id="260" r:id="rId5"/>
    <p:sldId id="281" r:id="rId6"/>
    <p:sldId id="278" r:id="rId7"/>
    <p:sldId id="284" r:id="rId8"/>
    <p:sldId id="279" r:id="rId9"/>
    <p:sldId id="280" r:id="rId10"/>
    <p:sldId id="276" r:id="rId11"/>
    <p:sldId id="277" r:id="rId12"/>
    <p:sldId id="266" r:id="rId13"/>
    <p:sldId id="28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884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93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14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697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85904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2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7466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162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73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96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212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7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57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43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83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2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A3CC-FF0E-47DC-99B3-EBD7B9BE19D9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280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«Лидский районный экологический центр детей и молодёжи»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«Традиции и культура питания»</a:t>
            </a: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Белорусская национальная кухня</a:t>
            </a:r>
            <a:b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Гринцевич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Петровна,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56726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5" name="Picture 2" descr="https://oplace.ru/images/photos/medium/article1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57089" y="3291840"/>
            <a:ext cx="4347924" cy="276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39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8305" y="566920"/>
            <a:ext cx="9642324" cy="5193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райцентре Глубокое, в 187 км от Витебска, в июле туристов ждут на 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Вишневый фестиваль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Место проведения праздника выбрано не случайно – именно здесь растут уникальные сорта вишни с необычайно сладкими и сочными ягодами, которые вывел местный селекционер. Так что гостей в Глубоком встречают не хлебом с солью, а пирогами с вишней.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протяжении шести дней, что длится фестиваль, можно не только угощаться различными десертами из вишни, но и участвовать в веселых конкурсах, например, в чемпионате по стрельбе вишневыми косточками. В конце праздника по традиции играют «вишневую» свадьбу – брак регистрируют прямо под открытым небом, а потом новоиспеченная семья выполняет различные задания, предложенные Вишневой королевой.</a:t>
            </a:r>
          </a:p>
        </p:txBody>
      </p:sp>
      <p:pic>
        <p:nvPicPr>
          <p:cNvPr id="4098" name="Picture 2" descr="http://qrcoder.ru/code/?http%3A%2F%2Fglubokoe.vitebsk-region.gov.by%2Fru%2Fvishnevyi-festival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52" y="547098"/>
            <a:ext cx="1562100" cy="1562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141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3931" y="619172"/>
            <a:ext cx="9144000" cy="5023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Глубокский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 не только своими садами может похвастаться. </a:t>
            </a:r>
            <a:r>
              <a:rPr lang="ru-RU" sz="32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масляный баран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даже был внесен в перечень нематериального культурного наследия ЮНЕСКО. Это традиционное блюдо делается только из домашнего масла, которое обязательно нужно взбивать в узком бочонке с деревянным поршнем, и издавна является украшением праздничного или пасхального стола.</a:t>
            </a:r>
          </a:p>
        </p:txBody>
      </p:sp>
      <p:pic>
        <p:nvPicPr>
          <p:cNvPr id="3074" name="Picture 2" descr="http://qrcoder.ru/code/?https%3A%2F%2Fnews.tut.by%2Fsociety%2F532603.html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701" y="518795"/>
            <a:ext cx="1908356" cy="19083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561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768" y="51466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  предложение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Мне понравилось …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интересно…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научилась…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узнала, что…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Меня удивило…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непонятно…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0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110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Занятие  «Защита рефератов»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137786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1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ВЫБЕРИ ТЕМУ ДЛЯ САМОИЗУЧЕНИЯ:</a:t>
            </a:r>
          </a:p>
          <a:p>
            <a:pPr>
              <a:buNone/>
            </a:pPr>
            <a:endParaRPr lang="ru-RU" sz="1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«История формирования белорусской кухни»</a:t>
            </a:r>
          </a:p>
          <a:p>
            <a:endParaRPr lang="ru-RU" sz="1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«Белорусская кухня: особенности и традиции»</a:t>
            </a:r>
          </a:p>
          <a:p>
            <a:endParaRPr lang="ru-RU" sz="1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«Краткая история кулинарии Беларуси»</a:t>
            </a:r>
          </a:p>
          <a:p>
            <a:endParaRPr lang="ru-RU" sz="3200" dirty="0" smtClean="0">
              <a:solidFill>
                <a:schemeClr val="accent1"/>
              </a:solidFill>
            </a:endParaRPr>
          </a:p>
          <a:p>
            <a:endParaRPr lang="ru-RU" sz="3200" dirty="0" smtClean="0">
              <a:solidFill>
                <a:schemeClr val="accent1"/>
              </a:solidFill>
            </a:endParaRPr>
          </a:p>
          <a:p>
            <a:endParaRPr lang="ru-RU" sz="3200" dirty="0" smtClean="0">
              <a:solidFill>
                <a:schemeClr val="accent1"/>
              </a:solidFill>
            </a:endParaRPr>
          </a:p>
          <a:p>
            <a:endParaRPr lang="ru-RU" sz="32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http://qrcoder.ru/code/?https%3A%2F%2Fyandex.by%2Fturbo%3Ftext%3Dhttps%253A%252F%252Fedaplus.info%252Ffoods-world%252Fbelarusian-cuisine.html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65991" y="2113870"/>
            <a:ext cx="1426164" cy="1426165"/>
          </a:xfrm>
          <a:prstGeom prst="rect">
            <a:avLst/>
          </a:prstGeom>
          <a:noFill/>
        </p:spPr>
      </p:pic>
      <p:pic>
        <p:nvPicPr>
          <p:cNvPr id="1028" name="Picture 4" descr="http://qrcoder.ru/code/?https%3A%2F%2Fwomensite.mediasole.ru%2Fosobennosti_belorusskoy_kuhni&amp;4&amp;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8709" y="3584596"/>
            <a:ext cx="1462624" cy="1462624"/>
          </a:xfrm>
          <a:prstGeom prst="rect">
            <a:avLst/>
          </a:prstGeom>
          <a:noFill/>
        </p:spPr>
      </p:pic>
      <p:pic>
        <p:nvPicPr>
          <p:cNvPr id="1030" name="Picture 6" descr="http://qrcoder.ru/code/?https%3A%2F%2Flamma-mamma.livejournal.com%2F913853.html&amp;4&amp;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2662" y="5354230"/>
            <a:ext cx="1182098" cy="118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952" y="1114817"/>
            <a:ext cx="8534400" cy="2605414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3955" y="1377862"/>
            <a:ext cx="910481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познакомиться с гастрономическими праздниками и фестивалями Беларуси;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углубить знания о кулинарии Беларуси посредством самостоятельного изучения темы по выбору; 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воспитать усидчивость, гастрономический вкус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9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1874" y="718457"/>
            <a:ext cx="93655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Беларуси создают настоящий путеводитель для гурманов – карту гастрономического туризма. На ней будет отмечено все главное кулинарное богатство страны – места, где можно попробовать традиционные белорусские блюда, даты фестивалей еды во всех регионах. Не обойдется «съедобная» карта и без рецептов – организаторы обещают составить из них отдельный сборник.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218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284" y="649026"/>
            <a:ext cx="7615825" cy="55688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белорусской столице с 2013 года проходит сырный фестиваль. Гости праздника могут попробовать лучшие натуральные сыры от предприятий Беларуси и проголосовать за тот, что больше всего понравится, попрактиковаться в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кулинарных мастер-классах и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сразиться в различных состязаниях на «сырную» тему.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всех, кто пришел в желтом, объявляют любимчиками фестиваля и участниками оригинального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танца «живой сыр». В программе есть даже «Сырные Олимпийские игры» для самых активных.</a:t>
            </a:r>
          </a:p>
        </p:txBody>
      </p:sp>
      <p:pic>
        <p:nvPicPr>
          <p:cNvPr id="4" name="Рисунок 3" descr="https://www.postkomsg.com/files/img/IMG569cd1582cd02_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457" y="1042445"/>
            <a:ext cx="3131508" cy="2226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2" name="Picture 2" descr="http://qrcoder.ru/code/?https%3A%2F%2Fyandex.by%2Fturbo%3Ftext%3Dhttps%253A%252F%252Fwww.belnovosti.by%252Fminsk%252Fdegustacii-konkursy-i-korol-syra-kak-v-minske-proshel-syrnyy-festival&amp;4&amp;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1781" y="3731305"/>
            <a:ext cx="2171700" cy="2171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811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1403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Лунінецкія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клубніцы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9326" y="1084214"/>
            <a:ext cx="8908868" cy="459138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агрогородке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Дворец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Лунинецкого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– это фестиваль, в центре которого находится одна из самых вкусных ягод Беларуси – клубника. Ей посвящены выставки, игры, развлекательные программы, ягодками из бумаги, ткани, шариков украшают костюмы и территорию мероприятия.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Все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гости могут попробовать различные блюда с вкуснейшей клубникой на выставке кулинарных изделий, а также поучаствовать в праздничном шествии, которое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возглавляет красавица-клубничка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218" name="Picture 2" descr="http://qrcoder.ru/code/?http%3A%2F%2Fokcbrest.by%2F2016%2F07%2F07%2F2277%2F&amp;4&amp;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335" y="1328691"/>
            <a:ext cx="1910897" cy="1910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92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1" y="841239"/>
            <a:ext cx="8516983" cy="48411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Настоящим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гурманам обязательно нужно отправиться в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агрогородок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Мотоль Ивановского района. Вот уже семь лет в начале августа здесь проходит международный кулинарный фестиваль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Мотальскiя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прысмакi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два дня любителям настоящей белорусской кухни пропустить ни в коем случае нельзя – хотя бы даже ради одной знаменитой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мотольской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шурпы, не говоря уже об остальных блюдах. Аналогов этому очень сытному супу из субпродуктов больше нет нигде в мире. Говорят, в правильной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мотольской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шурпе должно быть так много мяса, что даже ложка стоит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://qrcoder.ru/code/?https%3A%2F%2Fvirtualbrest.by%2Fnews16911.php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895" y="989058"/>
            <a:ext cx="1937022" cy="19370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86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758" y="715981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фестиваля дегустационные столы выстраивают прямо под открытым небом, и у приехавших в Мотоль гостей просто глаза разбегаются от красующихся на них разносолов. Но привлекают туристов не только едой – в фестивальные дни в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агрогородок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прибывают ремесленники со всей страны. Их сувениры из глины, дерева или соломки пользуются большой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популярностью.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8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5526" y="566919"/>
            <a:ext cx="8059156" cy="50109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августе постарайтесь не пропустить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День огурца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который в Шклов в 35 км от Могилева каждый год приезжают толпы туристов. Сам фестиваль проходит с 2006 года, а в 2007-м здесь установили памятник пупырчатому овощу. Теперь среди гостей города есть примета: нужно обязательно потереть скульптуру огромного огурца в пиджаке - и будут вам счастье и урожай. Гостей праздника ждут театрализованные представления, конечно же, с огурцом в главной роли. А еще всех угощают огуречным тортом.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Могилевской области также попробуйте местный яблочный квас, который здесь делают в качестве альтернативы традиционному хлебному.</a:t>
            </a:r>
          </a:p>
        </p:txBody>
      </p:sp>
      <p:pic>
        <p:nvPicPr>
          <p:cNvPr id="4" name="Объект 3" descr="https://www.postkomsg.com/files/img/IMG569cd1e195f87_1.jpg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148" y="966840"/>
            <a:ext cx="2981194" cy="2229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 descr="http://qrcoder.ru/code/?https%3A%2F%2Fnews.tut.by%2Fculture%2F649101.html&amp;4&amp;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8717" y="3523250"/>
            <a:ext cx="1921420" cy="1921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728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51209" y="593046"/>
            <a:ext cx="9145934" cy="55464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Гомельской области находится, пожалуй, самый «сладкий» город в Беларуси – Рогачев, где с 30-х годов прошлого века делают известную на всем постсоветском пространстве сгущенку. Кстати, говорят, что качество местного продукта и сегодня столь же высокое, как во времена СССР, а вкус – тот самый, совсем, как в детстве. Каждый день комбинат перерабатывает более 600 тонн молока, из которого сейчас делают не только молочные консервы, но и сыры, йогурты, творожки. Но брендом, конечно же, по-прежнему остается сгущенка, так что без знаменитой баночки отсюда еще ни один турист не уезжал.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еще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Гомельская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земля славится своими рыбными блюдами – рек ведь здесь протекает немало. Например, стоит попробовать так называемые «галки» - рыбные клецки, которые варят в бульоне из плавников.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4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</TotalTime>
  <Words>69</Words>
  <Application>Microsoft Office PowerPoint</Application>
  <PresentationFormat>Произвольный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Государственное учреждение образования «Лидский районный экологический центр детей и молодёжи»   Раздел «Традиции и культура питания»  Тема: Белорусская национальная кухня                                                                                                    Гринцевич Марина Петровна,                                                                                 педагог дополнительного образования</vt:lpstr>
      <vt:lpstr>  </vt:lpstr>
      <vt:lpstr>Слайд 3</vt:lpstr>
      <vt:lpstr>Слайд 4</vt:lpstr>
      <vt:lpstr>«Лунінецкія клубніцы»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Занятие  «Защита рефератов» 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Zver</cp:lastModifiedBy>
  <cp:revision>62</cp:revision>
  <dcterms:created xsi:type="dcterms:W3CDTF">2020-04-23T17:57:39Z</dcterms:created>
  <dcterms:modified xsi:type="dcterms:W3CDTF">2020-05-06T09:51:25Z</dcterms:modified>
</cp:coreProperties>
</file>