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-474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0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8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143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3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31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86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1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6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7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07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6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9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9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7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9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C7CAF-304C-48F8-8C5F-1721D68F4A9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1F1F7B-1743-4941-BBC9-15358FD18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8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010" y="488373"/>
            <a:ext cx="8019070" cy="3153030"/>
          </a:xfrm>
        </p:spPr>
        <p:txBody>
          <a:bodyPr/>
          <a:lstStyle/>
          <a:p>
            <a:pPr algn="l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«Насекомые»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</a:t>
            </a: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летающие 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цветы»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04764" y="4135272"/>
            <a:ext cx="4039737" cy="2224586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Ленцевич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Станиславовна,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дополнительного образования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70" y="3731009"/>
            <a:ext cx="3275465" cy="217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7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8152" y="150125"/>
            <a:ext cx="8698677" cy="68238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бабочек в природе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119116" y="982638"/>
            <a:ext cx="8379725" cy="587536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чего природе бабочки нужны?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Мы </a:t>
            </a:r>
            <a:r>
              <a:rPr lang="ru-RU" dirty="0">
                <a:solidFill>
                  <a:schemeClr val="tx1"/>
                </a:solidFill>
              </a:rPr>
              <a:t>сейчас об этом вам сказать должны.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Пищей </a:t>
            </a:r>
            <a:r>
              <a:rPr lang="ru-RU" dirty="0">
                <a:solidFill>
                  <a:schemeClr val="tx1"/>
                </a:solidFill>
              </a:rPr>
              <a:t>они служат птицам и зверькам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Ящерицам</a:t>
            </a:r>
            <a:r>
              <a:rPr lang="ru-RU" dirty="0">
                <a:solidFill>
                  <a:schemeClr val="tx1"/>
                </a:solidFill>
              </a:rPr>
              <a:t>, земноводным, даже паукам.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Также </a:t>
            </a:r>
            <a:r>
              <a:rPr lang="ru-RU" dirty="0">
                <a:solidFill>
                  <a:schemeClr val="tx1"/>
                </a:solidFill>
              </a:rPr>
              <a:t>могут бабочки опылять цветы,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Чтоб </a:t>
            </a:r>
            <a:r>
              <a:rPr lang="ru-RU" dirty="0">
                <a:solidFill>
                  <a:schemeClr val="tx1"/>
                </a:solidFill>
              </a:rPr>
              <a:t>потом образовались из цветков плоды,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А </a:t>
            </a:r>
            <a:r>
              <a:rPr lang="ru-RU" dirty="0">
                <a:solidFill>
                  <a:schemeClr val="tx1"/>
                </a:solidFill>
              </a:rPr>
              <a:t>для человечества много лет подряд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Шелковые </a:t>
            </a:r>
            <a:r>
              <a:rPr lang="ru-RU" dirty="0">
                <a:solidFill>
                  <a:schemeClr val="tx1"/>
                </a:solidFill>
              </a:rPr>
              <a:t>нити поставляет шелкопряд.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Бабочки </a:t>
            </a:r>
            <a:r>
              <a:rPr lang="ru-RU" dirty="0">
                <a:solidFill>
                  <a:schemeClr val="tx1"/>
                </a:solidFill>
              </a:rPr>
              <a:t>природы нашей красота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них любовь и сказка, счастье и мечта,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Пусть </a:t>
            </a:r>
            <a:r>
              <a:rPr lang="ru-RU" dirty="0">
                <a:solidFill>
                  <a:schemeClr val="tx1"/>
                </a:solidFill>
              </a:rPr>
              <a:t>живут и радуют бабочки наш взор,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Пусть </a:t>
            </a:r>
            <a:r>
              <a:rPr lang="ru-RU" dirty="0">
                <a:solidFill>
                  <a:schemeClr val="tx1"/>
                </a:solidFill>
              </a:rPr>
              <a:t>наполнится их светом весь земной простор.</a:t>
            </a:r>
          </a:p>
        </p:txBody>
      </p:sp>
    </p:spTree>
    <p:extLst>
      <p:ext uri="{BB962C8B-B14F-4D97-AF65-F5344CB8AC3E}">
        <p14:creationId xmlns:p14="http://schemas.microsoft.com/office/powerpoint/2010/main" val="17389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5" y="177421"/>
            <a:ext cx="8862450" cy="11737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задание.</a:t>
            </a:r>
            <a:b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зготовление </a:t>
            </a:r>
            <a:r>
              <a:rPr lang="ru-RU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из бумаги</a:t>
            </a:r>
            <a:endParaRPr lang="ru-RU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18865" y="1460310"/>
            <a:ext cx="9062113" cy="21972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Возьмите квадратный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 размером 8,5 х 8,5 см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Согните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пополам сначала вдоль, а затем поперек.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Разогните.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Теперь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согните лист по диагонали - соединив сначала верхний правый и нижний левый, а затем верхний левый и нижний правый углы.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Разогните.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51" y="3657600"/>
            <a:ext cx="6507523" cy="30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395786"/>
            <a:ext cx="8583735" cy="1951630"/>
          </a:xfrm>
        </p:spPr>
        <p:txBody>
          <a:bodyPr>
            <a:normAutofit lnSpcReduction="10000"/>
          </a:bodyPr>
          <a:lstStyle/>
          <a:p>
            <a:pPr fontAlgn="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Сложите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 таким образом, чтобы получился треугольник, как показано на рисунке. Для этого загните правый и левый края листа вовнутрь.</a:t>
            </a:r>
          </a:p>
          <a:p>
            <a:pPr fontAlgn="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пунктирным линиям, отмеченным на рисунке, отогните уголки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99" y="2634794"/>
            <a:ext cx="3452844" cy="3116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24" y="2634794"/>
            <a:ext cx="3439911" cy="311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6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696036"/>
            <a:ext cx="8596668" cy="1801504"/>
          </a:xfrm>
        </p:spPr>
        <p:txBody>
          <a:bodyPr/>
          <a:lstStyle/>
          <a:p>
            <a:pPr fontAlgn="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Переверните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фигуру.</a:t>
            </a:r>
          </a:p>
          <a:p>
            <a:pPr fontAlgn="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Теперь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отогните вершину треугольника таким образом, чтобы кончик слегка выступал над верхним краем детали.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r="839"/>
          <a:stretch/>
        </p:blipFill>
        <p:spPr>
          <a:xfrm>
            <a:off x="933891" y="2920621"/>
            <a:ext cx="8340112" cy="294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996287"/>
            <a:ext cx="8596668" cy="94169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Заверните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кончик. Не заглаживайте сгибы, иначе фигурка будет слишком плоской.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60" y="2456597"/>
            <a:ext cx="6829659" cy="30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900753"/>
            <a:ext cx="8596668" cy="10645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Сложите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фигурку пополам поперек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готова!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64" y="2326807"/>
            <a:ext cx="3817960" cy="34604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53" y="2319982"/>
            <a:ext cx="3290137" cy="346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4967"/>
            <a:ext cx="9179257" cy="15831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об этапах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бабочек и их разнообразии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637731"/>
            <a:ext cx="8783472" cy="4380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учащихся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этапами развития бабочек;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распознавать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бабочек по их внешним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 насекомых,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любознательность и бережное отношение к природе.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62" y="4120228"/>
            <a:ext cx="3102719" cy="195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0251"/>
            <a:ext cx="8346743" cy="8598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Это интересно!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82639"/>
            <a:ext cx="9108111" cy="2552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Бабочек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одним из самых красивых живых существ мира. На нашей планете их около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видов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одними из древнейших живых существ на планете.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Древнейшие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ископаемые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известны из отложений юрского периода, их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около </a:t>
            </a:r>
            <a:r>
              <a:rPr lang="ru-RU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 млн лет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и крылья бабочки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покрыты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мельчайшими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чешуйками. Эти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чешуйки разного цвета,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и создают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узор на крыльях и теле.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17" y="3643952"/>
            <a:ext cx="4388673" cy="2922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70239"/>
            <a:ext cx="4124901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8935" y="249382"/>
            <a:ext cx="8596668" cy="6706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(базовые сведения)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77335" y="1096652"/>
            <a:ext cx="8974619" cy="139648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Самка бабочки откладывает множество яичек на нижнюю сторону листа или цветка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из крошечных яичек растёт маленькая гусеница.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8" y="2493131"/>
            <a:ext cx="2600431" cy="37310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55" y="3199955"/>
            <a:ext cx="3089875" cy="23174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06" y="2493131"/>
            <a:ext cx="3090368" cy="23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68490"/>
            <a:ext cx="8596668" cy="76427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бабочки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132764"/>
            <a:ext cx="8985280" cy="247240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Придёт время, и гусеница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прогрызёт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оболочку яйца и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выползет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наружу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 живет всего несколько недель. Все это время она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 поедает листья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растёт.</a:t>
            </a:r>
            <a:endParaRPr lang="ru-RU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гусенице пора превращаться в бабочку,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она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прикрепляется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веточке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висит вниз головой. Из своего рта гусеница в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ыпускает тоненькую ниточк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у, которую </a:t>
            </a:r>
            <a:r>
              <a:rPr lang="ru-RU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наматывает на своё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кокон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3671248"/>
            <a:ext cx="2750381" cy="2937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819" y="3867921"/>
            <a:ext cx="3321697" cy="2495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/>
          <a:stretch/>
        </p:blipFill>
        <p:spPr>
          <a:xfrm>
            <a:off x="7519916" y="3784752"/>
            <a:ext cx="3296150" cy="25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23082"/>
            <a:ext cx="8596668" cy="6823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бабочки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241946"/>
            <a:ext cx="8596668" cy="223823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кокона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растёт бабочка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Приходит время, и она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выползает наружу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она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сидит неподвижно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потом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взлетает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Немного полетав, она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садится на цвет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 и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лакомится сладким </a:t>
            </a:r>
            <a:r>
              <a:rPr lang="ru-RU" sz="24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нектаром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81" y="3115669"/>
            <a:ext cx="2157173" cy="2975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53" y="3128454"/>
            <a:ext cx="2146335" cy="29939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39" y="3128454"/>
            <a:ext cx="2056262" cy="303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9183"/>
            <a:ext cx="8238066" cy="743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бабочек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</a:t>
            </a:r>
            <a:r>
              <a:rPr lang="ru-RU" sz="4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Белянки</a:t>
            </a:r>
            <a:endParaRPr lang="ru-RU" sz="4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1608" y="1081222"/>
            <a:ext cx="1856975" cy="49850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Лимонница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9" y="1616189"/>
            <a:ext cx="3471632" cy="2281000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760847" y="1366328"/>
            <a:ext cx="4185618" cy="5792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Боярышница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23" y="2023661"/>
            <a:ext cx="4186237" cy="3036417"/>
          </a:xfrm>
        </p:spPr>
      </p:pic>
      <p:sp>
        <p:nvSpPr>
          <p:cNvPr id="11" name="TextBox 10"/>
          <p:cNvSpPr txBox="1"/>
          <p:nvPr/>
        </p:nvSpPr>
        <p:spPr>
          <a:xfrm>
            <a:off x="4299175" y="3749484"/>
            <a:ext cx="2442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Зорька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31" y="4338073"/>
            <a:ext cx="3471182" cy="21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6082"/>
            <a:ext cx="8596668" cy="8390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Парусники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9188" y="1209802"/>
            <a:ext cx="4185623" cy="5762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Махаон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1" y="1797620"/>
            <a:ext cx="4290372" cy="244132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80455" y="1097939"/>
            <a:ext cx="4185618" cy="5762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Аполлон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43" y="1703500"/>
            <a:ext cx="3951530" cy="2629564"/>
          </a:xfrm>
        </p:spPr>
      </p:pic>
      <p:sp>
        <p:nvSpPr>
          <p:cNvPr id="9" name="TextBox 8"/>
          <p:cNvSpPr txBox="1"/>
          <p:nvPr/>
        </p:nvSpPr>
        <p:spPr>
          <a:xfrm>
            <a:off x="1349188" y="4821402"/>
            <a:ext cx="2731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Углокрыльница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48" y="4362363"/>
            <a:ext cx="3164025" cy="224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0754"/>
            <a:ext cx="6842582" cy="88814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Нимфалиды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0630" y="1376309"/>
            <a:ext cx="2392343" cy="5762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Крапивница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7" y="1995866"/>
            <a:ext cx="4184650" cy="255728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28680" y="3200672"/>
            <a:ext cx="4185618" cy="5762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Траурница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933" y="3935682"/>
            <a:ext cx="3801249" cy="2667209"/>
          </a:xfrm>
        </p:spPr>
      </p:pic>
      <p:sp>
        <p:nvSpPr>
          <p:cNvPr id="9" name="TextBox 8"/>
          <p:cNvSpPr txBox="1"/>
          <p:nvPr/>
        </p:nvSpPr>
        <p:spPr>
          <a:xfrm>
            <a:off x="7273415" y="834024"/>
            <a:ext cx="240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Репейница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23" y="1376309"/>
            <a:ext cx="2880750" cy="24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8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499</Words>
  <Application>Microsoft Office PowerPoint</Application>
  <PresentationFormat>Произвольный</PresentationFormat>
  <Paragraphs>57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 Раздел «Насекомые» Тема занятия:  «Бабочки – летающие цветы»</vt:lpstr>
      <vt:lpstr>Цель: формирование представлений учащихся об этапах развития бабочек и их разнообразии</vt:lpstr>
      <vt:lpstr>Это интересно!</vt:lpstr>
      <vt:lpstr>Жизненный цикл бабочки (базовые сведения)</vt:lpstr>
      <vt:lpstr>Жизненный цикл бабочки</vt:lpstr>
      <vt:lpstr>Жизненный цикл бабочки</vt:lpstr>
      <vt:lpstr>Разновидности бабочек Семейство Белянки</vt:lpstr>
      <vt:lpstr>Семейство Парусники</vt:lpstr>
      <vt:lpstr>Семейство Нимфалиды</vt:lpstr>
      <vt:lpstr>Значение бабочек в природе</vt:lpstr>
      <vt:lpstr>Творческое задание.  Изготовление бабочки из бумаги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Бабочки – летающие цветы</dc:title>
  <dc:creator>Ольга</dc:creator>
  <cp:lastModifiedBy>Customer</cp:lastModifiedBy>
  <cp:revision>37</cp:revision>
  <dcterms:created xsi:type="dcterms:W3CDTF">2020-04-22T15:24:57Z</dcterms:created>
  <dcterms:modified xsi:type="dcterms:W3CDTF">2020-04-23T10:40:25Z</dcterms:modified>
</cp:coreProperties>
</file>