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92" r:id="rId5"/>
    <p:sldId id="294" r:id="rId6"/>
    <p:sldId id="295" r:id="rId7"/>
    <p:sldId id="296" r:id="rId8"/>
    <p:sldId id="297" r:id="rId9"/>
    <p:sldId id="298" r:id="rId10"/>
    <p:sldId id="284" r:id="rId11"/>
    <p:sldId id="285" r:id="rId12"/>
    <p:sldId id="289" r:id="rId13"/>
    <p:sldId id="291" r:id="rId14"/>
    <p:sldId id="259" r:id="rId15"/>
    <p:sldId id="286" r:id="rId16"/>
    <p:sldId id="288" r:id="rId17"/>
    <p:sldId id="276" r:id="rId18"/>
    <p:sldId id="300" r:id="rId19"/>
    <p:sldId id="299" r:id="rId20"/>
    <p:sldId id="273" r:id="rId21"/>
    <p:sldId id="30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D2D348E-88E1-441C-95BF-9F3656C020E1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CBD988-2E75-4C03-8A39-B5F0269E6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2D348E-88E1-441C-95BF-9F3656C020E1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CBD988-2E75-4C03-8A39-B5F0269E6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D2D348E-88E1-441C-95BF-9F3656C020E1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CBD988-2E75-4C03-8A39-B5F0269E6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2D348E-88E1-441C-95BF-9F3656C020E1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CBD988-2E75-4C03-8A39-B5F0269E6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2D348E-88E1-441C-95BF-9F3656C020E1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FCBD988-2E75-4C03-8A39-B5F0269E6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2D348E-88E1-441C-95BF-9F3656C020E1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CBD988-2E75-4C03-8A39-B5F0269E6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2D348E-88E1-441C-95BF-9F3656C020E1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CBD988-2E75-4C03-8A39-B5F0269E6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2D348E-88E1-441C-95BF-9F3656C020E1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CBD988-2E75-4C03-8A39-B5F0269E6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2D348E-88E1-441C-95BF-9F3656C020E1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CBD988-2E75-4C03-8A39-B5F0269E6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2D348E-88E1-441C-95BF-9F3656C020E1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CBD988-2E75-4C03-8A39-B5F0269E6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2D348E-88E1-441C-95BF-9F3656C020E1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CBD988-2E75-4C03-8A39-B5F0269E6E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D2D348E-88E1-441C-95BF-9F3656C020E1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FCBD988-2E75-4C03-8A39-B5F0269E6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моей малой родины.</a:t>
            </a:r>
            <a:br>
              <a:rPr lang="ru-RU" dirty="0" smtClean="0"/>
            </a:br>
            <a:r>
              <a:rPr lang="ru-RU" dirty="0" err="1" smtClean="0"/>
              <a:t>Агрогородок</a:t>
            </a:r>
            <a:r>
              <a:rPr lang="ru-RU" dirty="0" smtClean="0"/>
              <a:t> Василишки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3539864"/>
            <a:ext cx="5754608" cy="26037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Василишки впервые упоминаются в конце 14 в. в созданном в Тевтонском ордене так называемом «Описании литовских дорог». В 1499—1766 </a:t>
            </a:r>
            <a:r>
              <a:rPr lang="ru-RU" b="1" dirty="0" err="1" smtClean="0">
                <a:solidFill>
                  <a:schemeClr val="bg1"/>
                </a:solidFill>
              </a:rPr>
              <a:t>староство</a:t>
            </a:r>
            <a:r>
              <a:rPr lang="ru-RU" b="1" dirty="0" smtClean="0">
                <a:solidFill>
                  <a:schemeClr val="bg1"/>
                </a:solidFill>
              </a:rPr>
              <a:t> в составе </a:t>
            </a:r>
            <a:r>
              <a:rPr lang="ru-RU" b="1" dirty="0" err="1" smtClean="0">
                <a:solidFill>
                  <a:schemeClr val="bg1"/>
                </a:solidFill>
              </a:rPr>
              <a:t>Виленского</a:t>
            </a:r>
            <a:r>
              <a:rPr lang="ru-RU" b="1" dirty="0" smtClean="0">
                <a:solidFill>
                  <a:schemeClr val="bg1"/>
                </a:solidFill>
              </a:rPr>
              <a:t> воеводства Речи </a:t>
            </a:r>
            <a:r>
              <a:rPr lang="ru-RU" b="1" dirty="0" err="1" smtClean="0">
                <a:solidFill>
                  <a:schemeClr val="bg1"/>
                </a:solidFill>
              </a:rPr>
              <a:t>Посполитой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43890" cy="1608762"/>
          </a:xfrm>
        </p:spPr>
        <p:txBody>
          <a:bodyPr>
            <a:noAutofit/>
          </a:bodyPr>
          <a:lstStyle/>
          <a:p>
            <a:r>
              <a:rPr lang="ru-RU" sz="2400" u="sng" dirty="0" smtClean="0"/>
              <a:t>1769 год </a:t>
            </a:r>
            <a:r>
              <a:rPr lang="ru-RU" sz="2400" dirty="0" smtClean="0"/>
              <a:t>— начало строительства современного каменного костёла Иоанна Крестителя, а в 1790 году состоялось освящение костёла епископом </a:t>
            </a:r>
            <a:r>
              <a:rPr lang="ru-RU" sz="2400" dirty="0" err="1" smtClean="0"/>
              <a:t>Волозицким</a:t>
            </a:r>
            <a:endParaRPr lang="ru-RU" sz="2400" dirty="0"/>
          </a:p>
        </p:txBody>
      </p:sp>
      <p:pic>
        <p:nvPicPr>
          <p:cNvPr id="4" name="Содержимое 3" descr="IMG_0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878"/>
          <a:stretch>
            <a:fillRect/>
          </a:stretch>
        </p:blipFill>
        <p:spPr>
          <a:xfrm>
            <a:off x="457200" y="2000240"/>
            <a:ext cx="7239000" cy="444580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ru-RU" dirty="0" smtClean="0"/>
              <a:t>Внутреннее убранство</a:t>
            </a:r>
            <a:endParaRPr lang="ru-RU" dirty="0"/>
          </a:p>
        </p:txBody>
      </p:sp>
      <p:pic>
        <p:nvPicPr>
          <p:cNvPr id="4" name="Содержимое 3" descr="_MG_0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42985"/>
            <a:ext cx="7829576" cy="541102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Величественный каменный барочный костел, построенный в 1769 году, – очевидец разных веков и событий. Например, 1 июля 1782 года случился невиданной мощи пожар, во время которого Василишки практически полностью сгорели. Костел же остался невредим.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МО 16.05.18\маша\_MG_0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4214842" cy="6322263"/>
          </a:xfrm>
          <a:prstGeom prst="rect">
            <a:avLst/>
          </a:prstGeom>
          <a:noFill/>
        </p:spPr>
      </p:pic>
      <p:pic>
        <p:nvPicPr>
          <p:cNvPr id="6" name="Picture 2" descr="C:\Users\Admin\Desktop\МО 16.05.18\маша\_MG_0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143404" cy="63983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802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Первый деревянный костел св. Апостола Петра был построен в Василишках по указу польского короля Казимира </a:t>
            </a:r>
            <a:r>
              <a:rPr lang="ru-RU" sz="2200" dirty="0" err="1" smtClean="0"/>
              <a:t>Ягеллончика</a:t>
            </a:r>
            <a:r>
              <a:rPr lang="ru-RU" sz="2200" dirty="0" smtClean="0"/>
              <a:t> в 1489 году (8086 верующих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_42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62148"/>
            <a:ext cx="7358114" cy="4877538"/>
          </a:xfrm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Внутреннее убранство</a:t>
            </a:r>
            <a:endParaRPr lang="ru-RU" dirty="0"/>
          </a:p>
        </p:txBody>
      </p:sp>
      <p:pic>
        <p:nvPicPr>
          <p:cNvPr id="1026" name="Picture 2" descr="Ð¡ÑÐ°ÑÑÐµ ÐÐ°ÑÐ¸Ð»Ð¸ÑÐºÐ¸. ÐÐ¾ÑÑÑÐ» Ð¡Ð²ÑÑÑÑ ÐÐ¿Ð¾ÑÑÐ¾Ð»Ð¾Ð² ÐÐµÑÑÐ° Ð¸ ÐÐ°Ð²Ð»Ð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000528" cy="514353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2"/>
            <a:ext cx="37862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3panara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8311503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r>
              <a:rPr lang="ru-RU" dirty="0" smtClean="0"/>
              <a:t>Современный вид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43608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MG_03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Страницы истории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86700" cy="48463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Первыми старостами Василишек были: Ян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Стецкович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(1499 г.), Ян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Радзивилл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(1500-01),  Василий Львович Глинский  (1501-04), Станислав Кишка  (1505-06), Ян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Щитович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(1507-15),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Якуб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Кунцевич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(1518-23), Ян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Радзивилл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(1523-41).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 1766 году  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асилишковское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староство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имел во владении Михаил Огинский.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 1795 году  в результате третьего раздела Речи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Посполитой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перешли в состав  Российской империи.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Макет </a:t>
            </a:r>
            <a:r>
              <a:rPr lang="ru-RU" sz="2400" dirty="0" err="1" smtClean="0"/>
              <a:t>агрогородка</a:t>
            </a:r>
            <a:r>
              <a:rPr lang="ru-RU" sz="2400" dirty="0" smtClean="0"/>
              <a:t> Василишки представлен в Музее современной белорусской государственности  г.Минска</a:t>
            </a:r>
            <a:endParaRPr lang="ru-RU" sz="2400" dirty="0"/>
          </a:p>
        </p:txBody>
      </p:sp>
      <p:pic>
        <p:nvPicPr>
          <p:cNvPr id="4" name="Содержимое 3" descr="DSC_42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7358114" cy="487753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ДЦРР…..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/>
          <a:lstStyle/>
          <a:p>
            <a:r>
              <a:rPr lang="ru-RU" b="1" dirty="0" smtClean="0"/>
              <a:t>По переписи в 1866 году в Василишках было около  244 дворов, а население составляло 1841 жителей (5 человек православных, 453 католиков, 1383 евреев). </a:t>
            </a:r>
          </a:p>
          <a:p>
            <a:pPr>
              <a:buNone/>
            </a:pPr>
            <a:r>
              <a:rPr lang="ru-RU" b="1" dirty="0" smtClean="0"/>
              <a:t>  Действовала православная церковь, католический костел, синагога, окружная усадьба полиции, почтовая станция и народная школа (86 учеников в 1885 году).</a:t>
            </a:r>
          </a:p>
          <a:p>
            <a:endParaRPr lang="ru-RU" b="1" dirty="0"/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115196" cy="9658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Легенды Василишек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♦  Говорят, в начале XVI века Василишки имели собственную систему мер. В документах того времени упоминается «13 бочек пшеницы </a:t>
            </a:r>
            <a:r>
              <a:rPr lang="ru-RU" dirty="0" err="1" smtClean="0"/>
              <a:t>василишковской</a:t>
            </a:r>
            <a:r>
              <a:rPr lang="ru-RU" dirty="0" smtClean="0"/>
              <a:t> меры».</a:t>
            </a:r>
          </a:p>
          <a:p>
            <a:pPr>
              <a:buNone/>
            </a:pPr>
            <a:r>
              <a:rPr lang="ru-RU" dirty="0" smtClean="0"/>
              <a:t> В 1512 году в списке великокняжеских городов под номером 23 записано «место Василишки», которое было обязано поставлять на войну 8 конников </a:t>
            </a:r>
          </a:p>
          <a:p>
            <a:pPr>
              <a:buNone/>
            </a:pPr>
            <a:r>
              <a:rPr lang="ru-RU" dirty="0" smtClean="0"/>
              <a:t>(для сравнения: Минск того времени поставлял 10 конников, а </a:t>
            </a:r>
            <a:r>
              <a:rPr lang="ru-RU" dirty="0" err="1" smtClean="0"/>
              <a:t>Новогрудок</a:t>
            </a:r>
            <a:r>
              <a:rPr lang="ru-RU" dirty="0" smtClean="0"/>
              <a:t>, Слоним, Волковыск – по 20).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543824" cy="5955694"/>
          </a:xfrm>
        </p:spPr>
        <p:txBody>
          <a:bodyPr>
            <a:normAutofit/>
          </a:bodyPr>
          <a:lstStyle/>
          <a:p>
            <a:r>
              <a:rPr lang="ru-RU" dirty="0" smtClean="0"/>
              <a:t>С 1921 года деревня входила в состав Польши. В 1939 году занята Красной Армией  и вошла в состав БССР. В 1940—1954 годах была центром </a:t>
            </a:r>
            <a:r>
              <a:rPr lang="ru-RU" dirty="0" err="1" smtClean="0"/>
              <a:t>Василишковского</a:t>
            </a:r>
            <a:r>
              <a:rPr lang="ru-RU" dirty="0" smtClean="0"/>
              <a:t> района.</a:t>
            </a:r>
          </a:p>
          <a:p>
            <a:r>
              <a:rPr lang="ru-RU" dirty="0" smtClean="0"/>
              <a:t>По переписи 1921 года в Василишках было около 275 дворов, жителей 1874. Из них православных: 9, католиков: 641, евреев: 1223, иных: 1.</a:t>
            </a:r>
          </a:p>
          <a:p>
            <a:r>
              <a:rPr lang="ru-RU" dirty="0" smtClean="0"/>
              <a:t>Во время немецкой оккупации в мае 1942 года в ходе Холокоста нацисты согнали евреев в гетто и впоследствии убили —  2159 человек.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годы Великой Отечественной войны фашисты создали в Василишках еврейское гетто и 10 мая 1943 года расстреляли 2159 евреев, пострадали и местные жители, 11 июля 1944 года местечко освобождено от фашистских захватчиков. </a:t>
            </a:r>
          </a:p>
          <a:p>
            <a:r>
              <a:rPr lang="ru-RU" dirty="0" smtClean="0"/>
              <a:t>В память обо всех павших в годы войны в центре </a:t>
            </a:r>
            <a:r>
              <a:rPr lang="ru-RU" dirty="0" err="1" smtClean="0"/>
              <a:t>агрогородка</a:t>
            </a:r>
            <a:r>
              <a:rPr lang="ru-RU" dirty="0" smtClean="0"/>
              <a:t> установлен мемориальный знак.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8072494" cy="6000792"/>
          </a:xfrm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Дом-Музей </a:t>
            </a:r>
            <a:r>
              <a:rPr lang="ru-RU" dirty="0" err="1" smtClean="0"/>
              <a:t>Чеслава</a:t>
            </a:r>
            <a:r>
              <a:rPr lang="ru-RU" dirty="0" smtClean="0"/>
              <a:t> Немана. Старые Василишки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46843"/>
            <a:ext cx="7239000" cy="397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emen-museum-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2786058"/>
            <a:ext cx="4953034" cy="3714776"/>
          </a:xfrm>
        </p:spPr>
      </p:pic>
      <p:pic>
        <p:nvPicPr>
          <p:cNvPr id="6" name="Содержимое 3" descr="img_89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214290"/>
            <a:ext cx="4923727" cy="328614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164</TotalTime>
  <Words>182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История моей малой родины. Агрогородок Василишки</vt:lpstr>
      <vt:lpstr>Страницы истории </vt:lpstr>
      <vt:lpstr>Слайд 3</vt:lpstr>
      <vt:lpstr>Легенды Василишек </vt:lpstr>
      <vt:lpstr>Слайд 5</vt:lpstr>
      <vt:lpstr>Из истории…</vt:lpstr>
      <vt:lpstr>Слайд 7</vt:lpstr>
      <vt:lpstr>Дом-Музей Чеслава Немана. Старые Василишки</vt:lpstr>
      <vt:lpstr>Слайд 9</vt:lpstr>
      <vt:lpstr>1769 год — начало строительства современного каменного костёла Иоанна Крестителя, а в 1790 году состоялось освящение костёла епископом Волозицким</vt:lpstr>
      <vt:lpstr>Внутреннее убранство</vt:lpstr>
      <vt:lpstr>Из истории …</vt:lpstr>
      <vt:lpstr>Слайд 13</vt:lpstr>
      <vt:lpstr>Первый деревянный костел св. Апостола Петра был построен в Василишках по указу польского короля Казимира Ягеллончика в 1489 году (8086 верующих </vt:lpstr>
      <vt:lpstr>Внутреннее убранство</vt:lpstr>
      <vt:lpstr>Слайд 16</vt:lpstr>
      <vt:lpstr>Современный вид</vt:lpstr>
      <vt:lpstr>Слайд 18</vt:lpstr>
      <vt:lpstr>Слайд 19</vt:lpstr>
      <vt:lpstr>Макет агрогородка Василишки представлен в Музее современной белорусской государственности  г.Минска</vt:lpstr>
      <vt:lpstr>ДЦРР…..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моей малой родины. Агрогородок Василишки</dc:title>
  <dc:creator>Admin</dc:creator>
  <cp:lastModifiedBy>Admin</cp:lastModifiedBy>
  <cp:revision>20</cp:revision>
  <dcterms:created xsi:type="dcterms:W3CDTF">2018-05-08T11:06:09Z</dcterms:created>
  <dcterms:modified xsi:type="dcterms:W3CDTF">2018-05-11T13:21:57Z</dcterms:modified>
</cp:coreProperties>
</file>