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7" r:id="rId14"/>
    <p:sldId id="276" r:id="rId15"/>
    <p:sldId id="273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image" Target="../media/image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96CC6-C22D-4E89-8A73-D859E0DDEC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B11466-BBF7-47F1-812C-E722AADE35ED}">
      <dgm:prSet phldrT="[Текст]" custT="1"/>
      <dgm:spPr>
        <a:solidFill>
          <a:srgbClr val="92D050"/>
        </a:solidFill>
        <a:ln w="38100">
          <a:solidFill>
            <a:srgbClr val="FFC000"/>
          </a:solidFill>
        </a:ln>
      </dgm:spPr>
      <dgm:t>
        <a:bodyPr/>
        <a:lstStyle/>
        <a:p>
          <a:r>
            <a:rPr lang="ru-RU" sz="2000" b="1" u="sng" dirty="0" smtClean="0">
              <a:solidFill>
                <a:srgbClr val="C00000"/>
              </a:solidFill>
            </a:rPr>
            <a:t>Цель:</a:t>
          </a:r>
          <a:r>
            <a:rPr lang="ru-RU" sz="2000" b="1" u="sng" dirty="0" smtClean="0">
              <a:solidFill>
                <a:srgbClr val="002060"/>
              </a:solidFill>
            </a:rPr>
            <a:t> </a:t>
          </a:r>
          <a:r>
            <a:rPr lang="ru-RU" sz="2000" dirty="0" smtClean="0">
              <a:solidFill>
                <a:srgbClr val="002060"/>
              </a:solidFill>
            </a:rPr>
            <a:t>сделать родителей партнёрами педагогов, привлечь их к активному участию в воспитательно-образовательном процессе, дать возможность поделиться семейным опытом, обсудить наиболее актуальные проблемы, выработать единые требования.</a:t>
          </a:r>
        </a:p>
        <a:p>
          <a:r>
            <a:rPr lang="ru-RU" sz="2000" b="1" u="sng" dirty="0" smtClean="0">
              <a:solidFill>
                <a:srgbClr val="C00000"/>
              </a:solidFill>
            </a:rPr>
            <a:t>Задачи</a:t>
          </a:r>
          <a:r>
            <a:rPr lang="ru-RU" sz="2000" b="1" dirty="0" smtClean="0">
              <a:solidFill>
                <a:srgbClr val="C00000"/>
              </a:solidFill>
            </a:rPr>
            <a:t>:</a:t>
          </a:r>
          <a:r>
            <a:rPr lang="ru-RU" sz="2000" dirty="0" smtClean="0"/>
            <a:t/>
          </a:r>
          <a:br>
            <a:rPr lang="ru-RU" sz="2000" dirty="0" smtClean="0"/>
          </a:br>
          <a:endParaRPr lang="ru-RU" sz="2000" dirty="0"/>
        </a:p>
      </dgm:t>
    </dgm:pt>
    <dgm:pt modelId="{C375DC7E-E8D8-46F4-8A6F-6AF51C14F250}" type="parTrans" cxnId="{9E2C0FB9-D04F-4BA5-A3F2-DBB4293F1EFB}">
      <dgm:prSet/>
      <dgm:spPr/>
      <dgm:t>
        <a:bodyPr/>
        <a:lstStyle/>
        <a:p>
          <a:endParaRPr lang="ru-RU"/>
        </a:p>
      </dgm:t>
    </dgm:pt>
    <dgm:pt modelId="{712DB7D4-7D29-40A9-9B1C-9E5C28D1A082}" type="sibTrans" cxnId="{9E2C0FB9-D04F-4BA5-A3F2-DBB4293F1EFB}">
      <dgm:prSet/>
      <dgm:spPr/>
      <dgm:t>
        <a:bodyPr/>
        <a:lstStyle/>
        <a:p>
          <a:endParaRPr lang="ru-RU"/>
        </a:p>
      </dgm:t>
    </dgm:pt>
    <dgm:pt modelId="{36AE53E4-171E-4BDF-8BE0-FE8BBE18241B}">
      <dgm:prSet custT="1"/>
      <dgm:spPr>
        <a:solidFill>
          <a:srgbClr val="FFC000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Установить партнёрские отношения с семьёй каждого воспитанника</a:t>
          </a:r>
          <a:endParaRPr lang="ru-RU" sz="2000" b="1" dirty="0">
            <a:solidFill>
              <a:srgbClr val="C00000"/>
            </a:solidFill>
          </a:endParaRPr>
        </a:p>
      </dgm:t>
    </dgm:pt>
    <dgm:pt modelId="{DC9600D4-BD9B-494A-8A10-8372F9B2C9DF}" type="parTrans" cxnId="{193C9CE3-6AEF-4529-AF35-F86AA70FB56F}">
      <dgm:prSet/>
      <dgm:spPr/>
      <dgm:t>
        <a:bodyPr/>
        <a:lstStyle/>
        <a:p>
          <a:endParaRPr lang="ru-RU"/>
        </a:p>
      </dgm:t>
    </dgm:pt>
    <dgm:pt modelId="{6288F0B4-BCDC-4637-B422-AF128601E752}" type="sibTrans" cxnId="{193C9CE3-6AEF-4529-AF35-F86AA70FB56F}">
      <dgm:prSet/>
      <dgm:spPr/>
      <dgm:t>
        <a:bodyPr/>
        <a:lstStyle/>
        <a:p>
          <a:endParaRPr lang="ru-RU"/>
        </a:p>
      </dgm:t>
    </dgm:pt>
    <dgm:pt modelId="{DA65799F-B8F5-4B7A-B80F-994DC532ED63}">
      <dgm:prSet custT="1"/>
      <dgm:spPr>
        <a:solidFill>
          <a:srgbClr val="FFC000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Объединить усилия для развития и воспитания детей</a:t>
          </a:r>
          <a:endParaRPr lang="ru-RU" sz="2000" b="1" dirty="0">
            <a:solidFill>
              <a:srgbClr val="C00000"/>
            </a:solidFill>
          </a:endParaRPr>
        </a:p>
      </dgm:t>
    </dgm:pt>
    <dgm:pt modelId="{420CA8FA-4B91-4E69-88A0-BD9C532C15E3}" type="parTrans" cxnId="{FE6AEC5A-BE22-4FC1-93B7-251081512E1E}">
      <dgm:prSet/>
      <dgm:spPr/>
      <dgm:t>
        <a:bodyPr/>
        <a:lstStyle/>
        <a:p>
          <a:endParaRPr lang="ru-RU"/>
        </a:p>
      </dgm:t>
    </dgm:pt>
    <dgm:pt modelId="{1957E4C3-8FDC-44A5-8859-C99224A717E3}" type="sibTrans" cxnId="{FE6AEC5A-BE22-4FC1-93B7-251081512E1E}">
      <dgm:prSet/>
      <dgm:spPr/>
      <dgm:t>
        <a:bodyPr/>
        <a:lstStyle/>
        <a:p>
          <a:endParaRPr lang="ru-RU"/>
        </a:p>
      </dgm:t>
    </dgm:pt>
    <dgm:pt modelId="{6D420583-3AC9-404C-BD3A-414355C05662}">
      <dgm:prSet custT="1"/>
      <dgm:spPr>
        <a:solidFill>
          <a:srgbClr val="FFC000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Создать атмосферу общности интересов</a:t>
          </a:r>
          <a:endParaRPr lang="ru-RU" sz="2000" b="1" dirty="0">
            <a:solidFill>
              <a:srgbClr val="C00000"/>
            </a:solidFill>
          </a:endParaRPr>
        </a:p>
      </dgm:t>
    </dgm:pt>
    <dgm:pt modelId="{8D01E011-F6A5-4275-A505-FF48F3FD8F9A}" type="parTrans" cxnId="{51D30D5B-0E18-4D9C-BF46-7CFF31137405}">
      <dgm:prSet/>
      <dgm:spPr/>
      <dgm:t>
        <a:bodyPr/>
        <a:lstStyle/>
        <a:p>
          <a:endParaRPr lang="ru-RU"/>
        </a:p>
      </dgm:t>
    </dgm:pt>
    <dgm:pt modelId="{370CF81F-B9F2-4D34-B76E-ED671F64ED13}" type="sibTrans" cxnId="{51D30D5B-0E18-4D9C-BF46-7CFF31137405}">
      <dgm:prSet/>
      <dgm:spPr/>
      <dgm:t>
        <a:bodyPr/>
        <a:lstStyle/>
        <a:p>
          <a:endParaRPr lang="ru-RU"/>
        </a:p>
      </dgm:t>
    </dgm:pt>
    <dgm:pt modelId="{B1A5B16F-1544-4625-9DF1-D14DDBE4B5E5}">
      <dgm:prSet custT="1"/>
      <dgm:spPr>
        <a:solidFill>
          <a:srgbClr val="FFC000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Активизировать и обогащать воспитательные умения родителей</a:t>
          </a:r>
          <a:endParaRPr lang="ru-RU" sz="2000" b="1" dirty="0">
            <a:solidFill>
              <a:srgbClr val="C00000"/>
            </a:solidFill>
          </a:endParaRPr>
        </a:p>
      </dgm:t>
    </dgm:pt>
    <dgm:pt modelId="{047AEDAB-E5A4-46EC-9D25-CC3CDB08E4F2}" type="parTrans" cxnId="{12C04D8E-50F3-481A-82E3-9446F4C24930}">
      <dgm:prSet/>
      <dgm:spPr/>
      <dgm:t>
        <a:bodyPr/>
        <a:lstStyle/>
        <a:p>
          <a:endParaRPr lang="ru-RU"/>
        </a:p>
      </dgm:t>
    </dgm:pt>
    <dgm:pt modelId="{9A28C060-E2A2-4BE9-86B6-F7AA35CF40F3}" type="sibTrans" cxnId="{12C04D8E-50F3-481A-82E3-9446F4C24930}">
      <dgm:prSet/>
      <dgm:spPr/>
      <dgm:t>
        <a:bodyPr/>
        <a:lstStyle/>
        <a:p>
          <a:endParaRPr lang="ru-RU"/>
        </a:p>
      </dgm:t>
    </dgm:pt>
    <dgm:pt modelId="{B9DF7670-51D6-4E8F-975B-2F01847A8A32}" type="pres">
      <dgm:prSet presAssocID="{E9896CC6-C22D-4E89-8A73-D859E0DDEC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09F079-FF26-4DBF-B09C-3A9FE79F0680}" type="pres">
      <dgm:prSet presAssocID="{ADB11466-BBF7-47F1-812C-E722AADE35ED}" presName="hierRoot1" presStyleCnt="0">
        <dgm:presLayoutVars>
          <dgm:hierBranch val="init"/>
        </dgm:presLayoutVars>
      </dgm:prSet>
      <dgm:spPr/>
    </dgm:pt>
    <dgm:pt modelId="{7904F13E-DD16-414E-9503-BFDE2A0B1369}" type="pres">
      <dgm:prSet presAssocID="{ADB11466-BBF7-47F1-812C-E722AADE35ED}" presName="rootComposite1" presStyleCnt="0"/>
      <dgm:spPr/>
    </dgm:pt>
    <dgm:pt modelId="{65D7226E-9180-4DC2-852C-D26BA7BD2A40}" type="pres">
      <dgm:prSet presAssocID="{ADB11466-BBF7-47F1-812C-E722AADE35ED}" presName="rootText1" presStyleLbl="node0" presStyleIdx="0" presStyleCnt="1" custScaleX="451283" custScaleY="580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63389-6441-4138-8EED-C0272FE3E568}" type="pres">
      <dgm:prSet presAssocID="{ADB11466-BBF7-47F1-812C-E722AADE35E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9C3FDB9-4ACB-4F9D-9045-6E66DB982445}" type="pres">
      <dgm:prSet presAssocID="{ADB11466-BBF7-47F1-812C-E722AADE35ED}" presName="hierChild2" presStyleCnt="0"/>
      <dgm:spPr/>
    </dgm:pt>
    <dgm:pt modelId="{9EA2C641-6F76-42E4-B310-1288A2B635AF}" type="pres">
      <dgm:prSet presAssocID="{047AEDAB-E5A4-46EC-9D25-CC3CDB08E4F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0E6F080-7C8F-450A-83A5-FCA64FAE3E7D}" type="pres">
      <dgm:prSet presAssocID="{B1A5B16F-1544-4625-9DF1-D14DDBE4B5E5}" presName="hierRoot2" presStyleCnt="0">
        <dgm:presLayoutVars>
          <dgm:hierBranch val="init"/>
        </dgm:presLayoutVars>
      </dgm:prSet>
      <dgm:spPr/>
    </dgm:pt>
    <dgm:pt modelId="{AAB08FE7-946C-4686-BB11-65AA862C1A03}" type="pres">
      <dgm:prSet presAssocID="{B1A5B16F-1544-4625-9DF1-D14DDBE4B5E5}" presName="rootComposite" presStyleCnt="0"/>
      <dgm:spPr/>
    </dgm:pt>
    <dgm:pt modelId="{7013B55F-642A-4894-B7B3-4227246ED2BC}" type="pres">
      <dgm:prSet presAssocID="{B1A5B16F-1544-4625-9DF1-D14DDBE4B5E5}" presName="rootText" presStyleLbl="node2" presStyleIdx="0" presStyleCnt="4" custScaleX="185218" custScaleY="294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BE58DE-B279-49FC-8F1B-A1DB1A94C44B}" type="pres">
      <dgm:prSet presAssocID="{B1A5B16F-1544-4625-9DF1-D14DDBE4B5E5}" presName="rootConnector" presStyleLbl="node2" presStyleIdx="0" presStyleCnt="4"/>
      <dgm:spPr/>
      <dgm:t>
        <a:bodyPr/>
        <a:lstStyle/>
        <a:p>
          <a:endParaRPr lang="ru-RU"/>
        </a:p>
      </dgm:t>
    </dgm:pt>
    <dgm:pt modelId="{149185C6-FE71-4BDF-B489-FB10C5B3802D}" type="pres">
      <dgm:prSet presAssocID="{B1A5B16F-1544-4625-9DF1-D14DDBE4B5E5}" presName="hierChild4" presStyleCnt="0"/>
      <dgm:spPr/>
    </dgm:pt>
    <dgm:pt modelId="{B39DCEA6-9DB4-4A21-876F-EC5B37E76B28}" type="pres">
      <dgm:prSet presAssocID="{B1A5B16F-1544-4625-9DF1-D14DDBE4B5E5}" presName="hierChild5" presStyleCnt="0"/>
      <dgm:spPr/>
    </dgm:pt>
    <dgm:pt modelId="{F3C63B51-CFA1-496D-8AFC-39843B5FF81F}" type="pres">
      <dgm:prSet presAssocID="{8D01E011-F6A5-4275-A505-FF48F3FD8F9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A6ED394-CFF5-4155-8343-938B01465BE8}" type="pres">
      <dgm:prSet presAssocID="{6D420583-3AC9-404C-BD3A-414355C05662}" presName="hierRoot2" presStyleCnt="0">
        <dgm:presLayoutVars>
          <dgm:hierBranch val="init"/>
        </dgm:presLayoutVars>
      </dgm:prSet>
      <dgm:spPr/>
    </dgm:pt>
    <dgm:pt modelId="{B46BE698-676F-49C2-8EB9-714ABAF4EC6D}" type="pres">
      <dgm:prSet presAssocID="{6D420583-3AC9-404C-BD3A-414355C05662}" presName="rootComposite" presStyleCnt="0"/>
      <dgm:spPr/>
    </dgm:pt>
    <dgm:pt modelId="{9E4DB349-0489-4FA4-B1B9-FB74E3196AC4}" type="pres">
      <dgm:prSet presAssocID="{6D420583-3AC9-404C-BD3A-414355C05662}" presName="rootText" presStyleLbl="node2" presStyleIdx="1" presStyleCnt="4" custScaleX="154016" custScaleY="294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645B6-05DE-490A-AE72-5E4110603E6F}" type="pres">
      <dgm:prSet presAssocID="{6D420583-3AC9-404C-BD3A-414355C05662}" presName="rootConnector" presStyleLbl="node2" presStyleIdx="1" presStyleCnt="4"/>
      <dgm:spPr/>
      <dgm:t>
        <a:bodyPr/>
        <a:lstStyle/>
        <a:p>
          <a:endParaRPr lang="ru-RU"/>
        </a:p>
      </dgm:t>
    </dgm:pt>
    <dgm:pt modelId="{62A8B3E0-92C4-4354-BC82-BA55F102E06A}" type="pres">
      <dgm:prSet presAssocID="{6D420583-3AC9-404C-BD3A-414355C05662}" presName="hierChild4" presStyleCnt="0"/>
      <dgm:spPr/>
    </dgm:pt>
    <dgm:pt modelId="{BA71A363-45E3-4E32-9CBA-300938F9757D}" type="pres">
      <dgm:prSet presAssocID="{6D420583-3AC9-404C-BD3A-414355C05662}" presName="hierChild5" presStyleCnt="0"/>
      <dgm:spPr/>
    </dgm:pt>
    <dgm:pt modelId="{6224D0ED-E587-4947-9B7E-D588CD5310AA}" type="pres">
      <dgm:prSet presAssocID="{420CA8FA-4B91-4E69-88A0-BD9C532C15E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F6583B5E-C946-4D65-9889-591110F0BA93}" type="pres">
      <dgm:prSet presAssocID="{DA65799F-B8F5-4B7A-B80F-994DC532ED63}" presName="hierRoot2" presStyleCnt="0">
        <dgm:presLayoutVars>
          <dgm:hierBranch val="init"/>
        </dgm:presLayoutVars>
      </dgm:prSet>
      <dgm:spPr/>
    </dgm:pt>
    <dgm:pt modelId="{A647FBFD-1662-49AE-A5D5-BBCD04F0EC49}" type="pres">
      <dgm:prSet presAssocID="{DA65799F-B8F5-4B7A-B80F-994DC532ED63}" presName="rootComposite" presStyleCnt="0"/>
      <dgm:spPr/>
    </dgm:pt>
    <dgm:pt modelId="{0B29A217-3832-44C5-898A-650C34C09E1E}" type="pres">
      <dgm:prSet presAssocID="{DA65799F-B8F5-4B7A-B80F-994DC532ED63}" presName="rootText" presStyleLbl="node2" presStyleIdx="2" presStyleCnt="4" custScaleX="156127" custScaleY="2935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A5399-4E85-45C7-B943-2F8F7FAF5347}" type="pres">
      <dgm:prSet presAssocID="{DA65799F-B8F5-4B7A-B80F-994DC532ED63}" presName="rootConnector" presStyleLbl="node2" presStyleIdx="2" presStyleCnt="4"/>
      <dgm:spPr/>
      <dgm:t>
        <a:bodyPr/>
        <a:lstStyle/>
        <a:p>
          <a:endParaRPr lang="ru-RU"/>
        </a:p>
      </dgm:t>
    </dgm:pt>
    <dgm:pt modelId="{5EF143C4-1FDE-42DB-BA41-3CB8164698A4}" type="pres">
      <dgm:prSet presAssocID="{DA65799F-B8F5-4B7A-B80F-994DC532ED63}" presName="hierChild4" presStyleCnt="0"/>
      <dgm:spPr/>
    </dgm:pt>
    <dgm:pt modelId="{19A70A40-890F-479C-8FD5-32747CB8AC82}" type="pres">
      <dgm:prSet presAssocID="{DA65799F-B8F5-4B7A-B80F-994DC532ED63}" presName="hierChild5" presStyleCnt="0"/>
      <dgm:spPr/>
    </dgm:pt>
    <dgm:pt modelId="{336755D6-2B99-45E7-81F1-79DCB5744AE3}" type="pres">
      <dgm:prSet presAssocID="{DC9600D4-BD9B-494A-8A10-8372F9B2C9DF}" presName="Name37" presStyleLbl="parChTrans1D2" presStyleIdx="3" presStyleCnt="4"/>
      <dgm:spPr/>
      <dgm:t>
        <a:bodyPr/>
        <a:lstStyle/>
        <a:p>
          <a:endParaRPr lang="ru-RU"/>
        </a:p>
      </dgm:t>
    </dgm:pt>
    <dgm:pt modelId="{F40A78B5-949A-4985-8EB7-14E18CB37CCE}" type="pres">
      <dgm:prSet presAssocID="{36AE53E4-171E-4BDF-8BE0-FE8BBE18241B}" presName="hierRoot2" presStyleCnt="0">
        <dgm:presLayoutVars>
          <dgm:hierBranch val="init"/>
        </dgm:presLayoutVars>
      </dgm:prSet>
      <dgm:spPr/>
    </dgm:pt>
    <dgm:pt modelId="{FF45AB29-1C2F-4312-AE28-B4AB4A23D1E1}" type="pres">
      <dgm:prSet presAssocID="{36AE53E4-171E-4BDF-8BE0-FE8BBE18241B}" presName="rootComposite" presStyleCnt="0"/>
      <dgm:spPr/>
    </dgm:pt>
    <dgm:pt modelId="{0FA8FD44-AC92-4BB8-A27B-A1A9DBF0730F}" type="pres">
      <dgm:prSet presAssocID="{36AE53E4-171E-4BDF-8BE0-FE8BBE18241B}" presName="rootText" presStyleLbl="node2" presStyleIdx="3" presStyleCnt="4" custScaleX="197805" custScaleY="283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7669DD-C94A-455D-A872-8C9CCD6CDA50}" type="pres">
      <dgm:prSet presAssocID="{36AE53E4-171E-4BDF-8BE0-FE8BBE18241B}" presName="rootConnector" presStyleLbl="node2" presStyleIdx="3" presStyleCnt="4"/>
      <dgm:spPr/>
      <dgm:t>
        <a:bodyPr/>
        <a:lstStyle/>
        <a:p>
          <a:endParaRPr lang="ru-RU"/>
        </a:p>
      </dgm:t>
    </dgm:pt>
    <dgm:pt modelId="{DF6BD14B-E42F-42D2-AE28-D62028D6BCF7}" type="pres">
      <dgm:prSet presAssocID="{36AE53E4-171E-4BDF-8BE0-FE8BBE18241B}" presName="hierChild4" presStyleCnt="0"/>
      <dgm:spPr/>
    </dgm:pt>
    <dgm:pt modelId="{4A766DDA-1F5E-4CE2-B4D3-29962F56D7A1}" type="pres">
      <dgm:prSet presAssocID="{36AE53E4-171E-4BDF-8BE0-FE8BBE18241B}" presName="hierChild5" presStyleCnt="0"/>
      <dgm:spPr/>
    </dgm:pt>
    <dgm:pt modelId="{9EE8160A-5AAE-41C0-96F4-1D9499D8A796}" type="pres">
      <dgm:prSet presAssocID="{ADB11466-BBF7-47F1-812C-E722AADE35ED}" presName="hierChild3" presStyleCnt="0"/>
      <dgm:spPr/>
    </dgm:pt>
  </dgm:ptLst>
  <dgm:cxnLst>
    <dgm:cxn modelId="{45518958-A602-46FF-87E8-1B0F8B1D86F1}" type="presOf" srcId="{DC9600D4-BD9B-494A-8A10-8372F9B2C9DF}" destId="{336755D6-2B99-45E7-81F1-79DCB5744AE3}" srcOrd="0" destOrd="0" presId="urn:microsoft.com/office/officeart/2005/8/layout/orgChart1"/>
    <dgm:cxn modelId="{ECA47DE1-C41F-4947-A48E-8E82245B27A7}" type="presOf" srcId="{047AEDAB-E5A4-46EC-9D25-CC3CDB08E4F2}" destId="{9EA2C641-6F76-42E4-B310-1288A2B635AF}" srcOrd="0" destOrd="0" presId="urn:microsoft.com/office/officeart/2005/8/layout/orgChart1"/>
    <dgm:cxn modelId="{E6DB51D0-A22D-4F70-8015-A3F3189626B3}" type="presOf" srcId="{ADB11466-BBF7-47F1-812C-E722AADE35ED}" destId="{DAA63389-6441-4138-8EED-C0272FE3E568}" srcOrd="1" destOrd="0" presId="urn:microsoft.com/office/officeart/2005/8/layout/orgChart1"/>
    <dgm:cxn modelId="{66C98E6C-F2A1-4027-9573-DAE0A0FFA573}" type="presOf" srcId="{6D420583-3AC9-404C-BD3A-414355C05662}" destId="{DB1645B6-05DE-490A-AE72-5E4110603E6F}" srcOrd="1" destOrd="0" presId="urn:microsoft.com/office/officeart/2005/8/layout/orgChart1"/>
    <dgm:cxn modelId="{8813894D-9F31-4BFF-8E90-22CD85A08192}" type="presOf" srcId="{DA65799F-B8F5-4B7A-B80F-994DC532ED63}" destId="{0B29A217-3832-44C5-898A-650C34C09E1E}" srcOrd="0" destOrd="0" presId="urn:microsoft.com/office/officeart/2005/8/layout/orgChart1"/>
    <dgm:cxn modelId="{9E2C0FB9-D04F-4BA5-A3F2-DBB4293F1EFB}" srcId="{E9896CC6-C22D-4E89-8A73-D859E0DDEC7A}" destId="{ADB11466-BBF7-47F1-812C-E722AADE35ED}" srcOrd="0" destOrd="0" parTransId="{C375DC7E-E8D8-46F4-8A6F-6AF51C14F250}" sibTransId="{712DB7D4-7D29-40A9-9B1C-9E5C28D1A082}"/>
    <dgm:cxn modelId="{193C9CE3-6AEF-4529-AF35-F86AA70FB56F}" srcId="{ADB11466-BBF7-47F1-812C-E722AADE35ED}" destId="{36AE53E4-171E-4BDF-8BE0-FE8BBE18241B}" srcOrd="3" destOrd="0" parTransId="{DC9600D4-BD9B-494A-8A10-8372F9B2C9DF}" sibTransId="{6288F0B4-BCDC-4637-B422-AF128601E752}"/>
    <dgm:cxn modelId="{FB69D7A3-867E-4028-BB99-53AF60330F18}" type="presOf" srcId="{E9896CC6-C22D-4E89-8A73-D859E0DDEC7A}" destId="{B9DF7670-51D6-4E8F-975B-2F01847A8A32}" srcOrd="0" destOrd="0" presId="urn:microsoft.com/office/officeart/2005/8/layout/orgChart1"/>
    <dgm:cxn modelId="{EE498CE3-B306-4775-ABB1-C067B837FB69}" type="presOf" srcId="{420CA8FA-4B91-4E69-88A0-BD9C532C15E3}" destId="{6224D0ED-E587-4947-9B7E-D588CD5310AA}" srcOrd="0" destOrd="0" presId="urn:microsoft.com/office/officeart/2005/8/layout/orgChart1"/>
    <dgm:cxn modelId="{A8541843-0E46-4A9D-9956-543A04DBAE47}" type="presOf" srcId="{6D420583-3AC9-404C-BD3A-414355C05662}" destId="{9E4DB349-0489-4FA4-B1B9-FB74E3196AC4}" srcOrd="0" destOrd="0" presId="urn:microsoft.com/office/officeart/2005/8/layout/orgChart1"/>
    <dgm:cxn modelId="{51D30D5B-0E18-4D9C-BF46-7CFF31137405}" srcId="{ADB11466-BBF7-47F1-812C-E722AADE35ED}" destId="{6D420583-3AC9-404C-BD3A-414355C05662}" srcOrd="1" destOrd="0" parTransId="{8D01E011-F6A5-4275-A505-FF48F3FD8F9A}" sibTransId="{370CF81F-B9F2-4D34-B76E-ED671F64ED13}"/>
    <dgm:cxn modelId="{66CB55EA-1118-4801-B36B-7488B4B40764}" type="presOf" srcId="{B1A5B16F-1544-4625-9DF1-D14DDBE4B5E5}" destId="{8DBE58DE-B279-49FC-8F1B-A1DB1A94C44B}" srcOrd="1" destOrd="0" presId="urn:microsoft.com/office/officeart/2005/8/layout/orgChart1"/>
    <dgm:cxn modelId="{A88AEB6A-7933-4364-9BB0-12E96960439B}" type="presOf" srcId="{36AE53E4-171E-4BDF-8BE0-FE8BBE18241B}" destId="{0FA8FD44-AC92-4BB8-A27B-A1A9DBF0730F}" srcOrd="0" destOrd="0" presId="urn:microsoft.com/office/officeart/2005/8/layout/orgChart1"/>
    <dgm:cxn modelId="{676A7516-912B-4758-B56B-D198DAE459D4}" type="presOf" srcId="{B1A5B16F-1544-4625-9DF1-D14DDBE4B5E5}" destId="{7013B55F-642A-4894-B7B3-4227246ED2BC}" srcOrd="0" destOrd="0" presId="urn:microsoft.com/office/officeart/2005/8/layout/orgChart1"/>
    <dgm:cxn modelId="{78B103D7-5707-4607-8B53-1DAD30F73238}" type="presOf" srcId="{36AE53E4-171E-4BDF-8BE0-FE8BBE18241B}" destId="{947669DD-C94A-455D-A872-8C9CCD6CDA50}" srcOrd="1" destOrd="0" presId="urn:microsoft.com/office/officeart/2005/8/layout/orgChart1"/>
    <dgm:cxn modelId="{FE6AEC5A-BE22-4FC1-93B7-251081512E1E}" srcId="{ADB11466-BBF7-47F1-812C-E722AADE35ED}" destId="{DA65799F-B8F5-4B7A-B80F-994DC532ED63}" srcOrd="2" destOrd="0" parTransId="{420CA8FA-4B91-4E69-88A0-BD9C532C15E3}" sibTransId="{1957E4C3-8FDC-44A5-8859-C99224A717E3}"/>
    <dgm:cxn modelId="{12C04D8E-50F3-481A-82E3-9446F4C24930}" srcId="{ADB11466-BBF7-47F1-812C-E722AADE35ED}" destId="{B1A5B16F-1544-4625-9DF1-D14DDBE4B5E5}" srcOrd="0" destOrd="0" parTransId="{047AEDAB-E5A4-46EC-9D25-CC3CDB08E4F2}" sibTransId="{9A28C060-E2A2-4BE9-86B6-F7AA35CF40F3}"/>
    <dgm:cxn modelId="{7FA0EDCE-2C40-4BEE-976A-AEA745E8973A}" type="presOf" srcId="{DA65799F-B8F5-4B7A-B80F-994DC532ED63}" destId="{6DEA5399-4E85-45C7-B943-2F8F7FAF5347}" srcOrd="1" destOrd="0" presId="urn:microsoft.com/office/officeart/2005/8/layout/orgChart1"/>
    <dgm:cxn modelId="{F9B0A5B5-F31C-43BD-BA70-1E6231F61596}" type="presOf" srcId="{8D01E011-F6A5-4275-A505-FF48F3FD8F9A}" destId="{F3C63B51-CFA1-496D-8AFC-39843B5FF81F}" srcOrd="0" destOrd="0" presId="urn:microsoft.com/office/officeart/2005/8/layout/orgChart1"/>
    <dgm:cxn modelId="{61DD093F-A0DC-4029-AEA6-7A5AA907F5E2}" type="presOf" srcId="{ADB11466-BBF7-47F1-812C-E722AADE35ED}" destId="{65D7226E-9180-4DC2-852C-D26BA7BD2A40}" srcOrd="0" destOrd="0" presId="urn:microsoft.com/office/officeart/2005/8/layout/orgChart1"/>
    <dgm:cxn modelId="{AEBDE8C7-ACA0-48A5-B7C1-3FE74396BFAE}" type="presParOf" srcId="{B9DF7670-51D6-4E8F-975B-2F01847A8A32}" destId="{4F09F079-FF26-4DBF-B09C-3A9FE79F0680}" srcOrd="0" destOrd="0" presId="urn:microsoft.com/office/officeart/2005/8/layout/orgChart1"/>
    <dgm:cxn modelId="{61376D00-5E62-4378-8356-196705340F0C}" type="presParOf" srcId="{4F09F079-FF26-4DBF-B09C-3A9FE79F0680}" destId="{7904F13E-DD16-414E-9503-BFDE2A0B1369}" srcOrd="0" destOrd="0" presId="urn:microsoft.com/office/officeart/2005/8/layout/orgChart1"/>
    <dgm:cxn modelId="{891969A9-EBB9-4F08-BD14-E65BA0AF9EF1}" type="presParOf" srcId="{7904F13E-DD16-414E-9503-BFDE2A0B1369}" destId="{65D7226E-9180-4DC2-852C-D26BA7BD2A40}" srcOrd="0" destOrd="0" presId="urn:microsoft.com/office/officeart/2005/8/layout/orgChart1"/>
    <dgm:cxn modelId="{F07348D3-EF63-41D1-AD57-70DBEB43894B}" type="presParOf" srcId="{7904F13E-DD16-414E-9503-BFDE2A0B1369}" destId="{DAA63389-6441-4138-8EED-C0272FE3E568}" srcOrd="1" destOrd="0" presId="urn:microsoft.com/office/officeart/2005/8/layout/orgChart1"/>
    <dgm:cxn modelId="{47457257-8219-404E-9A13-E2F5D07F2539}" type="presParOf" srcId="{4F09F079-FF26-4DBF-B09C-3A9FE79F0680}" destId="{49C3FDB9-4ACB-4F9D-9045-6E66DB982445}" srcOrd="1" destOrd="0" presId="urn:microsoft.com/office/officeart/2005/8/layout/orgChart1"/>
    <dgm:cxn modelId="{86E45F66-362F-4F90-912B-8CE5651EBDBA}" type="presParOf" srcId="{49C3FDB9-4ACB-4F9D-9045-6E66DB982445}" destId="{9EA2C641-6F76-42E4-B310-1288A2B635AF}" srcOrd="0" destOrd="0" presId="urn:microsoft.com/office/officeart/2005/8/layout/orgChart1"/>
    <dgm:cxn modelId="{FA9D34CF-D069-4118-ABA4-2AE3E7F3661F}" type="presParOf" srcId="{49C3FDB9-4ACB-4F9D-9045-6E66DB982445}" destId="{30E6F080-7C8F-450A-83A5-FCA64FAE3E7D}" srcOrd="1" destOrd="0" presId="urn:microsoft.com/office/officeart/2005/8/layout/orgChart1"/>
    <dgm:cxn modelId="{DD4DDC8C-19CF-41C1-813D-889DD45147FB}" type="presParOf" srcId="{30E6F080-7C8F-450A-83A5-FCA64FAE3E7D}" destId="{AAB08FE7-946C-4686-BB11-65AA862C1A03}" srcOrd="0" destOrd="0" presId="urn:microsoft.com/office/officeart/2005/8/layout/orgChart1"/>
    <dgm:cxn modelId="{9BAE3A73-321E-498F-B6B0-B73D936B84F5}" type="presParOf" srcId="{AAB08FE7-946C-4686-BB11-65AA862C1A03}" destId="{7013B55F-642A-4894-B7B3-4227246ED2BC}" srcOrd="0" destOrd="0" presId="urn:microsoft.com/office/officeart/2005/8/layout/orgChart1"/>
    <dgm:cxn modelId="{41F94EFF-8561-4BC8-808C-0DB88E484CD3}" type="presParOf" srcId="{AAB08FE7-946C-4686-BB11-65AA862C1A03}" destId="{8DBE58DE-B279-49FC-8F1B-A1DB1A94C44B}" srcOrd="1" destOrd="0" presId="urn:microsoft.com/office/officeart/2005/8/layout/orgChart1"/>
    <dgm:cxn modelId="{EFF16C11-5D1A-45C7-B4AB-AE53761DD36E}" type="presParOf" srcId="{30E6F080-7C8F-450A-83A5-FCA64FAE3E7D}" destId="{149185C6-FE71-4BDF-B489-FB10C5B3802D}" srcOrd="1" destOrd="0" presId="urn:microsoft.com/office/officeart/2005/8/layout/orgChart1"/>
    <dgm:cxn modelId="{060DCB3B-4AA5-4010-8806-485F4CD590F8}" type="presParOf" srcId="{30E6F080-7C8F-450A-83A5-FCA64FAE3E7D}" destId="{B39DCEA6-9DB4-4A21-876F-EC5B37E76B28}" srcOrd="2" destOrd="0" presId="urn:microsoft.com/office/officeart/2005/8/layout/orgChart1"/>
    <dgm:cxn modelId="{3868B1AB-0EDF-4BB3-AA50-CABA20C5D89B}" type="presParOf" srcId="{49C3FDB9-4ACB-4F9D-9045-6E66DB982445}" destId="{F3C63B51-CFA1-496D-8AFC-39843B5FF81F}" srcOrd="2" destOrd="0" presId="urn:microsoft.com/office/officeart/2005/8/layout/orgChart1"/>
    <dgm:cxn modelId="{A2B2D621-437E-4BA4-B4E4-7E00BA43E86C}" type="presParOf" srcId="{49C3FDB9-4ACB-4F9D-9045-6E66DB982445}" destId="{4A6ED394-CFF5-4155-8343-938B01465BE8}" srcOrd="3" destOrd="0" presId="urn:microsoft.com/office/officeart/2005/8/layout/orgChart1"/>
    <dgm:cxn modelId="{F9A287B8-0B41-44E8-AD5E-4F4FB3B78694}" type="presParOf" srcId="{4A6ED394-CFF5-4155-8343-938B01465BE8}" destId="{B46BE698-676F-49C2-8EB9-714ABAF4EC6D}" srcOrd="0" destOrd="0" presId="urn:microsoft.com/office/officeart/2005/8/layout/orgChart1"/>
    <dgm:cxn modelId="{8822E784-AE38-437F-BC5C-0F9C2597BB96}" type="presParOf" srcId="{B46BE698-676F-49C2-8EB9-714ABAF4EC6D}" destId="{9E4DB349-0489-4FA4-B1B9-FB74E3196AC4}" srcOrd="0" destOrd="0" presId="urn:microsoft.com/office/officeart/2005/8/layout/orgChart1"/>
    <dgm:cxn modelId="{BF7BE12F-6B65-4E9D-99D8-3876BEEE89DD}" type="presParOf" srcId="{B46BE698-676F-49C2-8EB9-714ABAF4EC6D}" destId="{DB1645B6-05DE-490A-AE72-5E4110603E6F}" srcOrd="1" destOrd="0" presId="urn:microsoft.com/office/officeart/2005/8/layout/orgChart1"/>
    <dgm:cxn modelId="{C0AAB24A-49FF-4257-BC49-247F36C8AAE9}" type="presParOf" srcId="{4A6ED394-CFF5-4155-8343-938B01465BE8}" destId="{62A8B3E0-92C4-4354-BC82-BA55F102E06A}" srcOrd="1" destOrd="0" presId="urn:microsoft.com/office/officeart/2005/8/layout/orgChart1"/>
    <dgm:cxn modelId="{AB2EEEAE-B6E8-4EF8-BC21-1D635E66FDBE}" type="presParOf" srcId="{4A6ED394-CFF5-4155-8343-938B01465BE8}" destId="{BA71A363-45E3-4E32-9CBA-300938F9757D}" srcOrd="2" destOrd="0" presId="urn:microsoft.com/office/officeart/2005/8/layout/orgChart1"/>
    <dgm:cxn modelId="{5E3DA8D2-126A-4D91-9FA5-3AD939383BB2}" type="presParOf" srcId="{49C3FDB9-4ACB-4F9D-9045-6E66DB982445}" destId="{6224D0ED-E587-4947-9B7E-D588CD5310AA}" srcOrd="4" destOrd="0" presId="urn:microsoft.com/office/officeart/2005/8/layout/orgChart1"/>
    <dgm:cxn modelId="{1D196CD9-C5A7-42DA-BD0C-E6A5E704C7C6}" type="presParOf" srcId="{49C3FDB9-4ACB-4F9D-9045-6E66DB982445}" destId="{F6583B5E-C946-4D65-9889-591110F0BA93}" srcOrd="5" destOrd="0" presId="urn:microsoft.com/office/officeart/2005/8/layout/orgChart1"/>
    <dgm:cxn modelId="{3F421736-3300-4E43-987E-E1DA2EC246F3}" type="presParOf" srcId="{F6583B5E-C946-4D65-9889-591110F0BA93}" destId="{A647FBFD-1662-49AE-A5D5-BBCD04F0EC49}" srcOrd="0" destOrd="0" presId="urn:microsoft.com/office/officeart/2005/8/layout/orgChart1"/>
    <dgm:cxn modelId="{3C450B16-D947-42E7-BD8D-72C58075F7C6}" type="presParOf" srcId="{A647FBFD-1662-49AE-A5D5-BBCD04F0EC49}" destId="{0B29A217-3832-44C5-898A-650C34C09E1E}" srcOrd="0" destOrd="0" presId="urn:microsoft.com/office/officeart/2005/8/layout/orgChart1"/>
    <dgm:cxn modelId="{D98AE547-401F-4884-8DD0-54F7B41CAD75}" type="presParOf" srcId="{A647FBFD-1662-49AE-A5D5-BBCD04F0EC49}" destId="{6DEA5399-4E85-45C7-B943-2F8F7FAF5347}" srcOrd="1" destOrd="0" presId="urn:microsoft.com/office/officeart/2005/8/layout/orgChart1"/>
    <dgm:cxn modelId="{7DA177E3-819E-4F6F-AC3E-EB43E22C1560}" type="presParOf" srcId="{F6583B5E-C946-4D65-9889-591110F0BA93}" destId="{5EF143C4-1FDE-42DB-BA41-3CB8164698A4}" srcOrd="1" destOrd="0" presId="urn:microsoft.com/office/officeart/2005/8/layout/orgChart1"/>
    <dgm:cxn modelId="{4FAE603F-608E-41C4-A0F7-0D17FD76F2A8}" type="presParOf" srcId="{F6583B5E-C946-4D65-9889-591110F0BA93}" destId="{19A70A40-890F-479C-8FD5-32747CB8AC82}" srcOrd="2" destOrd="0" presId="urn:microsoft.com/office/officeart/2005/8/layout/orgChart1"/>
    <dgm:cxn modelId="{F7FF7A9F-051A-47F6-916D-9160426281F1}" type="presParOf" srcId="{49C3FDB9-4ACB-4F9D-9045-6E66DB982445}" destId="{336755D6-2B99-45E7-81F1-79DCB5744AE3}" srcOrd="6" destOrd="0" presId="urn:microsoft.com/office/officeart/2005/8/layout/orgChart1"/>
    <dgm:cxn modelId="{FA388902-8914-4705-84D9-7F14776E1D40}" type="presParOf" srcId="{49C3FDB9-4ACB-4F9D-9045-6E66DB982445}" destId="{F40A78B5-949A-4985-8EB7-14E18CB37CCE}" srcOrd="7" destOrd="0" presId="urn:microsoft.com/office/officeart/2005/8/layout/orgChart1"/>
    <dgm:cxn modelId="{D58EA701-4652-43D6-8F5B-D423E9C19F2B}" type="presParOf" srcId="{F40A78B5-949A-4985-8EB7-14E18CB37CCE}" destId="{FF45AB29-1C2F-4312-AE28-B4AB4A23D1E1}" srcOrd="0" destOrd="0" presId="urn:microsoft.com/office/officeart/2005/8/layout/orgChart1"/>
    <dgm:cxn modelId="{0C89B0FB-607F-4311-80DE-45D278717E09}" type="presParOf" srcId="{FF45AB29-1C2F-4312-AE28-B4AB4A23D1E1}" destId="{0FA8FD44-AC92-4BB8-A27B-A1A9DBF0730F}" srcOrd="0" destOrd="0" presId="urn:microsoft.com/office/officeart/2005/8/layout/orgChart1"/>
    <dgm:cxn modelId="{7C92F4E0-50FF-49BE-84BB-70C11D364259}" type="presParOf" srcId="{FF45AB29-1C2F-4312-AE28-B4AB4A23D1E1}" destId="{947669DD-C94A-455D-A872-8C9CCD6CDA50}" srcOrd="1" destOrd="0" presId="urn:microsoft.com/office/officeart/2005/8/layout/orgChart1"/>
    <dgm:cxn modelId="{8DDFC32F-5F5B-4AAB-A467-DA2E8302A4CC}" type="presParOf" srcId="{F40A78B5-949A-4985-8EB7-14E18CB37CCE}" destId="{DF6BD14B-E42F-42D2-AE28-D62028D6BCF7}" srcOrd="1" destOrd="0" presId="urn:microsoft.com/office/officeart/2005/8/layout/orgChart1"/>
    <dgm:cxn modelId="{685B70AF-5938-44F5-A7AE-94B3079C2977}" type="presParOf" srcId="{F40A78B5-949A-4985-8EB7-14E18CB37CCE}" destId="{4A766DDA-1F5E-4CE2-B4D3-29962F56D7A1}" srcOrd="2" destOrd="0" presId="urn:microsoft.com/office/officeart/2005/8/layout/orgChart1"/>
    <dgm:cxn modelId="{5B2EEA03-E557-4AE9-B6B9-C6C31801714B}" type="presParOf" srcId="{4F09F079-FF26-4DBF-B09C-3A9FE79F0680}" destId="{9EE8160A-5AAE-41C0-96F4-1D9499D8A796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570CD-B03D-4C14-A935-28C96A3070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215EFB-D343-4614-A622-1271163C0CE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Родители начинают заново открывать для себя радость общения с ребёнком;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F39022BA-0860-426B-BC2C-EE09A4D7ECD4}" type="parTrans" cxnId="{CBB0435E-6B7C-4362-ADFE-FACFEB913320}">
      <dgm:prSet/>
      <dgm:spPr/>
      <dgm:t>
        <a:bodyPr/>
        <a:lstStyle/>
        <a:p>
          <a:endParaRPr lang="ru-RU"/>
        </a:p>
      </dgm:t>
    </dgm:pt>
    <dgm:pt modelId="{3324410C-A931-4165-A461-2C51718F3272}" type="sibTrans" cxnId="{CBB0435E-6B7C-4362-ADFE-FACFEB913320}">
      <dgm:prSet/>
      <dgm:spPr/>
      <dgm:t>
        <a:bodyPr/>
        <a:lstStyle/>
        <a:p>
          <a:endParaRPr lang="ru-RU"/>
        </a:p>
      </dgm:t>
    </dgm:pt>
    <dgm:pt modelId="{FF2C8F82-1E9E-43A1-A18D-ED520E46B90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Родители не зрители и наблюдатели, а активные участники встреч.</a:t>
          </a:r>
          <a:br>
            <a:rPr lang="ru-RU" sz="2000" b="1" dirty="0" smtClean="0">
              <a:solidFill>
                <a:schemeClr val="tx2">
                  <a:lumMod val="75000"/>
                </a:schemeClr>
              </a:solidFill>
            </a:rPr>
          </a:b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4BE73CEB-A11B-49C0-A51D-772A3D311BA6}" type="parTrans" cxnId="{10CE5381-1BE9-41BB-81A1-B431A6A31AD4}">
      <dgm:prSet/>
      <dgm:spPr/>
      <dgm:t>
        <a:bodyPr/>
        <a:lstStyle/>
        <a:p>
          <a:endParaRPr lang="ru-RU"/>
        </a:p>
      </dgm:t>
    </dgm:pt>
    <dgm:pt modelId="{3D3837F8-8EB9-4380-9E74-4C1D73E3E901}" type="sibTrans" cxnId="{10CE5381-1BE9-41BB-81A1-B431A6A31AD4}">
      <dgm:prSet/>
      <dgm:spPr/>
      <dgm:t>
        <a:bodyPr/>
        <a:lstStyle/>
        <a:p>
          <a:endParaRPr lang="ru-RU"/>
        </a:p>
      </dgm:t>
    </dgm:pt>
    <dgm:pt modelId="{B6EC3EDC-8200-49AB-B562-C269245B37F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Папы и мамы ощущают себя более компетентными в воспитании детей.</a:t>
          </a:r>
          <a:br>
            <a:rPr lang="ru-RU" sz="2000" b="1" dirty="0" smtClean="0">
              <a:solidFill>
                <a:schemeClr val="tx2">
                  <a:lumMod val="75000"/>
                </a:schemeClr>
              </a:solidFill>
            </a:rPr>
          </a:b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560BBDC1-9A93-4586-9D4A-9B7E2B93EBEC}" type="parTrans" cxnId="{057E37FE-3975-43FA-9EF6-085C775F48F7}">
      <dgm:prSet/>
      <dgm:spPr/>
      <dgm:t>
        <a:bodyPr/>
        <a:lstStyle/>
        <a:p>
          <a:endParaRPr lang="ru-RU"/>
        </a:p>
      </dgm:t>
    </dgm:pt>
    <dgm:pt modelId="{0CF4CF0B-6C7A-4784-A70B-4EE34C6468F5}" type="sibTrans" cxnId="{057E37FE-3975-43FA-9EF6-085C775F48F7}">
      <dgm:prSet/>
      <dgm:spPr/>
      <dgm:t>
        <a:bodyPr/>
        <a:lstStyle/>
        <a:p>
          <a:endParaRPr lang="ru-RU"/>
        </a:p>
      </dgm:t>
    </dgm:pt>
    <dgm:pt modelId="{E75F62D3-7DA3-4E47-9236-9D7B972FDD6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Такая форма работы с родителями позволила им расширить взгляды на воспитательные проблемы.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1A4210B2-4116-4E76-90F4-AD92C9210F6E}" type="parTrans" cxnId="{F9D14355-06B6-4E3A-B7E6-B8B28C420562}">
      <dgm:prSet/>
      <dgm:spPr/>
      <dgm:t>
        <a:bodyPr/>
        <a:lstStyle/>
        <a:p>
          <a:endParaRPr lang="ru-RU"/>
        </a:p>
      </dgm:t>
    </dgm:pt>
    <dgm:pt modelId="{C25301D8-0CEF-46C1-9DE2-07BEF2F30387}" type="sibTrans" cxnId="{F9D14355-06B6-4E3A-B7E6-B8B28C420562}">
      <dgm:prSet/>
      <dgm:spPr/>
      <dgm:t>
        <a:bodyPr/>
        <a:lstStyle/>
        <a:p>
          <a:endParaRPr lang="ru-RU"/>
        </a:p>
      </dgm:t>
    </dgm:pt>
    <dgm:pt modelId="{F1D29DAF-2C57-4AEB-97EE-FD480BF465D8}" type="pres">
      <dgm:prSet presAssocID="{41D570CD-B03D-4C14-A935-28C96A3070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0AC6D8-2887-4C6C-B22A-F5A92DCDE37C}" type="pres">
      <dgm:prSet presAssocID="{FF2C8F82-1E9E-43A1-A18D-ED520E46B909}" presName="parentLin" presStyleCnt="0"/>
      <dgm:spPr/>
    </dgm:pt>
    <dgm:pt modelId="{F1D811FE-2859-4297-B948-93875D835F52}" type="pres">
      <dgm:prSet presAssocID="{FF2C8F82-1E9E-43A1-A18D-ED520E46B90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1D460C7-9B02-4489-812C-C23DD8FC40A6}" type="pres">
      <dgm:prSet presAssocID="{FF2C8F82-1E9E-43A1-A18D-ED520E46B909}" presName="parentText" presStyleLbl="node1" presStyleIdx="0" presStyleCnt="4" custScaleX="113626" custScaleY="545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85D7A-E1BA-4651-AFE2-0D30401BCE76}" type="pres">
      <dgm:prSet presAssocID="{FF2C8F82-1E9E-43A1-A18D-ED520E46B909}" presName="negativeSpace" presStyleCnt="0"/>
      <dgm:spPr/>
    </dgm:pt>
    <dgm:pt modelId="{A38CD408-570C-44A7-9B34-AAD1A707230A}" type="pres">
      <dgm:prSet presAssocID="{FF2C8F82-1E9E-43A1-A18D-ED520E46B909}" presName="childText" presStyleLbl="conFgAcc1" presStyleIdx="0" presStyleCnt="4">
        <dgm:presLayoutVars>
          <dgm:bulletEnabled val="1"/>
        </dgm:presLayoutVars>
      </dgm:prSet>
      <dgm:spPr/>
    </dgm:pt>
    <dgm:pt modelId="{53BD2E12-C85D-41FA-AC0A-60AD5AB9D97F}" type="pres">
      <dgm:prSet presAssocID="{3D3837F8-8EB9-4380-9E74-4C1D73E3E901}" presName="spaceBetweenRectangles" presStyleCnt="0"/>
      <dgm:spPr/>
    </dgm:pt>
    <dgm:pt modelId="{D5CFFB36-7418-449F-ADB1-F72C6B991003}" type="pres">
      <dgm:prSet presAssocID="{4B215EFB-D343-4614-A622-1271163C0CED}" presName="parentLin" presStyleCnt="0"/>
      <dgm:spPr/>
    </dgm:pt>
    <dgm:pt modelId="{E1F70D40-118C-416C-BEC6-D783DA4746BD}" type="pres">
      <dgm:prSet presAssocID="{4B215EFB-D343-4614-A622-1271163C0CE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3F813AC-2CE0-480F-8895-BBFB70A0512E}" type="pres">
      <dgm:prSet presAssocID="{4B215EFB-D343-4614-A622-1271163C0CED}" presName="parentText" presStyleLbl="node1" presStyleIdx="1" presStyleCnt="4" custScaleX="113392" custScaleY="4473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EC764-7C47-4F2A-9C9A-708E4FB1D321}" type="pres">
      <dgm:prSet presAssocID="{4B215EFB-D343-4614-A622-1271163C0CED}" presName="negativeSpace" presStyleCnt="0"/>
      <dgm:spPr/>
    </dgm:pt>
    <dgm:pt modelId="{7E395490-9E68-43FD-A979-10488B3491C3}" type="pres">
      <dgm:prSet presAssocID="{4B215EFB-D343-4614-A622-1271163C0CED}" presName="childText" presStyleLbl="conFgAcc1" presStyleIdx="1" presStyleCnt="4">
        <dgm:presLayoutVars>
          <dgm:bulletEnabled val="1"/>
        </dgm:presLayoutVars>
      </dgm:prSet>
      <dgm:spPr/>
    </dgm:pt>
    <dgm:pt modelId="{49AB82FC-0CB7-4C6A-A801-9DE26282E9F2}" type="pres">
      <dgm:prSet presAssocID="{3324410C-A931-4165-A461-2C51718F3272}" presName="spaceBetweenRectangles" presStyleCnt="0"/>
      <dgm:spPr/>
    </dgm:pt>
    <dgm:pt modelId="{76EC01C5-98D6-4B70-9042-87057AC420E9}" type="pres">
      <dgm:prSet presAssocID="{B6EC3EDC-8200-49AB-B562-C269245B37F1}" presName="parentLin" presStyleCnt="0"/>
      <dgm:spPr/>
    </dgm:pt>
    <dgm:pt modelId="{4373E47A-3C53-44C7-8A70-3F3B810D860F}" type="pres">
      <dgm:prSet presAssocID="{B6EC3EDC-8200-49AB-B562-C269245B37F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4583854-D7B1-4CB8-A1FC-A32BB76E0A53}" type="pres">
      <dgm:prSet presAssocID="{B6EC3EDC-8200-49AB-B562-C269245B37F1}" presName="parentText" presStyleLbl="node1" presStyleIdx="2" presStyleCnt="4" custScaleX="113629" custScaleY="411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0D054-5F08-4041-90ED-B9F2D9BA1E20}" type="pres">
      <dgm:prSet presAssocID="{B6EC3EDC-8200-49AB-B562-C269245B37F1}" presName="negativeSpace" presStyleCnt="0"/>
      <dgm:spPr/>
    </dgm:pt>
    <dgm:pt modelId="{F861BCEF-3BA3-4932-A730-578204FB1788}" type="pres">
      <dgm:prSet presAssocID="{B6EC3EDC-8200-49AB-B562-C269245B37F1}" presName="childText" presStyleLbl="conFgAcc1" presStyleIdx="2" presStyleCnt="4">
        <dgm:presLayoutVars>
          <dgm:bulletEnabled val="1"/>
        </dgm:presLayoutVars>
      </dgm:prSet>
      <dgm:spPr/>
    </dgm:pt>
    <dgm:pt modelId="{A95EFF41-11ED-43BA-B67F-CDBB62106DF6}" type="pres">
      <dgm:prSet presAssocID="{0CF4CF0B-6C7A-4784-A70B-4EE34C6468F5}" presName="spaceBetweenRectangles" presStyleCnt="0"/>
      <dgm:spPr/>
    </dgm:pt>
    <dgm:pt modelId="{CA901DCD-DD5E-48E3-BA89-E4C19BCD9839}" type="pres">
      <dgm:prSet presAssocID="{E75F62D3-7DA3-4E47-9236-9D7B972FDD62}" presName="parentLin" presStyleCnt="0"/>
      <dgm:spPr/>
    </dgm:pt>
    <dgm:pt modelId="{AD82B73C-6EDD-4E54-B2B5-036E82A054EE}" type="pres">
      <dgm:prSet presAssocID="{E75F62D3-7DA3-4E47-9236-9D7B972FDD6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D736B56-54B4-4105-B08B-CEB871B6801A}" type="pres">
      <dgm:prSet presAssocID="{E75F62D3-7DA3-4E47-9236-9D7B972FDD62}" presName="parentText" presStyleLbl="node1" presStyleIdx="3" presStyleCnt="4" custScaleX="113391" custScaleY="450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F6C81-A04F-4DA2-BD96-FA600BF4CB76}" type="pres">
      <dgm:prSet presAssocID="{E75F62D3-7DA3-4E47-9236-9D7B972FDD62}" presName="negativeSpace" presStyleCnt="0"/>
      <dgm:spPr/>
    </dgm:pt>
    <dgm:pt modelId="{E497BF6B-AB86-4A1E-B074-7FACC3292AFC}" type="pres">
      <dgm:prSet presAssocID="{E75F62D3-7DA3-4E47-9236-9D7B972FDD6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FA2F60F-A1B1-4E16-B61E-57A2114D3EA0}" type="presOf" srcId="{4B215EFB-D343-4614-A622-1271163C0CED}" destId="{F3F813AC-2CE0-480F-8895-BBFB70A0512E}" srcOrd="1" destOrd="0" presId="urn:microsoft.com/office/officeart/2005/8/layout/list1"/>
    <dgm:cxn modelId="{10CE5381-1BE9-41BB-81A1-B431A6A31AD4}" srcId="{41D570CD-B03D-4C14-A935-28C96A307082}" destId="{FF2C8F82-1E9E-43A1-A18D-ED520E46B909}" srcOrd="0" destOrd="0" parTransId="{4BE73CEB-A11B-49C0-A51D-772A3D311BA6}" sibTransId="{3D3837F8-8EB9-4380-9E74-4C1D73E3E901}"/>
    <dgm:cxn modelId="{CBB0435E-6B7C-4362-ADFE-FACFEB913320}" srcId="{41D570CD-B03D-4C14-A935-28C96A307082}" destId="{4B215EFB-D343-4614-A622-1271163C0CED}" srcOrd="1" destOrd="0" parTransId="{F39022BA-0860-426B-BC2C-EE09A4D7ECD4}" sibTransId="{3324410C-A931-4165-A461-2C51718F3272}"/>
    <dgm:cxn modelId="{D921916A-33DC-4134-9FE6-8822DD99A66B}" type="presOf" srcId="{4B215EFB-D343-4614-A622-1271163C0CED}" destId="{E1F70D40-118C-416C-BEC6-D783DA4746BD}" srcOrd="0" destOrd="0" presId="urn:microsoft.com/office/officeart/2005/8/layout/list1"/>
    <dgm:cxn modelId="{AE085959-55C1-454D-9696-7F35D771553A}" type="presOf" srcId="{E75F62D3-7DA3-4E47-9236-9D7B972FDD62}" destId="{4D736B56-54B4-4105-B08B-CEB871B6801A}" srcOrd="1" destOrd="0" presId="urn:microsoft.com/office/officeart/2005/8/layout/list1"/>
    <dgm:cxn modelId="{F9D14355-06B6-4E3A-B7E6-B8B28C420562}" srcId="{41D570CD-B03D-4C14-A935-28C96A307082}" destId="{E75F62D3-7DA3-4E47-9236-9D7B972FDD62}" srcOrd="3" destOrd="0" parTransId="{1A4210B2-4116-4E76-90F4-AD92C9210F6E}" sibTransId="{C25301D8-0CEF-46C1-9DE2-07BEF2F30387}"/>
    <dgm:cxn modelId="{6A411F9F-1CC0-4C0F-BE86-DBB1A3CA8978}" type="presOf" srcId="{FF2C8F82-1E9E-43A1-A18D-ED520E46B909}" destId="{F1D811FE-2859-4297-B948-93875D835F52}" srcOrd="0" destOrd="0" presId="urn:microsoft.com/office/officeart/2005/8/layout/list1"/>
    <dgm:cxn modelId="{043D245D-4BD0-4681-BCB6-2820D0D49976}" type="presOf" srcId="{E75F62D3-7DA3-4E47-9236-9D7B972FDD62}" destId="{AD82B73C-6EDD-4E54-B2B5-036E82A054EE}" srcOrd="0" destOrd="0" presId="urn:microsoft.com/office/officeart/2005/8/layout/list1"/>
    <dgm:cxn modelId="{89528ADA-3AB0-4BFE-AF1A-35DDD0D42852}" type="presOf" srcId="{FF2C8F82-1E9E-43A1-A18D-ED520E46B909}" destId="{D1D460C7-9B02-4489-812C-C23DD8FC40A6}" srcOrd="1" destOrd="0" presId="urn:microsoft.com/office/officeart/2005/8/layout/list1"/>
    <dgm:cxn modelId="{56272D08-D516-43D8-BC64-78FED7B9F5B4}" type="presOf" srcId="{41D570CD-B03D-4C14-A935-28C96A307082}" destId="{F1D29DAF-2C57-4AEB-97EE-FD480BF465D8}" srcOrd="0" destOrd="0" presId="urn:microsoft.com/office/officeart/2005/8/layout/list1"/>
    <dgm:cxn modelId="{057E37FE-3975-43FA-9EF6-085C775F48F7}" srcId="{41D570CD-B03D-4C14-A935-28C96A307082}" destId="{B6EC3EDC-8200-49AB-B562-C269245B37F1}" srcOrd="2" destOrd="0" parTransId="{560BBDC1-9A93-4586-9D4A-9B7E2B93EBEC}" sibTransId="{0CF4CF0B-6C7A-4784-A70B-4EE34C6468F5}"/>
    <dgm:cxn modelId="{6D202DB5-D2F5-4BEB-A846-225C26DA65FF}" type="presOf" srcId="{B6EC3EDC-8200-49AB-B562-C269245B37F1}" destId="{F4583854-D7B1-4CB8-A1FC-A32BB76E0A53}" srcOrd="1" destOrd="0" presId="urn:microsoft.com/office/officeart/2005/8/layout/list1"/>
    <dgm:cxn modelId="{0CE6E751-6769-4444-925A-BBBE5EE6314B}" type="presOf" srcId="{B6EC3EDC-8200-49AB-B562-C269245B37F1}" destId="{4373E47A-3C53-44C7-8A70-3F3B810D860F}" srcOrd="0" destOrd="0" presId="urn:microsoft.com/office/officeart/2005/8/layout/list1"/>
    <dgm:cxn modelId="{94D89373-7FA9-403B-82E8-278766403F3A}" type="presParOf" srcId="{F1D29DAF-2C57-4AEB-97EE-FD480BF465D8}" destId="{C70AC6D8-2887-4C6C-B22A-F5A92DCDE37C}" srcOrd="0" destOrd="0" presId="urn:microsoft.com/office/officeart/2005/8/layout/list1"/>
    <dgm:cxn modelId="{C0C04CD4-02B9-4575-AEED-2A600429BE4E}" type="presParOf" srcId="{C70AC6D8-2887-4C6C-B22A-F5A92DCDE37C}" destId="{F1D811FE-2859-4297-B948-93875D835F52}" srcOrd="0" destOrd="0" presId="urn:microsoft.com/office/officeart/2005/8/layout/list1"/>
    <dgm:cxn modelId="{28E90441-7203-4D45-B8AD-BB4034885A1E}" type="presParOf" srcId="{C70AC6D8-2887-4C6C-B22A-F5A92DCDE37C}" destId="{D1D460C7-9B02-4489-812C-C23DD8FC40A6}" srcOrd="1" destOrd="0" presId="urn:microsoft.com/office/officeart/2005/8/layout/list1"/>
    <dgm:cxn modelId="{10E659F4-5DF1-4A83-BED5-95FA05A37EC2}" type="presParOf" srcId="{F1D29DAF-2C57-4AEB-97EE-FD480BF465D8}" destId="{CF485D7A-E1BA-4651-AFE2-0D30401BCE76}" srcOrd="1" destOrd="0" presId="urn:microsoft.com/office/officeart/2005/8/layout/list1"/>
    <dgm:cxn modelId="{3B47E4B0-9C6C-4F23-AD3C-DC3F08D7098E}" type="presParOf" srcId="{F1D29DAF-2C57-4AEB-97EE-FD480BF465D8}" destId="{A38CD408-570C-44A7-9B34-AAD1A707230A}" srcOrd="2" destOrd="0" presId="urn:microsoft.com/office/officeart/2005/8/layout/list1"/>
    <dgm:cxn modelId="{D2D82AAF-E2D2-45DD-9F0C-060BC4C2888E}" type="presParOf" srcId="{F1D29DAF-2C57-4AEB-97EE-FD480BF465D8}" destId="{53BD2E12-C85D-41FA-AC0A-60AD5AB9D97F}" srcOrd="3" destOrd="0" presId="urn:microsoft.com/office/officeart/2005/8/layout/list1"/>
    <dgm:cxn modelId="{757DE620-09CF-45B8-BF4D-B16A367E2475}" type="presParOf" srcId="{F1D29DAF-2C57-4AEB-97EE-FD480BF465D8}" destId="{D5CFFB36-7418-449F-ADB1-F72C6B991003}" srcOrd="4" destOrd="0" presId="urn:microsoft.com/office/officeart/2005/8/layout/list1"/>
    <dgm:cxn modelId="{23AE9A89-A930-4B89-9BB7-3E841D8BB2C8}" type="presParOf" srcId="{D5CFFB36-7418-449F-ADB1-F72C6B991003}" destId="{E1F70D40-118C-416C-BEC6-D783DA4746BD}" srcOrd="0" destOrd="0" presId="urn:microsoft.com/office/officeart/2005/8/layout/list1"/>
    <dgm:cxn modelId="{91A43E7F-FA44-40B6-B23C-FF95015DA7F9}" type="presParOf" srcId="{D5CFFB36-7418-449F-ADB1-F72C6B991003}" destId="{F3F813AC-2CE0-480F-8895-BBFB70A0512E}" srcOrd="1" destOrd="0" presId="urn:microsoft.com/office/officeart/2005/8/layout/list1"/>
    <dgm:cxn modelId="{79D87DE5-A9FD-4C14-8088-5A664DB17814}" type="presParOf" srcId="{F1D29DAF-2C57-4AEB-97EE-FD480BF465D8}" destId="{9B4EC764-7C47-4F2A-9C9A-708E4FB1D321}" srcOrd="5" destOrd="0" presId="urn:microsoft.com/office/officeart/2005/8/layout/list1"/>
    <dgm:cxn modelId="{A1D4853E-3EAE-4D93-A672-E878ECA4F158}" type="presParOf" srcId="{F1D29DAF-2C57-4AEB-97EE-FD480BF465D8}" destId="{7E395490-9E68-43FD-A979-10488B3491C3}" srcOrd="6" destOrd="0" presId="urn:microsoft.com/office/officeart/2005/8/layout/list1"/>
    <dgm:cxn modelId="{49DE9C6F-1319-4DF6-8E59-B5A516876548}" type="presParOf" srcId="{F1D29DAF-2C57-4AEB-97EE-FD480BF465D8}" destId="{49AB82FC-0CB7-4C6A-A801-9DE26282E9F2}" srcOrd="7" destOrd="0" presId="urn:microsoft.com/office/officeart/2005/8/layout/list1"/>
    <dgm:cxn modelId="{0CE47300-7105-4FC8-9D5A-746EF7A3151D}" type="presParOf" srcId="{F1D29DAF-2C57-4AEB-97EE-FD480BF465D8}" destId="{76EC01C5-98D6-4B70-9042-87057AC420E9}" srcOrd="8" destOrd="0" presId="urn:microsoft.com/office/officeart/2005/8/layout/list1"/>
    <dgm:cxn modelId="{74D518E4-992D-4668-920B-92C1D10C782B}" type="presParOf" srcId="{76EC01C5-98D6-4B70-9042-87057AC420E9}" destId="{4373E47A-3C53-44C7-8A70-3F3B810D860F}" srcOrd="0" destOrd="0" presId="urn:microsoft.com/office/officeart/2005/8/layout/list1"/>
    <dgm:cxn modelId="{CF9AC62E-FEC0-4036-877F-C43EAF3F443B}" type="presParOf" srcId="{76EC01C5-98D6-4B70-9042-87057AC420E9}" destId="{F4583854-D7B1-4CB8-A1FC-A32BB76E0A53}" srcOrd="1" destOrd="0" presId="urn:microsoft.com/office/officeart/2005/8/layout/list1"/>
    <dgm:cxn modelId="{EE6B3E65-006A-43F6-91E2-AF157EF78C83}" type="presParOf" srcId="{F1D29DAF-2C57-4AEB-97EE-FD480BF465D8}" destId="{D240D054-5F08-4041-90ED-B9F2D9BA1E20}" srcOrd="9" destOrd="0" presId="urn:microsoft.com/office/officeart/2005/8/layout/list1"/>
    <dgm:cxn modelId="{97597C92-BEE1-4E58-8032-7CB07F7BD288}" type="presParOf" srcId="{F1D29DAF-2C57-4AEB-97EE-FD480BF465D8}" destId="{F861BCEF-3BA3-4932-A730-578204FB1788}" srcOrd="10" destOrd="0" presId="urn:microsoft.com/office/officeart/2005/8/layout/list1"/>
    <dgm:cxn modelId="{EB372C44-CE38-4ECF-B4E2-8E1DD37806CD}" type="presParOf" srcId="{F1D29DAF-2C57-4AEB-97EE-FD480BF465D8}" destId="{A95EFF41-11ED-43BA-B67F-CDBB62106DF6}" srcOrd="11" destOrd="0" presId="urn:microsoft.com/office/officeart/2005/8/layout/list1"/>
    <dgm:cxn modelId="{8DC646FA-3131-4B7A-9D28-1A2835DC93CC}" type="presParOf" srcId="{F1D29DAF-2C57-4AEB-97EE-FD480BF465D8}" destId="{CA901DCD-DD5E-48E3-BA89-E4C19BCD9839}" srcOrd="12" destOrd="0" presId="urn:microsoft.com/office/officeart/2005/8/layout/list1"/>
    <dgm:cxn modelId="{B91371C2-B826-4995-8710-675604F54FBA}" type="presParOf" srcId="{CA901DCD-DD5E-48E3-BA89-E4C19BCD9839}" destId="{AD82B73C-6EDD-4E54-B2B5-036E82A054EE}" srcOrd="0" destOrd="0" presId="urn:microsoft.com/office/officeart/2005/8/layout/list1"/>
    <dgm:cxn modelId="{0B19589F-1976-4805-AD14-F35F5D37AF11}" type="presParOf" srcId="{CA901DCD-DD5E-48E3-BA89-E4C19BCD9839}" destId="{4D736B56-54B4-4105-B08B-CEB871B6801A}" srcOrd="1" destOrd="0" presId="urn:microsoft.com/office/officeart/2005/8/layout/list1"/>
    <dgm:cxn modelId="{C77BBC11-D2FF-4B97-B004-368A10FF6AA0}" type="presParOf" srcId="{F1D29DAF-2C57-4AEB-97EE-FD480BF465D8}" destId="{284F6C81-A04F-4DA2-BD96-FA600BF4CB76}" srcOrd="13" destOrd="0" presId="urn:microsoft.com/office/officeart/2005/8/layout/list1"/>
    <dgm:cxn modelId="{268C427F-CECE-4DFE-9D53-C341F8FDC2E4}" type="presParOf" srcId="{F1D29DAF-2C57-4AEB-97EE-FD480BF465D8}" destId="{E497BF6B-AB86-4A1E-B074-7FACC3292AF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53DCC-D232-4C0F-8DC8-0B77D62A798A}" type="doc">
      <dgm:prSet loTypeId="urn:microsoft.com/office/officeart/2005/8/layout/bList2#1" loCatId="list" qsTypeId="urn:microsoft.com/office/officeart/2005/8/quickstyle/simple1" qsCatId="simple" csTypeId="urn:microsoft.com/office/officeart/2005/8/colors/accent0_3" csCatId="mainScheme" phldr="1"/>
      <dgm:spPr/>
    </dgm:pt>
    <dgm:pt modelId="{4E42B9D0-8127-4484-8342-C7284C98EC0B}">
      <dgm:prSet phldrT="[Текст]" phldr="1"/>
      <dgm:spPr/>
      <dgm:t>
        <a:bodyPr/>
        <a:lstStyle/>
        <a:p>
          <a:endParaRPr lang="ru-RU"/>
        </a:p>
      </dgm:t>
    </dgm:pt>
    <dgm:pt modelId="{BDEA15AF-0F43-4324-8D7D-19AC57EB8FD3}" type="parTrans" cxnId="{BE77016B-1637-4379-BE48-2C5971F0FC3B}">
      <dgm:prSet/>
      <dgm:spPr/>
      <dgm:t>
        <a:bodyPr/>
        <a:lstStyle/>
        <a:p>
          <a:endParaRPr lang="ru-RU"/>
        </a:p>
      </dgm:t>
    </dgm:pt>
    <dgm:pt modelId="{B9E6784F-D3EF-4BA5-8997-881E245804D1}" type="sibTrans" cxnId="{BE77016B-1637-4379-BE48-2C5971F0FC3B}">
      <dgm:prSet/>
      <dgm:spPr/>
      <dgm:t>
        <a:bodyPr/>
        <a:lstStyle/>
        <a:p>
          <a:endParaRPr lang="ru-RU"/>
        </a:p>
      </dgm:t>
    </dgm:pt>
    <dgm:pt modelId="{D0A2ABE8-606F-48D7-A213-F0E1CB639E92}">
      <dgm:prSet phldrT="[Текст]" phldr="1"/>
      <dgm:spPr/>
      <dgm:t>
        <a:bodyPr/>
        <a:lstStyle/>
        <a:p>
          <a:endParaRPr lang="ru-RU" dirty="0"/>
        </a:p>
      </dgm:t>
    </dgm:pt>
    <dgm:pt modelId="{19944B94-5B80-4FAC-BDAF-8F97DF5A4A2D}" type="parTrans" cxnId="{0475BB77-FFA8-4749-9EFB-A87DBFC0919C}">
      <dgm:prSet/>
      <dgm:spPr/>
      <dgm:t>
        <a:bodyPr/>
        <a:lstStyle/>
        <a:p>
          <a:endParaRPr lang="ru-RU"/>
        </a:p>
      </dgm:t>
    </dgm:pt>
    <dgm:pt modelId="{38EB234E-0F37-4858-A162-75493EC2EFD4}" type="sibTrans" cxnId="{0475BB77-FFA8-4749-9EFB-A87DBFC0919C}">
      <dgm:prSet/>
      <dgm:spPr/>
      <dgm:t>
        <a:bodyPr/>
        <a:lstStyle/>
        <a:p>
          <a:endParaRPr lang="ru-RU"/>
        </a:p>
      </dgm:t>
    </dgm:pt>
    <dgm:pt modelId="{BB11FE1F-C50C-40AC-AEA2-6A9E61100E65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повысилась посещаемость детьми детского сада</a:t>
          </a:r>
          <a:endParaRPr lang="ru-RU" sz="1600" b="1" dirty="0">
            <a:solidFill>
              <a:srgbClr val="002060"/>
            </a:solidFill>
          </a:endParaRPr>
        </a:p>
      </dgm:t>
    </dgm:pt>
    <dgm:pt modelId="{C0CAA546-532C-4855-B928-AB52BD138D94}" type="parTrans" cxnId="{98B1FDE8-9325-4988-94AE-E998C907682A}">
      <dgm:prSet/>
      <dgm:spPr/>
      <dgm:t>
        <a:bodyPr/>
        <a:lstStyle/>
        <a:p>
          <a:endParaRPr lang="ru-RU"/>
        </a:p>
      </dgm:t>
    </dgm:pt>
    <dgm:pt modelId="{CBAAFD8E-D97C-4830-8E9E-FAB1757318C7}" type="sibTrans" cxnId="{98B1FDE8-9325-4988-94AE-E998C907682A}">
      <dgm:prSet/>
      <dgm:spPr/>
      <dgm:t>
        <a:bodyPr/>
        <a:lstStyle/>
        <a:p>
          <a:endParaRPr lang="ru-RU"/>
        </a:p>
      </dgm:t>
    </dgm:pt>
    <dgm:pt modelId="{AC5E827C-B9FB-4CD3-87B7-77D2F8F7AABA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 повысилось желание родителей посещать собрания</a:t>
          </a:r>
          <a:endParaRPr lang="ru-RU" sz="1600" b="1" dirty="0">
            <a:solidFill>
              <a:srgbClr val="002060"/>
            </a:solidFill>
          </a:endParaRPr>
        </a:p>
      </dgm:t>
    </dgm:pt>
    <dgm:pt modelId="{BD5930B6-A56E-49B6-ACC6-AFBFC6C860D3}" type="parTrans" cxnId="{38ED6A38-596A-4310-B1F5-F7D564F4921C}">
      <dgm:prSet/>
      <dgm:spPr/>
      <dgm:t>
        <a:bodyPr/>
        <a:lstStyle/>
        <a:p>
          <a:endParaRPr lang="ru-RU"/>
        </a:p>
      </dgm:t>
    </dgm:pt>
    <dgm:pt modelId="{AEB864B0-8B77-4CBE-B2A8-EBEE58D2C9A0}" type="sibTrans" cxnId="{38ED6A38-596A-4310-B1F5-F7D564F4921C}">
      <dgm:prSet/>
      <dgm:spPr/>
      <dgm:t>
        <a:bodyPr/>
        <a:lstStyle/>
        <a:p>
          <a:endParaRPr lang="ru-RU"/>
        </a:p>
      </dgm:t>
    </dgm:pt>
    <dgm:pt modelId="{59989A44-AC76-4591-B15C-BCF44FA63409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Заседания клуба посещали не только родители, но и другие родственники</a:t>
          </a:r>
          <a:r>
            <a:rPr lang="ru-RU" b="1" dirty="0" smtClean="0"/>
            <a:t>.</a:t>
          </a:r>
          <a:endParaRPr lang="ru-RU" b="1" dirty="0"/>
        </a:p>
      </dgm:t>
    </dgm:pt>
    <dgm:pt modelId="{FC2A7D01-505D-4427-B528-09A544A1F144}" type="parTrans" cxnId="{D15AF27F-6ACA-4597-A958-48DF36DB94F2}">
      <dgm:prSet/>
      <dgm:spPr/>
      <dgm:t>
        <a:bodyPr/>
        <a:lstStyle/>
        <a:p>
          <a:endParaRPr lang="ru-RU"/>
        </a:p>
      </dgm:t>
    </dgm:pt>
    <dgm:pt modelId="{7E2A2EDF-2DB8-45AA-817E-AECB4C057E6A}" type="sibTrans" cxnId="{D15AF27F-6ACA-4597-A958-48DF36DB94F2}">
      <dgm:prSet/>
      <dgm:spPr/>
      <dgm:t>
        <a:bodyPr/>
        <a:lstStyle/>
        <a:p>
          <a:endParaRPr lang="ru-RU"/>
        </a:p>
      </dgm:t>
    </dgm:pt>
    <dgm:pt modelId="{DE18BDFB-F581-493D-9F65-CFD59B3E48AE}">
      <dgm:prSet phldrT="[Текст]"/>
      <dgm:spPr/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1170FDA7-BD0F-4D47-A20C-F8F1874AA28F}" type="sibTrans" cxnId="{E7D4AC8E-E9A6-4899-A01B-54D79525FA98}">
      <dgm:prSet/>
      <dgm:spPr/>
      <dgm:t>
        <a:bodyPr/>
        <a:lstStyle/>
        <a:p>
          <a:endParaRPr lang="ru-RU"/>
        </a:p>
      </dgm:t>
    </dgm:pt>
    <dgm:pt modelId="{02A5FF65-8671-42AA-881A-404F89A54962}" type="parTrans" cxnId="{E7D4AC8E-E9A6-4899-A01B-54D79525FA98}">
      <dgm:prSet/>
      <dgm:spPr/>
      <dgm:t>
        <a:bodyPr/>
        <a:lstStyle/>
        <a:p>
          <a:endParaRPr lang="ru-RU"/>
        </a:p>
      </dgm:t>
    </dgm:pt>
    <dgm:pt modelId="{62B217E1-A2AE-4549-90CF-D2193B74019C}" type="pres">
      <dgm:prSet presAssocID="{70B53DCC-D232-4C0F-8DC8-0B77D62A798A}" presName="diagram" presStyleCnt="0">
        <dgm:presLayoutVars>
          <dgm:dir/>
          <dgm:animLvl val="lvl"/>
          <dgm:resizeHandles val="exact"/>
        </dgm:presLayoutVars>
      </dgm:prSet>
      <dgm:spPr/>
    </dgm:pt>
    <dgm:pt modelId="{9AD4E2E1-0D7F-42F8-82A2-52A05B890662}" type="pres">
      <dgm:prSet presAssocID="{4E42B9D0-8127-4484-8342-C7284C98EC0B}" presName="compNode" presStyleCnt="0"/>
      <dgm:spPr/>
    </dgm:pt>
    <dgm:pt modelId="{DED37CCF-6CBA-443E-BFAD-5A621A1769AE}" type="pres">
      <dgm:prSet presAssocID="{4E42B9D0-8127-4484-8342-C7284C98EC0B}" presName="childRect" presStyleLbl="bgAcc1" presStyleIdx="0" presStyleCnt="3" custLinFactNeighborX="-43743" custLinFactNeighborY="2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BE24A-3909-4BE3-8142-291474BB2D3E}" type="pres">
      <dgm:prSet presAssocID="{4E42B9D0-8127-4484-8342-C7284C98EC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45A0B-956C-424F-99C0-5AF62FC2E970}" type="pres">
      <dgm:prSet presAssocID="{4E42B9D0-8127-4484-8342-C7284C98EC0B}" presName="parentRect" presStyleLbl="alignNode1" presStyleIdx="0" presStyleCnt="3" custFlipVert="1" custFlipHor="1" custScaleX="2551" custScaleY="14697" custLinFactNeighborX="20752" custLinFactNeighborY="12405"/>
      <dgm:spPr/>
      <dgm:t>
        <a:bodyPr/>
        <a:lstStyle/>
        <a:p>
          <a:endParaRPr lang="ru-RU"/>
        </a:p>
      </dgm:t>
    </dgm:pt>
    <dgm:pt modelId="{7231C376-AA53-460B-A4AE-49CE8FC93DF3}" type="pres">
      <dgm:prSet presAssocID="{4E42B9D0-8127-4484-8342-C7284C98EC0B}" presName="adorn" presStyleLbl="fgAccFollowNode1" presStyleIdx="0" presStyleCnt="3" custScaleX="257477" custScaleY="246093" custLinFactX="-2175" custLinFactNeighborX="-100000" custLinFactNeighborY="429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0882F1-9519-45FD-B2D3-45D7F6E13DC3}" type="pres">
      <dgm:prSet presAssocID="{B9E6784F-D3EF-4BA5-8997-881E245804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B114C55-68FF-45F6-83EE-BECAC3D7CF39}" type="pres">
      <dgm:prSet presAssocID="{D0A2ABE8-606F-48D7-A213-F0E1CB639E92}" presName="compNode" presStyleCnt="0"/>
      <dgm:spPr/>
    </dgm:pt>
    <dgm:pt modelId="{4EA773A3-A32A-44ED-9304-928A203D02DC}" type="pres">
      <dgm:prSet presAssocID="{D0A2ABE8-606F-48D7-A213-F0E1CB639E92}" presName="childRect" presStyleLbl="bgAcc1" presStyleIdx="1" presStyleCnt="3" custLinFactNeighborX="56148" custLinFactNeighborY="2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36820-207F-4A91-85DF-F9FA68A82EE6}" type="pres">
      <dgm:prSet presAssocID="{D0A2ABE8-606F-48D7-A213-F0E1CB639E9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CDC7C-090E-474F-9BEF-E250AEB4C0AE}" type="pres">
      <dgm:prSet presAssocID="{D0A2ABE8-606F-48D7-A213-F0E1CB639E92}" presName="parentRect" presStyleLbl="alignNode1" presStyleIdx="1" presStyleCnt="3" custFlipVert="0" custFlipHor="1" custScaleX="2551" custScaleY="12490" custLinFactNeighborX="74649" custLinFactNeighborY="22329"/>
      <dgm:spPr/>
      <dgm:t>
        <a:bodyPr/>
        <a:lstStyle/>
        <a:p>
          <a:endParaRPr lang="ru-RU"/>
        </a:p>
      </dgm:t>
    </dgm:pt>
    <dgm:pt modelId="{D2FF7D4A-2066-4AE4-B1DE-06C9E3F709EA}" type="pres">
      <dgm:prSet presAssocID="{D0A2ABE8-606F-48D7-A213-F0E1CB639E92}" presName="adorn" presStyleLbl="fgAccFollowNode1" presStyleIdx="1" presStyleCnt="3" custScaleX="299941" custScaleY="271325" custLinFactX="99502" custLinFactNeighborX="100000" custLinFactNeighborY="1401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106FA20-CDFD-4483-9FA9-0A282A4C0F23}" type="pres">
      <dgm:prSet presAssocID="{38EB234E-0F37-4858-A162-75493EC2EFD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1ACA61E-EE18-4297-AC01-5C20E830DE3A}" type="pres">
      <dgm:prSet presAssocID="{DE18BDFB-F581-493D-9F65-CFD59B3E48AE}" presName="compNode" presStyleCnt="0"/>
      <dgm:spPr/>
    </dgm:pt>
    <dgm:pt modelId="{2EA5BBE8-B19F-4569-B175-E05C6F78BF1D}" type="pres">
      <dgm:prSet presAssocID="{DE18BDFB-F581-493D-9F65-CFD59B3E48AE}" presName="childRect" presStyleLbl="bgAcc1" presStyleIdx="2" presStyleCnt="3" custLinFactNeighborX="45388" custLinFactNeighborY="-10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7BDBF-3157-44B1-A4FA-B900295D5DA3}" type="pres">
      <dgm:prSet presAssocID="{DE18BDFB-F581-493D-9F65-CFD59B3E48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FA06A-0C53-4EE3-92CC-4DB507B7B3F9}" type="pres">
      <dgm:prSet presAssocID="{DE18BDFB-F581-493D-9F65-CFD59B3E48AE}" presName="parentRect" presStyleLbl="alignNode1" presStyleIdx="2" presStyleCnt="3" custFlipVert="1" custFlipHor="1" custScaleX="2463" custScaleY="29619" custLinFactNeighborX="81771" custLinFactNeighborY="14677"/>
      <dgm:spPr/>
      <dgm:t>
        <a:bodyPr/>
        <a:lstStyle/>
        <a:p>
          <a:endParaRPr lang="ru-RU"/>
        </a:p>
      </dgm:t>
    </dgm:pt>
    <dgm:pt modelId="{F9B49DF7-1622-4382-ADFF-C98C82354B96}" type="pres">
      <dgm:prSet presAssocID="{DE18BDFB-F581-493D-9F65-CFD59B3E48AE}" presName="adorn" presStyleLbl="fgAccFollowNode1" presStyleIdx="2" presStyleCnt="3" custScaleX="314611" custScaleY="277638" custLinFactX="100000" custLinFactNeighborX="124718" custLinFactNeighborY="-3837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0689AFC-A8A7-4309-8183-0ECCB078EE69}" type="presOf" srcId="{BB11FE1F-C50C-40AC-AEA2-6A9E61100E65}" destId="{DED37CCF-6CBA-443E-BFAD-5A621A1769AE}" srcOrd="0" destOrd="0" presId="urn:microsoft.com/office/officeart/2005/8/layout/bList2#1"/>
    <dgm:cxn modelId="{3E67678F-B034-4041-94F8-71A80296F480}" type="presOf" srcId="{D0A2ABE8-606F-48D7-A213-F0E1CB639E92}" destId="{70B36820-207F-4A91-85DF-F9FA68A82EE6}" srcOrd="0" destOrd="0" presId="urn:microsoft.com/office/officeart/2005/8/layout/bList2#1"/>
    <dgm:cxn modelId="{3C5E5781-5149-4C53-A515-DEBBDA184018}" type="presOf" srcId="{59989A44-AC76-4591-B15C-BCF44FA63409}" destId="{2EA5BBE8-B19F-4569-B175-E05C6F78BF1D}" srcOrd="0" destOrd="0" presId="urn:microsoft.com/office/officeart/2005/8/layout/bList2#1"/>
    <dgm:cxn modelId="{FB6940B4-DA64-4A4C-B1EB-9CF9CFF6B348}" type="presOf" srcId="{70B53DCC-D232-4C0F-8DC8-0B77D62A798A}" destId="{62B217E1-A2AE-4549-90CF-D2193B74019C}" srcOrd="0" destOrd="0" presId="urn:microsoft.com/office/officeart/2005/8/layout/bList2#1"/>
    <dgm:cxn modelId="{38ED6A38-596A-4310-B1F5-F7D564F4921C}" srcId="{D0A2ABE8-606F-48D7-A213-F0E1CB639E92}" destId="{AC5E827C-B9FB-4CD3-87B7-77D2F8F7AABA}" srcOrd="0" destOrd="0" parTransId="{BD5930B6-A56E-49B6-ACC6-AFBFC6C860D3}" sibTransId="{AEB864B0-8B77-4CBE-B2A8-EBEE58D2C9A0}"/>
    <dgm:cxn modelId="{685523EA-D884-4FB6-82A1-45DEEF55446F}" type="presOf" srcId="{DE18BDFB-F581-493D-9F65-CFD59B3E48AE}" destId="{AF37BDBF-3157-44B1-A4FA-B900295D5DA3}" srcOrd="0" destOrd="0" presId="urn:microsoft.com/office/officeart/2005/8/layout/bList2#1"/>
    <dgm:cxn modelId="{D16058CC-914B-4B6E-8B96-DD63B1E3AD6A}" type="presOf" srcId="{AC5E827C-B9FB-4CD3-87B7-77D2F8F7AABA}" destId="{4EA773A3-A32A-44ED-9304-928A203D02DC}" srcOrd="0" destOrd="0" presId="urn:microsoft.com/office/officeart/2005/8/layout/bList2#1"/>
    <dgm:cxn modelId="{D15AF27F-6ACA-4597-A958-48DF36DB94F2}" srcId="{DE18BDFB-F581-493D-9F65-CFD59B3E48AE}" destId="{59989A44-AC76-4591-B15C-BCF44FA63409}" srcOrd="0" destOrd="0" parTransId="{FC2A7D01-505D-4427-B528-09A544A1F144}" sibTransId="{7E2A2EDF-2DB8-45AA-817E-AECB4C057E6A}"/>
    <dgm:cxn modelId="{BE77016B-1637-4379-BE48-2C5971F0FC3B}" srcId="{70B53DCC-D232-4C0F-8DC8-0B77D62A798A}" destId="{4E42B9D0-8127-4484-8342-C7284C98EC0B}" srcOrd="0" destOrd="0" parTransId="{BDEA15AF-0F43-4324-8D7D-19AC57EB8FD3}" sibTransId="{B9E6784F-D3EF-4BA5-8997-881E245804D1}"/>
    <dgm:cxn modelId="{3C6892E6-9FE1-4F37-A302-3F4AF89BF213}" type="presOf" srcId="{DE18BDFB-F581-493D-9F65-CFD59B3E48AE}" destId="{98EFA06A-0C53-4EE3-92CC-4DB507B7B3F9}" srcOrd="1" destOrd="0" presId="urn:microsoft.com/office/officeart/2005/8/layout/bList2#1"/>
    <dgm:cxn modelId="{0352EB4B-6124-4981-B2A1-EE313DE6E51C}" type="presOf" srcId="{4E42B9D0-8127-4484-8342-C7284C98EC0B}" destId="{DEABE24A-3909-4BE3-8142-291474BB2D3E}" srcOrd="0" destOrd="0" presId="urn:microsoft.com/office/officeart/2005/8/layout/bList2#1"/>
    <dgm:cxn modelId="{98B1FDE8-9325-4988-94AE-E998C907682A}" srcId="{4E42B9D0-8127-4484-8342-C7284C98EC0B}" destId="{BB11FE1F-C50C-40AC-AEA2-6A9E61100E65}" srcOrd="0" destOrd="0" parTransId="{C0CAA546-532C-4855-B928-AB52BD138D94}" sibTransId="{CBAAFD8E-D97C-4830-8E9E-FAB1757318C7}"/>
    <dgm:cxn modelId="{0475BB77-FFA8-4749-9EFB-A87DBFC0919C}" srcId="{70B53DCC-D232-4C0F-8DC8-0B77D62A798A}" destId="{D0A2ABE8-606F-48D7-A213-F0E1CB639E92}" srcOrd="1" destOrd="0" parTransId="{19944B94-5B80-4FAC-BDAF-8F97DF5A4A2D}" sibTransId="{38EB234E-0F37-4858-A162-75493EC2EFD4}"/>
    <dgm:cxn modelId="{C838E7B7-6750-44A9-BC61-B634F04EE85E}" type="presOf" srcId="{B9E6784F-D3EF-4BA5-8997-881E245804D1}" destId="{BF0882F1-9519-45FD-B2D3-45D7F6E13DC3}" srcOrd="0" destOrd="0" presId="urn:microsoft.com/office/officeart/2005/8/layout/bList2#1"/>
    <dgm:cxn modelId="{9FB903E5-0F9A-44EE-8A54-ED0DCFD6E5CD}" type="presOf" srcId="{D0A2ABE8-606F-48D7-A213-F0E1CB639E92}" destId="{493CDC7C-090E-474F-9BEF-E250AEB4C0AE}" srcOrd="1" destOrd="0" presId="urn:microsoft.com/office/officeart/2005/8/layout/bList2#1"/>
    <dgm:cxn modelId="{160874D6-095B-4E7C-9405-A2A1FB077F34}" type="presOf" srcId="{4E42B9D0-8127-4484-8342-C7284C98EC0B}" destId="{E4145A0B-956C-424F-99C0-5AF62FC2E970}" srcOrd="1" destOrd="0" presId="urn:microsoft.com/office/officeart/2005/8/layout/bList2#1"/>
    <dgm:cxn modelId="{E7D4AC8E-E9A6-4899-A01B-54D79525FA98}" srcId="{70B53DCC-D232-4C0F-8DC8-0B77D62A798A}" destId="{DE18BDFB-F581-493D-9F65-CFD59B3E48AE}" srcOrd="2" destOrd="0" parTransId="{02A5FF65-8671-42AA-881A-404F89A54962}" sibTransId="{1170FDA7-BD0F-4D47-A20C-F8F1874AA28F}"/>
    <dgm:cxn modelId="{A8D73528-1DFB-40C0-845A-A820CCCD2470}" type="presOf" srcId="{38EB234E-0F37-4858-A162-75493EC2EFD4}" destId="{8106FA20-CDFD-4483-9FA9-0A282A4C0F23}" srcOrd="0" destOrd="0" presId="urn:microsoft.com/office/officeart/2005/8/layout/bList2#1"/>
    <dgm:cxn modelId="{BDAF8B01-C7D2-4B08-940E-5C5396EC9453}" type="presParOf" srcId="{62B217E1-A2AE-4549-90CF-D2193B74019C}" destId="{9AD4E2E1-0D7F-42F8-82A2-52A05B890662}" srcOrd="0" destOrd="0" presId="urn:microsoft.com/office/officeart/2005/8/layout/bList2#1"/>
    <dgm:cxn modelId="{3FAA36DE-7A0D-4006-93DC-E1C431CAE28A}" type="presParOf" srcId="{9AD4E2E1-0D7F-42F8-82A2-52A05B890662}" destId="{DED37CCF-6CBA-443E-BFAD-5A621A1769AE}" srcOrd="0" destOrd="0" presId="urn:microsoft.com/office/officeart/2005/8/layout/bList2#1"/>
    <dgm:cxn modelId="{3BEFC4A0-8FD3-4A22-8F32-37CC2097DB1B}" type="presParOf" srcId="{9AD4E2E1-0D7F-42F8-82A2-52A05B890662}" destId="{DEABE24A-3909-4BE3-8142-291474BB2D3E}" srcOrd="1" destOrd="0" presId="urn:microsoft.com/office/officeart/2005/8/layout/bList2#1"/>
    <dgm:cxn modelId="{4B472AB7-A71B-475E-8B17-7CE089C36C6A}" type="presParOf" srcId="{9AD4E2E1-0D7F-42F8-82A2-52A05B890662}" destId="{E4145A0B-956C-424F-99C0-5AF62FC2E970}" srcOrd="2" destOrd="0" presId="urn:microsoft.com/office/officeart/2005/8/layout/bList2#1"/>
    <dgm:cxn modelId="{3549AB11-A2F2-4366-B0BE-842798E8F4D8}" type="presParOf" srcId="{9AD4E2E1-0D7F-42F8-82A2-52A05B890662}" destId="{7231C376-AA53-460B-A4AE-49CE8FC93DF3}" srcOrd="3" destOrd="0" presId="urn:microsoft.com/office/officeart/2005/8/layout/bList2#1"/>
    <dgm:cxn modelId="{A34C4688-4EEE-487A-AB5C-E881FDFCFBB9}" type="presParOf" srcId="{62B217E1-A2AE-4549-90CF-D2193B74019C}" destId="{BF0882F1-9519-45FD-B2D3-45D7F6E13DC3}" srcOrd="1" destOrd="0" presId="urn:microsoft.com/office/officeart/2005/8/layout/bList2#1"/>
    <dgm:cxn modelId="{E75432E0-B84B-4C53-BB28-BD075A0BA2C9}" type="presParOf" srcId="{62B217E1-A2AE-4549-90CF-D2193B74019C}" destId="{5B114C55-68FF-45F6-83EE-BECAC3D7CF39}" srcOrd="2" destOrd="0" presId="urn:microsoft.com/office/officeart/2005/8/layout/bList2#1"/>
    <dgm:cxn modelId="{A19737EC-E074-4413-A956-689011D705FC}" type="presParOf" srcId="{5B114C55-68FF-45F6-83EE-BECAC3D7CF39}" destId="{4EA773A3-A32A-44ED-9304-928A203D02DC}" srcOrd="0" destOrd="0" presId="urn:microsoft.com/office/officeart/2005/8/layout/bList2#1"/>
    <dgm:cxn modelId="{68A0B1D3-EB25-417B-B929-B2474DCDA924}" type="presParOf" srcId="{5B114C55-68FF-45F6-83EE-BECAC3D7CF39}" destId="{70B36820-207F-4A91-85DF-F9FA68A82EE6}" srcOrd="1" destOrd="0" presId="urn:microsoft.com/office/officeart/2005/8/layout/bList2#1"/>
    <dgm:cxn modelId="{77BB1B5C-F53E-42AF-9D7D-5C863ADFA609}" type="presParOf" srcId="{5B114C55-68FF-45F6-83EE-BECAC3D7CF39}" destId="{493CDC7C-090E-474F-9BEF-E250AEB4C0AE}" srcOrd="2" destOrd="0" presId="urn:microsoft.com/office/officeart/2005/8/layout/bList2#1"/>
    <dgm:cxn modelId="{15C59B9C-31F4-4E6E-9B43-636285191032}" type="presParOf" srcId="{5B114C55-68FF-45F6-83EE-BECAC3D7CF39}" destId="{D2FF7D4A-2066-4AE4-B1DE-06C9E3F709EA}" srcOrd="3" destOrd="0" presId="urn:microsoft.com/office/officeart/2005/8/layout/bList2#1"/>
    <dgm:cxn modelId="{8E7FD949-7DCA-4326-8C20-BF14ED3AFD64}" type="presParOf" srcId="{62B217E1-A2AE-4549-90CF-D2193B74019C}" destId="{8106FA20-CDFD-4483-9FA9-0A282A4C0F23}" srcOrd="3" destOrd="0" presId="urn:microsoft.com/office/officeart/2005/8/layout/bList2#1"/>
    <dgm:cxn modelId="{6E2188BE-921F-42FD-BADF-A2D9DD43A095}" type="presParOf" srcId="{62B217E1-A2AE-4549-90CF-D2193B74019C}" destId="{51ACA61E-EE18-4297-AC01-5C20E830DE3A}" srcOrd="4" destOrd="0" presId="urn:microsoft.com/office/officeart/2005/8/layout/bList2#1"/>
    <dgm:cxn modelId="{E2FFFF71-278C-4B34-B9DC-AC60481CF8C6}" type="presParOf" srcId="{51ACA61E-EE18-4297-AC01-5C20E830DE3A}" destId="{2EA5BBE8-B19F-4569-B175-E05C6F78BF1D}" srcOrd="0" destOrd="0" presId="urn:microsoft.com/office/officeart/2005/8/layout/bList2#1"/>
    <dgm:cxn modelId="{89E14569-CFF9-4D85-BA84-7444A1945619}" type="presParOf" srcId="{51ACA61E-EE18-4297-AC01-5C20E830DE3A}" destId="{AF37BDBF-3157-44B1-A4FA-B900295D5DA3}" srcOrd="1" destOrd="0" presId="urn:microsoft.com/office/officeart/2005/8/layout/bList2#1"/>
    <dgm:cxn modelId="{C54BAA7A-B7AD-458E-92DF-B273D123BEA1}" type="presParOf" srcId="{51ACA61E-EE18-4297-AC01-5C20E830DE3A}" destId="{98EFA06A-0C53-4EE3-92CC-4DB507B7B3F9}" srcOrd="2" destOrd="0" presId="urn:microsoft.com/office/officeart/2005/8/layout/bList2#1"/>
    <dgm:cxn modelId="{D792E03A-A0DD-481E-AD04-59DD85C160E3}" type="presParOf" srcId="{51ACA61E-EE18-4297-AC01-5C20E830DE3A}" destId="{F9B49DF7-1622-4382-ADFF-C98C82354B9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755D6-2B99-45E7-81F1-79DCB5744AE3}">
      <dsp:nvSpPr>
        <dsp:cNvPr id="0" name=""/>
        <dsp:cNvSpPr/>
      </dsp:nvSpPr>
      <dsp:spPr>
        <a:xfrm>
          <a:off x="3893371" y="3627609"/>
          <a:ext cx="2872624" cy="216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39"/>
              </a:lnTo>
              <a:lnTo>
                <a:pt x="2872624" y="108039"/>
              </a:lnTo>
              <a:lnTo>
                <a:pt x="2872624" y="216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4D0ED-E587-4947-9B7E-D588CD5310AA}">
      <dsp:nvSpPr>
        <dsp:cNvPr id="0" name=""/>
        <dsp:cNvSpPr/>
      </dsp:nvSpPr>
      <dsp:spPr>
        <a:xfrm>
          <a:off x="3893371" y="3627609"/>
          <a:ext cx="835655" cy="216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39"/>
              </a:lnTo>
              <a:lnTo>
                <a:pt x="835655" y="108039"/>
              </a:lnTo>
              <a:lnTo>
                <a:pt x="835655" y="216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63B51-CFA1-496D-8AFC-39843B5FF81F}">
      <dsp:nvSpPr>
        <dsp:cNvPr id="0" name=""/>
        <dsp:cNvSpPr/>
      </dsp:nvSpPr>
      <dsp:spPr>
        <a:xfrm>
          <a:off x="2917341" y="3627609"/>
          <a:ext cx="976029" cy="216079"/>
        </a:xfrm>
        <a:custGeom>
          <a:avLst/>
          <a:gdLst/>
          <a:ahLst/>
          <a:cxnLst/>
          <a:rect l="0" t="0" r="0" b="0"/>
          <a:pathLst>
            <a:path>
              <a:moveTo>
                <a:pt x="976029" y="0"/>
              </a:moveTo>
              <a:lnTo>
                <a:pt x="976029" y="108039"/>
              </a:lnTo>
              <a:lnTo>
                <a:pt x="0" y="108039"/>
              </a:lnTo>
              <a:lnTo>
                <a:pt x="0" y="216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2C641-6F76-42E4-B310-1288A2B635AF}">
      <dsp:nvSpPr>
        <dsp:cNvPr id="0" name=""/>
        <dsp:cNvSpPr/>
      </dsp:nvSpPr>
      <dsp:spPr>
        <a:xfrm>
          <a:off x="955989" y="3627609"/>
          <a:ext cx="2937381" cy="216079"/>
        </a:xfrm>
        <a:custGeom>
          <a:avLst/>
          <a:gdLst/>
          <a:ahLst/>
          <a:cxnLst/>
          <a:rect l="0" t="0" r="0" b="0"/>
          <a:pathLst>
            <a:path>
              <a:moveTo>
                <a:pt x="2937381" y="0"/>
              </a:moveTo>
              <a:lnTo>
                <a:pt x="2937381" y="108039"/>
              </a:lnTo>
              <a:lnTo>
                <a:pt x="0" y="108039"/>
              </a:lnTo>
              <a:lnTo>
                <a:pt x="0" y="216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7226E-9180-4DC2-852C-D26BA7BD2A40}">
      <dsp:nvSpPr>
        <dsp:cNvPr id="0" name=""/>
        <dsp:cNvSpPr/>
      </dsp:nvSpPr>
      <dsp:spPr>
        <a:xfrm>
          <a:off x="1571635" y="642943"/>
          <a:ext cx="4643470" cy="2984666"/>
        </a:xfrm>
        <a:prstGeom prst="rect">
          <a:avLst/>
        </a:prstGeom>
        <a:solidFill>
          <a:srgbClr val="92D050"/>
        </a:solidFill>
        <a:ln w="381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C00000"/>
              </a:solidFill>
            </a:rPr>
            <a:t>Цель:</a:t>
          </a:r>
          <a:r>
            <a:rPr lang="ru-RU" sz="2000" b="1" u="sng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smtClean="0">
              <a:solidFill>
                <a:srgbClr val="002060"/>
              </a:solidFill>
            </a:rPr>
            <a:t>сделать родителей партнёрами педагогов, привлечь их к активному участию в воспитательно-образовательном процессе, дать возможность поделиться семейным опытом, обсудить наиболее актуальные проблемы, выработать единые требования.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C00000"/>
              </a:solidFill>
            </a:rPr>
            <a:t>Задачи</a:t>
          </a:r>
          <a:r>
            <a:rPr lang="ru-RU" sz="2000" b="1" kern="1200" dirty="0" smtClean="0">
              <a:solidFill>
                <a:srgbClr val="C00000"/>
              </a:solidFill>
            </a:rPr>
            <a:t>: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endParaRPr lang="ru-RU" sz="2000" kern="1200" dirty="0"/>
        </a:p>
      </dsp:txBody>
      <dsp:txXfrm>
        <a:off x="1571635" y="642943"/>
        <a:ext cx="4643470" cy="2984666"/>
      </dsp:txXfrm>
    </dsp:sp>
    <dsp:sp modelId="{7013B55F-642A-4894-B7B3-4227246ED2BC}">
      <dsp:nvSpPr>
        <dsp:cNvPr id="0" name=""/>
        <dsp:cNvSpPr/>
      </dsp:nvSpPr>
      <dsp:spPr>
        <a:xfrm>
          <a:off x="3090" y="3843688"/>
          <a:ext cx="1905798" cy="1514159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Активизировать и обогащать воспитательные умения родителей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090" y="3843688"/>
        <a:ext cx="1905798" cy="1514159"/>
      </dsp:txXfrm>
    </dsp:sp>
    <dsp:sp modelId="{9E4DB349-0489-4FA4-B1B9-FB74E3196AC4}">
      <dsp:nvSpPr>
        <dsp:cNvPr id="0" name=""/>
        <dsp:cNvSpPr/>
      </dsp:nvSpPr>
      <dsp:spPr>
        <a:xfrm>
          <a:off x="2124968" y="3843688"/>
          <a:ext cx="1584745" cy="1514159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Создать атмосферу общности интересов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2124968" y="3843688"/>
        <a:ext cx="1584745" cy="1514159"/>
      </dsp:txXfrm>
    </dsp:sp>
    <dsp:sp modelId="{0B29A217-3832-44C5-898A-650C34C09E1E}">
      <dsp:nvSpPr>
        <dsp:cNvPr id="0" name=""/>
        <dsp:cNvSpPr/>
      </dsp:nvSpPr>
      <dsp:spPr>
        <a:xfrm>
          <a:off x="3925793" y="3843688"/>
          <a:ext cx="1606466" cy="1510357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Объединить усилия для развития и воспитания детей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925793" y="3843688"/>
        <a:ext cx="1606466" cy="1510357"/>
      </dsp:txXfrm>
    </dsp:sp>
    <dsp:sp modelId="{0FA8FD44-AC92-4BB8-A27B-A1A9DBF0730F}">
      <dsp:nvSpPr>
        <dsp:cNvPr id="0" name=""/>
        <dsp:cNvSpPr/>
      </dsp:nvSpPr>
      <dsp:spPr>
        <a:xfrm>
          <a:off x="5748339" y="3843688"/>
          <a:ext cx="2035312" cy="1456384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Установить партнёрские отношения с семьёй каждого воспитанника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5748339" y="3843688"/>
        <a:ext cx="2035312" cy="1456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CD408-570C-44A7-9B34-AAD1A707230A}">
      <dsp:nvSpPr>
        <dsp:cNvPr id="0" name=""/>
        <dsp:cNvSpPr/>
      </dsp:nvSpPr>
      <dsp:spPr>
        <a:xfrm>
          <a:off x="0" y="1128236"/>
          <a:ext cx="607223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460C7-9B02-4489-812C-C23DD8FC40A6}">
      <dsp:nvSpPr>
        <dsp:cNvPr id="0" name=""/>
        <dsp:cNvSpPr/>
      </dsp:nvSpPr>
      <dsp:spPr>
        <a:xfrm>
          <a:off x="303315" y="250864"/>
          <a:ext cx="4825025" cy="96593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Родители не зрители и наблюдатели, а активные участники встреч.</a:t>
          </a:r>
          <a:b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</a:b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0468" y="298017"/>
        <a:ext cx="4730719" cy="871626"/>
      </dsp:txXfrm>
    </dsp:sp>
    <dsp:sp modelId="{7E395490-9E68-43FD-A979-10488B3491C3}">
      <dsp:nvSpPr>
        <dsp:cNvPr id="0" name=""/>
        <dsp:cNvSpPr/>
      </dsp:nvSpPr>
      <dsp:spPr>
        <a:xfrm>
          <a:off x="0" y="2015651"/>
          <a:ext cx="607223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813AC-2CE0-480F-8895-BBFB70A0512E}">
      <dsp:nvSpPr>
        <dsp:cNvPr id="0" name=""/>
        <dsp:cNvSpPr/>
      </dsp:nvSpPr>
      <dsp:spPr>
        <a:xfrm>
          <a:off x="303315" y="1311836"/>
          <a:ext cx="4815089" cy="79237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Родители начинают заново открывать для себя радость общения с ребёнком;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41996" y="1350517"/>
        <a:ext cx="4737727" cy="715012"/>
      </dsp:txXfrm>
    </dsp:sp>
    <dsp:sp modelId="{F861BCEF-3BA3-4932-A730-578204FB1788}">
      <dsp:nvSpPr>
        <dsp:cNvPr id="0" name=""/>
        <dsp:cNvSpPr/>
      </dsp:nvSpPr>
      <dsp:spPr>
        <a:xfrm>
          <a:off x="0" y="2839821"/>
          <a:ext cx="607223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83854-D7B1-4CB8-A1FC-A32BB76E0A53}">
      <dsp:nvSpPr>
        <dsp:cNvPr id="0" name=""/>
        <dsp:cNvSpPr/>
      </dsp:nvSpPr>
      <dsp:spPr>
        <a:xfrm>
          <a:off x="303315" y="2199251"/>
          <a:ext cx="4825153" cy="72913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Папы и мамы ощущают себя более компетентными в воспитании детей.</a:t>
          </a:r>
          <a:b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</a:b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8908" y="2234844"/>
        <a:ext cx="4753967" cy="657944"/>
      </dsp:txXfrm>
    </dsp:sp>
    <dsp:sp modelId="{E497BF6B-AB86-4A1E-B074-7FACC3292AFC}">
      <dsp:nvSpPr>
        <dsp:cNvPr id="0" name=""/>
        <dsp:cNvSpPr/>
      </dsp:nvSpPr>
      <dsp:spPr>
        <a:xfrm>
          <a:off x="0" y="3733373"/>
          <a:ext cx="607223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36B56-54B4-4105-B08B-CEB871B6801A}">
      <dsp:nvSpPr>
        <dsp:cNvPr id="0" name=""/>
        <dsp:cNvSpPr/>
      </dsp:nvSpPr>
      <dsp:spPr>
        <a:xfrm>
          <a:off x="303315" y="3023421"/>
          <a:ext cx="4815046" cy="79851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661" tIns="0" rIns="16066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Такая форма работы с родителями позволила им расширить взгляды на воспитательные проблемы.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42295" y="3062401"/>
        <a:ext cx="4737086" cy="720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37CCF-6CBA-443E-BFAD-5A621A1769AE}">
      <dsp:nvSpPr>
        <dsp:cNvPr id="0" name=""/>
        <dsp:cNvSpPr/>
      </dsp:nvSpPr>
      <dsp:spPr>
        <a:xfrm>
          <a:off x="504050" y="72011"/>
          <a:ext cx="1609888" cy="1201747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повысилась посещаемость детьми детского сада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32208" y="100169"/>
        <a:ext cx="1553572" cy="1173589"/>
      </dsp:txXfrm>
    </dsp:sp>
    <dsp:sp modelId="{E4145A0B-956C-424F-99C0-5AF62FC2E970}">
      <dsp:nvSpPr>
        <dsp:cNvPr id="0" name=""/>
        <dsp:cNvSpPr/>
      </dsp:nvSpPr>
      <dsp:spPr>
        <a:xfrm flipH="1" flipV="1">
          <a:off x="2326757" y="1523882"/>
          <a:ext cx="41068" cy="759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26757" y="1523882"/>
        <a:ext cx="28921" cy="75946"/>
      </dsp:txXfrm>
    </dsp:sp>
    <dsp:sp modelId="{7231C376-AA53-460B-A4AE-49CE8FC93DF3}">
      <dsp:nvSpPr>
        <dsp:cNvPr id="0" name=""/>
        <dsp:cNvSpPr/>
      </dsp:nvSpPr>
      <dsp:spPr>
        <a:xfrm>
          <a:off x="1368151" y="1152130"/>
          <a:ext cx="1450782" cy="13866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73A3-A32A-44ED-9304-928A203D02DC}">
      <dsp:nvSpPr>
        <dsp:cNvPr id="0" name=""/>
        <dsp:cNvSpPr/>
      </dsp:nvSpPr>
      <dsp:spPr>
        <a:xfrm>
          <a:off x="4438163" y="30183"/>
          <a:ext cx="1609888" cy="1201747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</a:rPr>
            <a:t> повысилось желание родителей посещать собрания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4466321" y="58341"/>
        <a:ext cx="1553572" cy="1173589"/>
      </dsp:txXfrm>
    </dsp:sp>
    <dsp:sp modelId="{493CDC7C-090E-474F-9BEF-E250AEB4C0AE}">
      <dsp:nvSpPr>
        <dsp:cNvPr id="0" name=""/>
        <dsp:cNvSpPr/>
      </dsp:nvSpPr>
      <dsp:spPr>
        <a:xfrm flipH="1">
          <a:off x="5520419" y="1545324"/>
          <a:ext cx="41068" cy="645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520419" y="1545324"/>
        <a:ext cx="28921" cy="64542"/>
      </dsp:txXfrm>
    </dsp:sp>
    <dsp:sp modelId="{D2FF7D4A-2066-4AE4-B1DE-06C9E3F709EA}">
      <dsp:nvSpPr>
        <dsp:cNvPr id="0" name=""/>
        <dsp:cNvSpPr/>
      </dsp:nvSpPr>
      <dsp:spPr>
        <a:xfrm>
          <a:off x="5274330" y="882198"/>
          <a:ext cx="1690050" cy="152881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5BBE8-B19F-4569-B175-E05C6F78BF1D}">
      <dsp:nvSpPr>
        <dsp:cNvPr id="0" name=""/>
        <dsp:cNvSpPr/>
      </dsp:nvSpPr>
      <dsp:spPr>
        <a:xfrm>
          <a:off x="3081284" y="2483267"/>
          <a:ext cx="1609888" cy="1201747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Заседания клуба посещали не только родители, но и другие родственники</a:t>
          </a:r>
          <a:r>
            <a:rPr lang="ru-RU" sz="1400" b="1" kern="1200" dirty="0" smtClean="0"/>
            <a:t>.</a:t>
          </a:r>
          <a:endParaRPr lang="ru-RU" sz="1400" b="1" kern="1200" dirty="0"/>
        </a:p>
      </dsp:txBody>
      <dsp:txXfrm>
        <a:off x="3109442" y="2511425"/>
        <a:ext cx="1553572" cy="1173589"/>
      </dsp:txXfrm>
    </dsp:sp>
    <dsp:sp modelId="{98EFA06A-0C53-4EE3-92CC-4DB507B7B3F9}">
      <dsp:nvSpPr>
        <dsp:cNvPr id="0" name=""/>
        <dsp:cNvSpPr/>
      </dsp:nvSpPr>
      <dsp:spPr>
        <a:xfrm flipH="1" flipV="1">
          <a:off x="4452128" y="4070559"/>
          <a:ext cx="39651" cy="1530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о</a:t>
          </a:r>
          <a:endParaRPr lang="ru-RU" sz="500" kern="1200" dirty="0"/>
        </a:p>
      </dsp:txBody>
      <dsp:txXfrm rot="10800000">
        <a:off x="4452128" y="4070559"/>
        <a:ext cx="27923" cy="153056"/>
      </dsp:txXfrm>
    </dsp:sp>
    <dsp:sp modelId="{F9B49DF7-1622-4382-ADFF-C98C82354B96}">
      <dsp:nvSpPr>
        <dsp:cNvPr id="0" name=""/>
        <dsp:cNvSpPr/>
      </dsp:nvSpPr>
      <dsp:spPr>
        <a:xfrm>
          <a:off x="4191427" y="3178289"/>
          <a:ext cx="1772709" cy="156438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65DF-A206-4006-9357-CD18B8FDACA5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2EA7-1882-4918-82F4-A374CE3867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83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2EA7-1882-4918-82F4-A374CE3867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CC28-8D34-4A61-BB01-A8FFF79EDE02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A9E9-9AB3-4D6F-89F0-3098335C4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745723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Программа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Клуба «Семейный очаг»</a:t>
            </a:r>
          </a:p>
        </p:txBody>
      </p:sp>
      <p:pic>
        <p:nvPicPr>
          <p:cNvPr id="8" name="Picture 2" descr="C:\Users\Песня\Desktop\все для презентаций\Ramki\ramki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708920"/>
            <a:ext cx="3024336" cy="3888432"/>
          </a:xfrm>
          <a:prstGeom prst="rect">
            <a:avLst/>
          </a:prstGeom>
          <a:noFill/>
        </p:spPr>
      </p:pic>
      <p:pic>
        <p:nvPicPr>
          <p:cNvPr id="9" name="Picture 9" descr="C:\Users\Песня\Desktop\все для презентаций\картинки для оформления презентаций\famil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2924944"/>
            <a:ext cx="2736303" cy="3466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71432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Права членов клуба: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12776"/>
            <a:ext cx="871366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Tx/>
              <a:buAutoNum type="arabicPeriod"/>
              <a:tabLst>
                <a:tab pos="228600" algn="l"/>
              </a:tabLst>
            </a:pPr>
            <a:r>
              <a:rPr lang="ru-RU" sz="2800" b="1" dirty="0">
                <a:solidFill>
                  <a:srgbClr val="FFC000"/>
                </a:solidFill>
                <a:cs typeface="Times New Roman" pitchFamily="18" charset="0"/>
              </a:rPr>
              <a:t>Быть членом клуба «Семейный очаг».</a:t>
            </a: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 dirty="0">
                <a:solidFill>
                  <a:srgbClr val="FFC000"/>
                </a:solidFill>
                <a:cs typeface="Times New Roman" pitchFamily="18" charset="0"/>
              </a:rPr>
              <a:t>Участвовать в планировании работы клуба.</a:t>
            </a:r>
            <a:endParaRPr lang="ru-RU" sz="2800" b="1" dirty="0">
              <a:solidFill>
                <a:srgbClr val="FFC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 dirty="0">
                <a:solidFill>
                  <a:srgbClr val="FFC000"/>
                </a:solidFill>
                <a:cs typeface="Times New Roman" pitchFamily="18" charset="0"/>
              </a:rPr>
              <a:t>Иметь и высказывать свою точку зрения по тому или иному вопросу.</a:t>
            </a:r>
            <a:endParaRPr lang="ru-RU" sz="2800" b="1" dirty="0">
              <a:solidFill>
                <a:srgbClr val="FFC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 dirty="0">
                <a:solidFill>
                  <a:srgbClr val="FFC000"/>
                </a:solidFill>
                <a:cs typeface="Times New Roman" pitchFamily="18" charset="0"/>
              </a:rPr>
              <a:t>Пользоваться библиотекой клуба.</a:t>
            </a:r>
            <a:endParaRPr lang="ru-RU" sz="2800" b="1" dirty="0">
              <a:solidFill>
                <a:srgbClr val="FFC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 dirty="0">
                <a:solidFill>
                  <a:srgbClr val="FFC000"/>
                </a:solidFill>
                <a:cs typeface="Times New Roman" pitchFamily="18" charset="0"/>
              </a:rPr>
              <a:t>Получать индивидуальную консультацию у специалистов, принимающих участие в заседаниях клуба.</a:t>
            </a:r>
            <a:endParaRPr lang="ru-RU" sz="2800" b="1" dirty="0">
              <a:solidFill>
                <a:srgbClr val="FFC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 dirty="0">
                <a:solidFill>
                  <a:srgbClr val="FFC000"/>
                </a:solidFill>
                <a:cs typeface="Times New Roman" pitchFamily="18" charset="0"/>
              </a:rPr>
              <a:t>Быть избранным в Совет клуба.</a:t>
            </a:r>
            <a:endParaRPr lang="ru-RU" sz="2800" b="1" dirty="0">
              <a:solidFill>
                <a:srgbClr val="FFC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 dirty="0">
                <a:solidFill>
                  <a:srgbClr val="FFC000"/>
                </a:solidFill>
                <a:cs typeface="Times New Roman" pitchFamily="18" charset="0"/>
              </a:rPr>
              <a:t>Вносить предложения по улучшению работы клуба.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82112"/>
            <a:ext cx="71642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Обязанности членов клуба: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2617" y="1556792"/>
            <a:ext cx="83529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>
              <a:buFontTx/>
              <a:buAutoNum type="arabicPeriod"/>
              <a:tabLst>
                <a:tab pos="228600" algn="l"/>
              </a:tabLst>
            </a:pPr>
            <a:r>
              <a:rPr lang="ru-RU" sz="4000" b="1" dirty="0">
                <a:solidFill>
                  <a:srgbClr val="C00000"/>
                </a:solidFill>
                <a:cs typeface="Times New Roman" pitchFamily="18" charset="0"/>
              </a:rPr>
              <a:t>Регулярно посещать заседания клуба.</a:t>
            </a: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4000" b="1" dirty="0">
                <a:solidFill>
                  <a:srgbClr val="C00000"/>
                </a:solidFill>
                <a:cs typeface="Times New Roman" pitchFamily="18" charset="0"/>
              </a:rPr>
              <a:t>Активно участвовать в заседаниях.</a:t>
            </a:r>
            <a:endParaRPr lang="ru-RU" sz="4000" b="1" dirty="0">
              <a:solidFill>
                <a:srgbClr val="C00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4000" b="1" dirty="0">
                <a:solidFill>
                  <a:srgbClr val="C00000"/>
                </a:solidFill>
                <a:cs typeface="Times New Roman" pitchFamily="18" charset="0"/>
              </a:rPr>
              <a:t>Быть тактичными и доброжелательными по отношению друг к другу.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260648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6847" y="1118842"/>
            <a:ext cx="442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Качественные изменения: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149115581"/>
              </p:ext>
            </p:extLst>
          </p:nvPr>
        </p:nvGraphicFramePr>
        <p:xfrm>
          <a:off x="1475656" y="1844824"/>
          <a:ext cx="6072230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428604"/>
            <a:ext cx="4794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Количественные изменения: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2999570" y="2214554"/>
            <a:ext cx="242968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046054273"/>
              </p:ext>
            </p:extLst>
          </p:nvPr>
        </p:nvGraphicFramePr>
        <p:xfrm>
          <a:off x="899592" y="1412776"/>
          <a:ext cx="7048528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4589081" y="1071546"/>
            <a:ext cx="1125927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411760" y="1071546"/>
            <a:ext cx="122413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59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16013" y="549275"/>
            <a:ext cx="7559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Перспективы проекта: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628775"/>
            <a:ext cx="84978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Продолжать работу в данном направлении в следующем году с учетом пожелания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pic>
        <p:nvPicPr>
          <p:cNvPr id="3" name="Picture 2" descr="F:\бакани\101_PANA\P1010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989138"/>
            <a:ext cx="3727450" cy="25193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F:\бакани\102_PANA\P102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81300"/>
            <a:ext cx="1979613" cy="148431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бакани\101_PANA\P1010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652963"/>
            <a:ext cx="1439862" cy="172878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F:\бакани\102_PANA\P1020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4652963"/>
            <a:ext cx="1296987" cy="16891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:\бакани\101_PANA\P10109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365625"/>
            <a:ext cx="2017713" cy="20335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F:\бакани\102_PANA\P10200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2276475"/>
            <a:ext cx="2160587" cy="220186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F:\бакани\102_PANA\P10200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549275"/>
            <a:ext cx="1728788" cy="186531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:\бакани\102_PANA\P10200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4088" y="620713"/>
            <a:ext cx="2027237" cy="152082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:\бакани\102_PANA\P102014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213" y="260350"/>
            <a:ext cx="1728787" cy="19177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F:\бакани\102_PANA\P10200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125" y="836613"/>
            <a:ext cx="2208213" cy="16557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:\бакани\102_PANA\P10201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750" y="4365625"/>
            <a:ext cx="1800225" cy="21272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pic>
        <p:nvPicPr>
          <p:cNvPr id="3" name="Picture 4" descr="C:\Users\Песня\Desktop\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76250"/>
            <a:ext cx="19431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Песня\Desktop\Рисунок1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26638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Описание: P10103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2089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есня\Desktop\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292600"/>
            <a:ext cx="2376487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Песня\Desktop\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2060575"/>
            <a:ext cx="195103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Описание: P10103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708920"/>
            <a:ext cx="187166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Песня\Desktop\1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952" y="481928"/>
            <a:ext cx="1757362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Песня\Desktop\Рисунок1156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5157192"/>
            <a:ext cx="19097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95288" y="476250"/>
            <a:ext cx="84978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Источники: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Программа клуба,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авторские фотографии из альбомов «Осенний вернисаж», 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« </a:t>
            </a:r>
            <a:r>
              <a:rPr lang="ru-RU" sz="2400" dirty="0">
                <a:solidFill>
                  <a:srgbClr val="7030A0"/>
                </a:solidFill>
              </a:rPr>
              <a:t>Ярмарка», «Пасха», «Заседания клуба</a:t>
            </a:r>
          </a:p>
          <a:p>
            <a:r>
              <a:rPr lang="ru-RU" sz="2400" dirty="0">
                <a:solidFill>
                  <a:srgbClr val="7030A0"/>
                </a:solidFill>
              </a:rPr>
              <a:t>«Семейный очаг», «День Здоровья»,</a:t>
            </a:r>
          </a:p>
          <a:p>
            <a:r>
              <a:rPr lang="ru-RU" sz="2400" dirty="0">
                <a:solidFill>
                  <a:srgbClr val="7030A0"/>
                </a:solidFill>
              </a:rPr>
              <a:t>«Праздник Детства на озере Бакани» 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Литература:</a:t>
            </a:r>
          </a:p>
          <a:p>
            <a:r>
              <a:rPr lang="ru-RU" sz="2400" dirty="0">
                <a:solidFill>
                  <a:srgbClr val="7030A0"/>
                </a:solidFill>
              </a:rPr>
              <a:t>Работа детского сада с семьей. Осипова Л.Е.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Родительские собрания в детском саду. Осипова Л.Е.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Родительские собрания в детском саду. С.В.Чиркова.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Взаимодействие с родителями в детском саду. Г.А. Прохорова.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Проблемы и поиск современных форм сотрудничества педагогов детского сада с семьей ребенка. Антонова Т.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 </a:t>
            </a:r>
          </a:p>
          <a:p>
            <a:pPr algn="ctr"/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1916832"/>
            <a:ext cx="394210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есня\Desktop\все для презентаций\Ramki\ramki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D:\Documents and Settings\YgolovnicK40000\Рабочий стол\Новая папка (2)\1263584506_pravilno-nachat-semejnuyu-zhiz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2" y="332656"/>
            <a:ext cx="8280151" cy="6293569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619672" y="665058"/>
            <a:ext cx="5154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</a:rPr>
              <a:t>АСПЕКТЫ РАБОТЫ </a:t>
            </a:r>
            <a:r>
              <a:rPr lang="ru-RU" sz="3200" b="1" dirty="0" smtClean="0">
                <a:solidFill>
                  <a:srgbClr val="FFFF00"/>
                </a:solidFill>
                <a:latin typeface="Calibri" pitchFamily="34" charset="0"/>
              </a:rPr>
              <a:t>КЛУБА. 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422068"/>
            <a:ext cx="828007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Чтобы </a:t>
            </a: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выйти на высокий уровень сотрудничества </a:t>
            </a:r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с родителями необходимо </a:t>
            </a: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создать для этого необходимые условия. Одним из условий эффективного сотрудничества является повышение уровня педагогической компетенции родителей. </a:t>
            </a:r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Комплексной </a:t>
            </a: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формой такого взаимодействия с родителями в нашей группе стал клуб «Семейный очаг».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207271518"/>
              </p:ext>
            </p:extLst>
          </p:nvPr>
        </p:nvGraphicFramePr>
        <p:xfrm>
          <a:off x="695710" y="821531"/>
          <a:ext cx="778674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1" descr="Описание: P10103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3926" y="581302"/>
            <a:ext cx="1897311" cy="14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Славик\Desktop\МаМА\это для меня\Новая папка\р с\Рисунок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1656184" cy="19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288" y="405239"/>
            <a:ext cx="72838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cs typeface="Times New Roman" pitchFamily="18" charset="0"/>
              </a:rPr>
              <a:t>Основные функции клуба: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0825" y="1176209"/>
            <a:ext cx="86058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Информационно - образовательная (повышение уровня психолого-педагогических знаний родителей);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Организационно - коммуникативная (позволит общаться родителям с педагогами и другими специалистами, между собой, учиться общаться с ребенком);</a:t>
            </a:r>
            <a:endParaRPr lang="ru-RU" sz="3200" b="1" dirty="0">
              <a:solidFill>
                <a:srgbClr val="7030A0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социально-терапевтическая (поддержка в трудных жизненных ситуациях, профилактика стрессов, депрессий).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250" y="333375"/>
            <a:ext cx="538797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Основные направления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деятельности клуба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188" y="1598008"/>
            <a:ext cx="820896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- пропаганда положительного семейного воспитания;</a:t>
            </a:r>
          </a:p>
          <a:p>
            <a:pPr eaLnBrk="0" hangingPunct="0"/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-  развитие новых форм общественно- семейного взаимодействия;</a:t>
            </a:r>
            <a:endParaRPr lang="ru-RU" sz="3200" b="1" dirty="0">
              <a:solidFill>
                <a:srgbClr val="7030A0"/>
              </a:solidFill>
            </a:endParaRPr>
          </a:p>
          <a:p>
            <a:pPr eaLnBrk="0" hangingPunct="0"/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-  повышение педагогических знаний родителей детей дошкольного возраста;</a:t>
            </a:r>
            <a:endParaRPr lang="ru-RU" sz="3200" b="1" dirty="0">
              <a:solidFill>
                <a:srgbClr val="7030A0"/>
              </a:solidFill>
            </a:endParaRPr>
          </a:p>
          <a:p>
            <a:pPr eaLnBrk="0" hangingPunct="0"/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- оказание помощи семье в выполнении воспитательной функции.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7544" y="1772816"/>
            <a:ext cx="80645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cs typeface="Times New Roman" pitchFamily="18" charset="0"/>
              </a:rPr>
              <a:t>1.Активное участие родителей</a:t>
            </a:r>
          </a:p>
          <a:p>
            <a:pPr eaLnBrk="0" hangingPunct="0"/>
            <a:r>
              <a:rPr lang="ru-RU" sz="2400" b="1" dirty="0">
                <a:solidFill>
                  <a:srgbClr val="FFC000"/>
                </a:solidFill>
                <a:cs typeface="Times New Roman" pitchFamily="18" charset="0"/>
              </a:rPr>
              <a:t>2.Оказание помощи родителям</a:t>
            </a:r>
            <a:endParaRPr lang="ru-RU" sz="2400" b="1" dirty="0">
              <a:solidFill>
                <a:srgbClr val="FFC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FFC000"/>
                </a:solidFill>
                <a:cs typeface="Times New Roman" pitchFamily="18" charset="0"/>
              </a:rPr>
              <a:t>3.Деятельность Клуба осуществляется в соответствии с годовым планом работы ДОУ.</a:t>
            </a:r>
            <a:endParaRPr lang="ru-RU" sz="2400" b="1" dirty="0">
              <a:solidFill>
                <a:srgbClr val="FFC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FFC000"/>
                </a:solidFill>
                <a:cs typeface="Times New Roman" pitchFamily="18" charset="0"/>
              </a:rPr>
              <a:t>4.Работа Клуба организуется с учетом возраста детей.</a:t>
            </a:r>
            <a:endParaRPr lang="ru-RU" sz="2400" b="1" dirty="0">
              <a:solidFill>
                <a:srgbClr val="FFC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FFC000"/>
                </a:solidFill>
                <a:cs typeface="Times New Roman" pitchFamily="18" charset="0"/>
              </a:rPr>
              <a:t>5.Заседания Клуба проводятся не реже одного раза в квартал и по мере необходимости.</a:t>
            </a:r>
            <a:endParaRPr lang="ru-RU" sz="2400" b="1" dirty="0">
              <a:solidFill>
                <a:srgbClr val="FFC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FFC000"/>
                </a:solidFill>
                <a:cs typeface="Times New Roman" pitchFamily="18" charset="0"/>
              </a:rPr>
              <a:t>6. Решения Клуба для сотрудников и родителей носят рекомендательный характер.</a:t>
            </a:r>
            <a:endParaRPr lang="ru-RU" sz="2400" b="1" dirty="0">
              <a:solidFill>
                <a:srgbClr val="FFC000"/>
              </a:solidFill>
            </a:endParaRPr>
          </a:p>
          <a:p>
            <a:pPr eaLnBrk="0" hangingPunct="0"/>
            <a:r>
              <a:rPr lang="ru-RU" sz="2400" b="1" dirty="0">
                <a:solidFill>
                  <a:srgbClr val="FFC000"/>
                </a:solidFill>
                <a:cs typeface="Times New Roman" pitchFamily="18" charset="0"/>
              </a:rPr>
              <a:t>7. Возглавляет Клуб председатель данного объединения, избираемый на общем собрании членов Клуба.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87624" y="548680"/>
            <a:ext cx="67516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Calibri" pitchFamily="34" charset="0"/>
              </a:rPr>
              <a:t>Содержание работы клуба</a:t>
            </a:r>
            <a:endParaRPr lang="ru-RU" sz="44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764704"/>
            <a:ext cx="25058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блоки: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71600" y="2204864"/>
            <a:ext cx="71294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  <a:cs typeface="Times New Roman" pitchFamily="18" charset="0"/>
              </a:rPr>
              <a:t>«Социально-правовой»,</a:t>
            </a:r>
          </a:p>
          <a:p>
            <a:pPr eaLnBrk="0" hangingPunct="0"/>
            <a:r>
              <a:rPr lang="ru-RU" sz="4000" b="1" dirty="0">
                <a:solidFill>
                  <a:srgbClr val="FFC000"/>
                </a:solidFill>
                <a:cs typeface="Times New Roman" pitchFamily="18" charset="0"/>
              </a:rPr>
              <a:t>«Социально-медицинский»,</a:t>
            </a:r>
            <a:endParaRPr lang="ru-RU" sz="4000" b="1" dirty="0">
              <a:solidFill>
                <a:srgbClr val="FFC000"/>
              </a:solidFill>
            </a:endParaRPr>
          </a:p>
          <a:p>
            <a:pPr eaLnBrk="0" hangingPunct="0"/>
            <a:r>
              <a:rPr lang="ru-RU" sz="4000" b="1" dirty="0">
                <a:solidFill>
                  <a:srgbClr val="FFC000"/>
                </a:solidFill>
                <a:cs typeface="Times New Roman" pitchFamily="18" charset="0"/>
              </a:rPr>
              <a:t>«Педагогический»,</a:t>
            </a:r>
            <a:endParaRPr lang="ru-RU" sz="4000" b="1" dirty="0">
              <a:solidFill>
                <a:srgbClr val="FFC000"/>
              </a:solidFill>
            </a:endParaRPr>
          </a:p>
          <a:p>
            <a:pPr eaLnBrk="0" hangingPunct="0"/>
            <a:r>
              <a:rPr lang="ru-RU" sz="4000" b="1" dirty="0">
                <a:solidFill>
                  <a:srgbClr val="FFC000"/>
                </a:solidFill>
                <a:cs typeface="Times New Roman" pitchFamily="18" charset="0"/>
              </a:rPr>
              <a:t>«Психологический»,</a:t>
            </a:r>
            <a:endParaRPr lang="ru-RU" sz="4000" b="1" dirty="0">
              <a:solidFill>
                <a:srgbClr val="FFC000"/>
              </a:solidFill>
            </a:endParaRPr>
          </a:p>
          <a:p>
            <a:pPr eaLnBrk="0" hangingPunct="0"/>
            <a:r>
              <a:rPr lang="ru-RU" sz="4000" b="1" dirty="0">
                <a:solidFill>
                  <a:srgbClr val="FFC000"/>
                </a:solidFill>
                <a:cs typeface="Times New Roman" pitchFamily="18" charset="0"/>
              </a:rPr>
              <a:t>«Досуговый».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есня\Desktop\все для презентаций\Фоны для презентаций и бэйджиков\1 (7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62" y="0"/>
            <a:ext cx="9109838" cy="68580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438" y="1196310"/>
            <a:ext cx="90725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buFontTx/>
              <a:buAutoNum type="arabicPeriod"/>
              <a:tabLst>
                <a:tab pos="228600" algn="l"/>
              </a:tabLst>
            </a:pP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Принцип добровольности и открытости.</a:t>
            </a: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Принцип равенства.</a:t>
            </a: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Принцип общности.</a:t>
            </a:r>
            <a:endParaRPr lang="ru-RU" sz="2800" b="1">
              <a:solidFill>
                <a:srgbClr val="C00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Принцип уважения и понимания друг друга.</a:t>
            </a:r>
            <a:endParaRPr lang="ru-RU" sz="2800" b="1">
              <a:solidFill>
                <a:srgbClr val="C00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Принцип активности.</a:t>
            </a:r>
            <a:endParaRPr lang="ru-RU" sz="2800" b="1">
              <a:solidFill>
                <a:srgbClr val="C00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Принцип конфиденциальности.</a:t>
            </a:r>
            <a:endParaRPr lang="ru-RU" sz="2800" b="1">
              <a:solidFill>
                <a:srgbClr val="C00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Принцип учета пожеланий и предложений каждого члена клуба.</a:t>
            </a:r>
            <a:endParaRPr lang="ru-RU" sz="2800" b="1">
              <a:solidFill>
                <a:srgbClr val="C00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Принцип доброжелательности, поддержки и взаимопомощи.</a:t>
            </a:r>
            <a:endParaRPr lang="ru-RU" sz="2800" b="1">
              <a:solidFill>
                <a:srgbClr val="C00000"/>
              </a:solidFill>
            </a:endParaRPr>
          </a:p>
          <a:p>
            <a:pPr lvl="1" eaLnBrk="0" hangingPunct="0">
              <a:buFontTx/>
              <a:buAutoNum type="arabicPeriod"/>
              <a:tabLst>
                <a:tab pos="228600" algn="l"/>
              </a:tabLst>
            </a:pPr>
            <a:r>
              <a:rPr lang="ru-RU" sz="2800" b="1">
                <a:solidFill>
                  <a:srgbClr val="C00000"/>
                </a:solidFill>
                <a:cs typeface="Times New Roman" pitchFamily="18" charset="0"/>
              </a:rPr>
              <a:t>Принцип стремления к здоровому образу жизни</a:t>
            </a:r>
            <a:r>
              <a:rPr lang="ru-RU" sz="280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4" y="342742"/>
            <a:ext cx="7632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cs typeface="Times New Roman" pitchFamily="18" charset="0"/>
              </a:rPr>
              <a:t>ОБЩИЕ ПРИНЦИПЫ ВЗАИМОДЕЙСТВИЯ ЧЛЕНОВ КЛУБА</a:t>
            </a:r>
            <a:r>
              <a:rPr lang="ru-RU" sz="2800" b="1" i="1" dirty="0">
                <a:solidFill>
                  <a:srgbClr val="7030A0"/>
                </a:solidFill>
                <a:cs typeface="Times New Roman" pitchFamily="18" charset="0"/>
              </a:rPr>
              <a:t>.</a:t>
            </a:r>
            <a:endParaRPr lang="ru-RU" sz="28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606</Words>
  <Application>Microsoft Office PowerPoint</Application>
  <PresentationFormat>Экран (4:3)</PresentationFormat>
  <Paragraphs>85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Песня</dc:creator>
  <cp:lastModifiedBy>User</cp:lastModifiedBy>
  <cp:revision>14</cp:revision>
  <dcterms:created xsi:type="dcterms:W3CDTF">2012-01-08T08:24:34Z</dcterms:created>
  <dcterms:modified xsi:type="dcterms:W3CDTF">2015-09-03T07:10:02Z</dcterms:modified>
</cp:coreProperties>
</file>