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24DEFC-AC7D-43DE-9A6D-39C15950AC2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EB1A42A-95C2-484F-AEBB-5FD3E2400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5328592" cy="20882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считает шагомер?»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8640"/>
            <a:ext cx="7632848" cy="136815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управление образования Гродненского областного исполнительного комитета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образования Дятловского районного исполнительного комитета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«Дошкольный центр развития ребёнка №2 г. Дятлово»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подвижные игры для детей 6 7 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4005064"/>
            <a:ext cx="4032448" cy="18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Исследовательская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Гранковской Полины,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лет</a:t>
            </a:r>
          </a:p>
        </p:txBody>
      </p:sp>
      <p:pic>
        <p:nvPicPr>
          <p:cNvPr id="6" name="Picture 2" descr="IMG_6773"/>
          <p:cNvPicPr>
            <a:picLocks noChangeAspect="1" noChangeArrowheads="1"/>
          </p:cNvPicPr>
          <p:nvPr/>
        </p:nvPicPr>
        <p:blipFill>
          <a:blip r:embed="rId2" cstate="print"/>
          <a:srcRect r="7758"/>
          <a:stretch>
            <a:fillRect/>
          </a:stretch>
        </p:blipFill>
        <p:spPr bwMode="auto">
          <a:xfrm>
            <a:off x="6145889" y="1844824"/>
            <a:ext cx="2674583" cy="374441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4">
                <a:lumMod val="60000"/>
                <a:lumOff val="40000"/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4008" y="558924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«Необычное в обычном»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Исслед. 2021\Ислледователи 21 фото гр 8\Исследователь 21 фото гр 11\IMG_67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7692"/>
          <a:stretch>
            <a:fillRect/>
          </a:stretch>
        </p:blipFill>
        <p:spPr bwMode="auto">
          <a:xfrm>
            <a:off x="1187624" y="188640"/>
            <a:ext cx="1872208" cy="259228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499992" y="188640"/>
            <a:ext cx="345638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УЗНАЛА</a:t>
            </a:r>
            <a:r>
              <a:rPr lang="ru-RU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1700808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шагомер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считает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шаги, если нога ступает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делает шаг в комнате, на дороге, по лестнице;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764705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шагомер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считает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шаги: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я иду, бегу, прыгаю, иду по ступенькам, танцую;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5517233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если шаг шире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количество шагов на шагомере меньше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4005064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шагомер </a:t>
            </a:r>
          </a:p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считает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я еду на велосипеде, на самокате, в автомобиле;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6309321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Я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ЗНАЮ, КАК СЧИТАЕТ ШАГОМЕР!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1n\Мои документы\20220406_1626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1782365" cy="237648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adm1n\Мои документы\IMG-69708f59b00b64fecd93a9da758414a9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23000" t="30454" r="3080" b="2554"/>
          <a:stretch>
            <a:fillRect/>
          </a:stretch>
        </p:blipFill>
        <p:spPr bwMode="auto">
          <a:xfrm>
            <a:off x="3923928" y="2708920"/>
            <a:ext cx="1800200" cy="231947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1n\Мои документы\IMG-996d1ff4ab7b23f91a73aedb89a6ffad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r="12000"/>
          <a:stretch>
            <a:fillRect/>
          </a:stretch>
        </p:blipFill>
        <p:spPr bwMode="auto">
          <a:xfrm>
            <a:off x="5652120" y="3212976"/>
            <a:ext cx="1728192" cy="230346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D:\Мои документы\Исслед. 2021\Ислледователи 21 фото гр 8\Исследователь 21 фото гр 11\IMG_6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077072"/>
            <a:ext cx="1872208" cy="2592288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280</TotalTime>
  <Words>121</Words>
  <Application>Microsoft Office PowerPoint</Application>
  <PresentationFormat>Экран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«Как считает шагомер?»</vt:lpstr>
      <vt:lpstr>Презентация PowerPoint</vt:lpstr>
    </vt:vector>
  </TitlesOfParts>
  <Company>[BiDR]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PC</cp:lastModifiedBy>
  <cp:revision>37</cp:revision>
  <dcterms:created xsi:type="dcterms:W3CDTF">2022-04-05T06:58:06Z</dcterms:created>
  <dcterms:modified xsi:type="dcterms:W3CDTF">2022-04-07T05:43:48Z</dcterms:modified>
</cp:coreProperties>
</file>