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880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56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3930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8830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524919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6600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7900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091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059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6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3054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7780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565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0040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02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91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D4F8C-14F3-41E4-990C-28528B57573A}" type="datetimeFigureOut">
              <a:rPr lang="ru-RU" smtClean="0"/>
              <a:t>11.09.2019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0847EB7-2673-46F6-B8F5-F2B9AFE18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62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sberezino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33449" y="0"/>
            <a:ext cx="9636034" cy="2562694"/>
          </a:xfrm>
        </p:spPr>
        <p:txBody>
          <a:bodyPr>
            <a:normAutofit fontScale="90000"/>
          </a:bodyPr>
          <a:lstStyle/>
          <a:p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Educational Institution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Berezinsky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Children's Art School"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invites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cooperate in the framework of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humanitarian project </a:t>
            </a:r>
            <a:r>
              <a:rPr lang="en-US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Creative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PROmovement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shi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19" y="2882946"/>
            <a:ext cx="6996928" cy="376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8263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0321" y="640080"/>
            <a:ext cx="8737999" cy="5609618"/>
          </a:xfrm>
        </p:spPr>
        <p:txBody>
          <a:bodyPr>
            <a:normAutofit/>
          </a:bodyPr>
          <a:lstStyle/>
          <a:p>
            <a:pPr algn="just"/>
            <a:r>
              <a:rPr lang="en-US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purpose: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creating equal conditions for children and youth in rural areas in obtaining further education in the field of culture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Project objectives: </a:t>
            </a:r>
            <a:endParaRPr lang="ru-RU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Acquisition of a school bus –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Gazel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Next (18 places)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Implementation of the educational program of additional education of children and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youth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3.satisfying the need for additional education of children and youth in rural areas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forming the general culture and artistic development of children and youth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5.Increase the number of students of the institution of additional education of children and youth in rural areas in the field of culture.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Target audience</a:t>
            </a:r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rural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416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78823"/>
            <a:ext cx="8806300" cy="5662539"/>
          </a:xfrm>
        </p:spPr>
        <p:txBody>
          <a:bodyPr/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description of project activities</a:t>
            </a:r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Identify gifted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 in rural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areas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Organization of transportation of rural students to the city’s school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arts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creation of favorable conditions for the formation of music education, artistic and aesthetic education, intellectual and spiritual and moral development of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children.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preparation of students for further vocational education in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secondary special and higher education.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13216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автобус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23" y="344397"/>
            <a:ext cx="5991088" cy="33739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 descr="031120170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2317" y="2031361"/>
            <a:ext cx="5315196" cy="354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1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923" y="3908701"/>
            <a:ext cx="4136163" cy="2750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1855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92731" y="653143"/>
            <a:ext cx="8007532" cy="5721532"/>
          </a:xfrm>
        </p:spPr>
        <p:txBody>
          <a:bodyPr>
            <a:normAutofit/>
          </a:bodyPr>
          <a:lstStyle/>
          <a:p>
            <a:r>
              <a:rPr lang="en-US" sz="24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Project location: </a:t>
            </a:r>
            <a:endParaRPr lang="ru-RU" sz="24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Berezino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district, Minsk region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Contact person: Natalia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Sliaptsova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director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Tel: 8(01715)5-56-36; +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375297623341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sberezino@mail.ru</a:t>
            </a:r>
            <a:r>
              <a:rPr lang="ru-RU" sz="36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</a:p>
          <a:p>
            <a:endParaRPr 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look forward to collaborating!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35" r="6870"/>
          <a:stretch/>
        </p:blipFill>
        <p:spPr>
          <a:xfrm>
            <a:off x="300447" y="653143"/>
            <a:ext cx="3383280" cy="4558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46012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142</TotalTime>
  <Words>226</Words>
  <Application>Microsoft Office PowerPoint</Application>
  <PresentationFormat>Широкоэкранный</PresentationFormat>
  <Paragraphs>29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Times New Roman</vt:lpstr>
      <vt:lpstr>Trebuchet MS</vt:lpstr>
      <vt:lpstr>Wingdings 3</vt:lpstr>
      <vt:lpstr>Аспект</vt:lpstr>
      <vt:lpstr>The State Educational Institution  "Berezinsky Children's Art School"  invites to cooperate in the framework of the humanitarian project "Creative PROmovement".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Гуманитарный проект  Государственного учреждения образования «Березинская детская школа искусств»   «Творческое PROдвижение»</dc:title>
  <dc:creator>Димон</dc:creator>
  <cp:lastModifiedBy>RePack by Diakov</cp:lastModifiedBy>
  <cp:revision>14</cp:revision>
  <dcterms:created xsi:type="dcterms:W3CDTF">2019-09-11T11:38:11Z</dcterms:created>
  <dcterms:modified xsi:type="dcterms:W3CDTF">2019-09-11T17:54:49Z</dcterms:modified>
</cp:coreProperties>
</file>