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88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6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3930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8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2491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660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90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91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05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6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05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78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56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4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9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D4F8C-14F3-41E4-990C-28528B57573A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847EB7-2673-46F6-B8F5-F2B9AFE18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2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sberezino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449" y="0"/>
            <a:ext cx="9636034" cy="2562694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Educational Institution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Berezinsky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Children's Art School"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invites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cooperate in the framework of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humanitarian project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Creative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PROmovement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sh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19" y="2882946"/>
            <a:ext cx="6996928" cy="376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26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640080"/>
            <a:ext cx="8737999" cy="5609618"/>
          </a:xfrm>
        </p:spPr>
        <p:txBody>
          <a:bodyPr>
            <a:normAutofit/>
          </a:bodyPr>
          <a:lstStyle/>
          <a:p>
            <a:pPr algn="just"/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purpose: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equal conditions for children and youth in rural areas in obtaining further education in the field of culture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objectives: 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Acquisition of a school bus –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Next (18 places)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Implementation of the educational program of additional education of children and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3.satisfying the need for additional education of children and youth in rural areas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forming the general culture and artistic development of children and youth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5.Increase the number of students of the institution of additional education of children and youth in rural areas in the field of culture.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audience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rural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1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78823"/>
            <a:ext cx="8806300" cy="5662539"/>
          </a:xfrm>
        </p:spPr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description of project activities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Identify gifted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in rural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Organization of transportation of rural students to the city’s school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creation of favorable conditions for the formation of music education, artistic and aesthetic education, intellectual and spiritual and moral development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preparation of students for further vocational education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special and higher education.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321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автобус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3" y="344397"/>
            <a:ext cx="5991088" cy="3373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03112017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317" y="2031361"/>
            <a:ext cx="5315196" cy="354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23" y="3908701"/>
            <a:ext cx="4136163" cy="2750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85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2731" y="653143"/>
            <a:ext cx="8007532" cy="5721532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location: </a:t>
            </a:r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Berezino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district, Minsk region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person: Natalia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Sliaptsova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Tel: 8(01715)5-56-36; +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375297623341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sberezino@mail.ru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look forward to collaborating!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5" r="6870"/>
          <a:stretch/>
        </p:blipFill>
        <p:spPr>
          <a:xfrm>
            <a:off x="300447" y="653143"/>
            <a:ext cx="3383280" cy="45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4601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226</Words>
  <Application>Microsoft Office PowerPoint</Application>
  <PresentationFormat>Широкоэкранный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The State Educational Institution  "Berezinsky Children's Art School"  invites to cooperate in the framework of the humanitarian project "Creative PROmovement".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Гуманитарный проект  Государственного учреждения образования «Березинская детская школа искусств»   «Творческое PROдвижение»</dc:title>
  <dc:creator>Димон</dc:creator>
  <cp:lastModifiedBy>RePack by Diakov</cp:lastModifiedBy>
  <cp:revision>14</cp:revision>
  <dcterms:created xsi:type="dcterms:W3CDTF">2019-09-11T11:38:11Z</dcterms:created>
  <dcterms:modified xsi:type="dcterms:W3CDTF">2019-09-11T17:54:49Z</dcterms:modified>
</cp:coreProperties>
</file>