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1" r:id="rId4"/>
    <p:sldId id="263" r:id="rId5"/>
    <p:sldId id="274" r:id="rId6"/>
    <p:sldId id="278" r:id="rId7"/>
    <p:sldId id="265" r:id="rId8"/>
    <p:sldId id="267" r:id="rId9"/>
    <p:sldId id="269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381" y="-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6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1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2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4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82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5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1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1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8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F206-8DA4-4B9D-8B3F-0AD2935F00E2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F97E1-8F1E-488A-A099-E1680BF2B2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5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7529\Desktop\ПРОФСОЮЗ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68300"/>
            <a:ext cx="7315200" cy="98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28531"/>
            <a:ext cx="6993396" cy="1536169"/>
          </a:xfr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Белорусский профессиональный союз работников культуры, информации, </a:t>
            </a:r>
            <a:b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спорта и туризма</a:t>
            </a:r>
            <a:endParaRPr lang="ru-RU" sz="2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1390" y="4211960"/>
            <a:ext cx="7074786" cy="49320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Первичная </a:t>
            </a:r>
          </a:p>
          <a:p>
            <a:pPr>
              <a:spcBef>
                <a:spcPts val="0"/>
              </a:spcBef>
            </a:pPr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профсоюзная организация </a:t>
            </a:r>
            <a:r>
              <a:rPr lang="ru-RU" sz="45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Берестовицкой</a:t>
            </a:r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4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детской школы искусств</a:t>
            </a:r>
          </a:p>
          <a:p>
            <a:pPr>
              <a:spcBef>
                <a:spcPts val="0"/>
              </a:spcBef>
            </a:pPr>
            <a:endParaRPr lang="ru-RU" sz="4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45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3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37529\Desktop\ПРОФСОЮЗ\эмблем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60" y="1619672"/>
            <a:ext cx="25202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1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37529\Desktop\ПРОФСОЮЗ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80528"/>
            <a:ext cx="7315200" cy="98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28600" y="0"/>
            <a:ext cx="7315200" cy="9700072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учёте в первичной профсоюзной организации состоит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них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43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работающих,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женщина, воспитывающая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ребенка-инвалида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 пенсионеров. </a:t>
            </a:r>
          </a:p>
          <a:p>
            <a:pPr marL="0" indent="0" algn="ctr">
              <a:buNone/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- надёжная  и дружная  команда. Главные ценности, которые нас объединяют: преданность общему делу, развитие и самосовершенствование, общность интересов, солидарность, ориентация на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будущее, забота о людях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4" y="5961937"/>
            <a:ext cx="3376484" cy="2729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2539"/>
            <a:ext cx="377857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37529\Desktop\ПРОФСОЮЗ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68300"/>
            <a:ext cx="7315200" cy="98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37529\Downloads\Копия св-в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8" y="827584"/>
            <a:ext cx="5976664" cy="783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2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37529\Desktop\ПРОФСОЮЗ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68300"/>
            <a:ext cx="7315200" cy="98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8640" y="0"/>
            <a:ext cx="6669360" cy="91440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 профсоюз – это:</a:t>
            </a:r>
          </a:p>
          <a:p>
            <a:pPr marL="0" indent="0">
              <a:buNone/>
            </a:pPr>
            <a:r>
              <a:rPr lang="ru-RU" sz="5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рофессионализм</a:t>
            </a:r>
          </a:p>
          <a:p>
            <a:pPr marL="0" indent="0">
              <a:buNone/>
            </a:pPr>
            <a:r>
              <a:rPr lang="ru-RU" sz="5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азумность</a:t>
            </a:r>
          </a:p>
          <a:p>
            <a:pPr marL="0" indent="0">
              <a:buNone/>
            </a:pPr>
            <a:r>
              <a:rPr lang="ru-RU" sz="5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тветственность</a:t>
            </a:r>
          </a:p>
          <a:p>
            <a:pPr marL="0" indent="0">
              <a:buNone/>
            </a:pPr>
            <a:r>
              <a:rPr lang="ru-RU" sz="5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инансовавая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    самостоятельность</a:t>
            </a:r>
          </a:p>
          <a:p>
            <a:pPr marL="0" indent="0">
              <a:buNone/>
            </a:pPr>
            <a:r>
              <a:rPr lang="ru-RU" sz="5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олидарность</a:t>
            </a:r>
          </a:p>
          <a:p>
            <a:pPr marL="0" indent="0">
              <a:buNone/>
            </a:pPr>
            <a:r>
              <a:rPr lang="ru-RU" sz="5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рганизованность</a:t>
            </a:r>
          </a:p>
          <a:p>
            <a:pPr marL="0" indent="0">
              <a:buNone/>
            </a:pPr>
            <a:r>
              <a:rPr lang="ru-RU" sz="5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ридическая помощь</a:t>
            </a:r>
          </a:p>
          <a:p>
            <a:pPr marL="0" indent="0">
              <a:buNone/>
            </a:pPr>
            <a:r>
              <a:rPr lang="ru-RU" sz="5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аконность</a:t>
            </a:r>
          </a:p>
          <a:p>
            <a:pPr marL="0" indent="0">
              <a:buNone/>
            </a:pPr>
            <a:endParaRPr lang="ru-RU" sz="4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Профсоюз - это защита</a:t>
            </a:r>
          </a:p>
          <a:p>
            <a:pPr marL="0" indent="0" algn="ctr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нтересов профессиональных,</a:t>
            </a:r>
          </a:p>
          <a:p>
            <a:pPr marL="0" indent="0"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Это - отстаивание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гарантиЙ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социальных!</a:t>
            </a:r>
          </a:p>
          <a:p>
            <a:pPr marL="0" indent="0">
              <a:buNone/>
            </a:pP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37529\Desktop\ПРОФСОЮЗ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326460" cy="8310272"/>
          </a:xfrm>
        </p:spPr>
        <p:txBody>
          <a:bodyPr>
            <a:noAutofit/>
          </a:bodyPr>
          <a:lstStyle/>
          <a:p>
            <a: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900" y="370850"/>
            <a:ext cx="632646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 деятельности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профсоюзной организации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представительство и защита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социально-трудовых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 и интересов работников,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жизни членов профсоюза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задачи нашей первичной организации:</a:t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совершенствовать и поднимать уровень развития и укрепления социального партнёрства между администрацией и профкомом;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-совершенствовать локальную нормативно-правовую базу деятельности первичной профсоюзной организации;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-создавать благоприятные условия труда и отдыха работников;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-совершенствовать формы и методы спортивной и культурно-массовой работы с членами первичной профсоюзной организации.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услуг, которые  оказывает ППО: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и интересов работников;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регулирование трудовых отношений;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ведение переговоров с нанимателем;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охрана труда;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представление интересов работников в различных инстанциях;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 работников;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решение вопросов повышения квалификации и аттестации;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досуга;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оздоровление;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финансовая помощь и поддержка в различных жизненных ситуациях.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75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37529\Desktop\ПРОФСОЮЗ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68300"/>
            <a:ext cx="7315200" cy="98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8640" y="0"/>
            <a:ext cx="6669360" cy="91440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ru-RU" altLang="ru-RU" sz="2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первичная профсоюзная организация руководствуется Уставом  Белорусского профессионального союза работников культуры, информации, спорта и туризма, Коллективным договором и другими локальными нормативными правовыми актами. Вся необходимая информация размещена  на профсоюзном стенде и на сайте нашего учреждения</a:t>
            </a:r>
            <a:r>
              <a:rPr lang="ru-RU" altLang="ru-RU" sz="2000" kern="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kern="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ru-RU" altLang="ru-RU" sz="2000" kern="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ru-RU" altLang="ru-RU" sz="2000" kern="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08" y="2911014"/>
            <a:ext cx="4243184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37529\Desktop\ПРОФСОЮЗ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9144000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ПЕРВИЧНОЙ ПРОФСОЮЗНОЙ ОРГАНИЗАЦИИ:</a:t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Профсоюзный комитет</a:t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Баран                      Тиунчик                       Архипова</a:t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Светлана                   Елена                           Галина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Александровна      Владимировна           </a:t>
            </a:r>
            <a:r>
              <a:rPr lang="ru-RU" altLang="ru-RU" sz="1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Чеславовна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Дорошкевич               Кулик          Климчук                </a:t>
            </a:r>
            <a:r>
              <a:rPr lang="ru-RU" altLang="ru-RU" sz="1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Карпач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Ирина                     Татьяна             Светлана          Наталия</a:t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Николаевна       Александровна    Богдановна       </a:t>
            </a:r>
            <a:r>
              <a:rPr lang="ru-RU" alt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Николаевна </a:t>
            </a:r>
            <a: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17" y="2165873"/>
            <a:ext cx="1111813" cy="135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04" y="2141938"/>
            <a:ext cx="1000921" cy="135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95" y="2053500"/>
            <a:ext cx="943769" cy="132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1" y="5408156"/>
            <a:ext cx="1113303" cy="126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31" y="5408156"/>
            <a:ext cx="1000921" cy="131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78" y="5426346"/>
            <a:ext cx="949843" cy="1266458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58" y="5368085"/>
            <a:ext cx="1032114" cy="137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30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37529\Desktop\ПРОФСОЮЗ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68300"/>
            <a:ext cx="7315200" cy="98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8640" y="0"/>
            <a:ext cx="6669360" cy="914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Коллективный договор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наглядно представить себе механизмы защиты профсоюз-ной организацией прав трудящихся, следует обратиться к коллективному договору – главному социальному документу, который содержит набор требований по улучшению условий труда и отдыха, повышению заработной платы, повышению квалификации, оздоровлению, пре-доставлению материальной помощи и др.</a:t>
            </a:r>
          </a:p>
          <a:p>
            <a:pPr marL="0" indent="0">
              <a:buNone/>
            </a:pP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1238" y="4639444"/>
            <a:ext cx="4932040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6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37529\Desktop\ПРОФСОЮЗ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91"/>
            <a:ext cx="7315200" cy="98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8640" y="0"/>
            <a:ext cx="6669360" cy="914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организация всегда находит помощь и поддержку со стороны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учреждения образования «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Берестовицкая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школа искусств» </a:t>
            </a:r>
          </a:p>
          <a:p>
            <a:pPr marL="0" indent="0" algn="ctr">
              <a:buNone/>
            </a:pP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ГУО «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Берестовицкая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школа искусств»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8" y="4572000"/>
            <a:ext cx="16561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9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242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Белорусский профессиональный союз работников культуры, информации,  спорта и туризма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 СТРУКТУРА ПЕРВИЧНОЙ ПРОФСОЮЗНОЙ ОРГАНИЗАЦИИ:  Профсоюзный комитет           Баран                      Тиунчик                       Архипова Светлана                   Елена                           Галина Александровна      Владимировна           Чеславовна       Дорошкевич               Кулик          Климчук                Карпач Ирина                     Татьяна             Светлана          Наталия     Николаевна       Александровна    Богдановна       Николаевна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375295834438</dc:creator>
  <cp:lastModifiedBy>User</cp:lastModifiedBy>
  <cp:revision>28</cp:revision>
  <dcterms:created xsi:type="dcterms:W3CDTF">2021-05-15T13:46:16Z</dcterms:created>
  <dcterms:modified xsi:type="dcterms:W3CDTF">2021-10-25T11:19:06Z</dcterms:modified>
</cp:coreProperties>
</file>