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60" r:id="rId2"/>
    <p:sldId id="288" r:id="rId3"/>
    <p:sldId id="262" r:id="rId4"/>
    <p:sldId id="263" r:id="rId5"/>
    <p:sldId id="264" r:id="rId6"/>
    <p:sldId id="282" r:id="rId7"/>
    <p:sldId id="283" r:id="rId8"/>
    <p:sldId id="267" r:id="rId9"/>
    <p:sldId id="287" r:id="rId10"/>
    <p:sldId id="268" r:id="rId11"/>
    <p:sldId id="285" r:id="rId12"/>
    <p:sldId id="266" r:id="rId13"/>
    <p:sldId id="277" r:id="rId14"/>
    <p:sldId id="265" r:id="rId15"/>
    <p:sldId id="270" r:id="rId16"/>
    <p:sldId id="258" r:id="rId17"/>
    <p:sldId id="276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дминистратор" initials="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1" end="20"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2598" y="-11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9963C7-037F-4DB4-812D-443B194D9D2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5AA71-0993-4754-8E37-E5969B799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677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BA598A0-E0F6-4E14-AB27-343B44686E2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61E58E8-DDB9-4E84-9E0E-BDC2C67F90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40;&#1076;&#1084;&#1080;&#1085;&#1080;&#1089;&#1090;&#1088;&#1072;&#1090;&#1086;&#1088;\Desktop\&#1050;&#1088;&#1080;&#1074;&#1086;&#1085;&#1086;&#1089;\&#1082;&#1088;&#1080;&#1074;&#1086;&#1085;&#1086;&#1089;\0ea50da7c11a1d16c3634fec320a8bac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40;&#1076;&#1084;&#1080;&#1085;&#1080;&#1089;&#1090;&#1088;&#1072;&#1090;&#1086;&#1088;\Desktop\&#1050;&#1088;&#1080;&#1074;&#1086;&#1085;&#1086;&#1089;\&#1082;&#1088;&#1080;&#1074;&#1086;&#1085;&#1086;&#1089;\0ea50da7c11a1d16c3634fec320a8bac.mp3" TargetMode="Externa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xn--80adtfrbca9a4c.xn--p1ai/content/uploads/2016/05/Belorussiya-1024x6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686800" cy="841248"/>
          </a:xfrm>
        </p:spPr>
        <p:txBody>
          <a:bodyPr/>
          <a:lstStyle/>
          <a:p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28604"/>
            <a:ext cx="9224833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ЖЫВУ </a:t>
            </a:r>
            <a:r>
              <a:rPr lang="be-BY" sz="48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Ў БЕЛАРУСІ</a:t>
            </a:r>
            <a:r>
              <a:rPr lang="ru-RU" sz="48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8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І  ТЫМ ГАНАРУСЯ</a:t>
            </a:r>
            <a:endParaRPr lang="ru-RU" sz="48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0ea50da7c11a1d16c3634fec320a8ba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97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stroytrest.by/wp-content/uploads/2017/10/teat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286808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643998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kultprosvet.by/wp-content/uploads/2016/09/kukol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429684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истратор\Desktop\Кривонос\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663014" cy="61504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s15.stc.all.kpcdn.net/share/i/12/8545708/inx960x6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72528" cy="6096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amily.by/uploads/posts/2017-10/1508755724_dzymovach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36674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knizhka-Pshenichnyj-kolosok-21-16sm-2438-serija-Chitaem-sami-2389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57354" y="0"/>
            <a:ext cx="11287204" cy="6858000"/>
          </a:xfrm>
          <a:prstGeom prst="rect">
            <a:avLst/>
          </a:prstGeom>
          <a:noFill/>
        </p:spPr>
      </p:pic>
      <p:pic>
        <p:nvPicPr>
          <p:cNvPr id="3" name="Picture 2" descr="C:\Users\Администратор\Desktop\knizhka-Pshenichnyj-kolosok-21-16sm-2438-serija-Chitaem-sami-2389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85916" y="0"/>
            <a:ext cx="1128720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2238" y="-66675"/>
            <a:ext cx="6357937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9043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xn--80adtfrbca9a4c.xn--p1ai/content/uploads/2016/05/Belorussiya-1024x6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686800" cy="841248"/>
          </a:xfrm>
        </p:spPr>
        <p:txBody>
          <a:bodyPr/>
          <a:lstStyle/>
          <a:p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28604"/>
            <a:ext cx="9224833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ЖЫВУ </a:t>
            </a:r>
            <a:r>
              <a:rPr lang="be-BY" sz="48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Ў БЕЛАРУСІ</a:t>
            </a:r>
            <a:r>
              <a:rPr lang="ru-RU" sz="48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8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І  ТЫМ ГАНАРУСЯ</a:t>
            </a:r>
            <a:endParaRPr lang="ru-RU" sz="48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0ea50da7c11a1d16c3634fec320a8ba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9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ÐÐµÐ»Ð°ÑÑÑÑ BY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85728"/>
            <a:ext cx="3824664" cy="2092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 Ð¾ÑÑÐ¸Ñ RU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500570"/>
            <a:ext cx="3357586" cy="211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ÐµÐ»Ð¸ÐºÐ¾Ð±ÑÐ¸ÑÐ°Ð½Ð¸Ñ GB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85728"/>
            <a:ext cx="328614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ÐÐµÐ»ÑÐ³Ð¸Ñ BE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9" y="4500570"/>
            <a:ext cx="3786214" cy="2094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ÐÐ°Ð½Ð°Ð´Ð° C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60" y="2357430"/>
            <a:ext cx="3643338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757242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 rot="10800000" flipV="1">
            <a:off x="285720" y="5485360"/>
            <a:ext cx="8358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e-BY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ДЗЯРЖАЎНЫ  СЦЯГ  РЭСПУБЛІКІ  БЕЛАРУСЬ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500066"/>
          </a:xfrm>
        </p:spPr>
        <p:txBody>
          <a:bodyPr>
            <a:normAutofit fontScale="90000"/>
          </a:bodyPr>
          <a:lstStyle/>
          <a:p>
            <a:pPr lvl="0"/>
            <a:r>
              <a:rPr lang="be-BY" sz="3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Дзяржаўны герб  Рэспублікі Беларусь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85794"/>
            <a:ext cx="6500858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delfa.by/foto/odejda-sceny/fotogalereya/p7IGM_images/fullsize/odejda-sceny-teatr-opery-baleta-24_f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620053" cy="614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дминистратор\Desktop\Кривонос\_GS_22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572528" cy="6168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44463"/>
            <a:ext cx="8784456" cy="642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s3-eu-west-1.amazonaws.com/media.agentika.com/user/2cf9c6ef-f92f-4fac-b5b2-751c91f1c29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110558" cy="62099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s://avatars.mds.yandex.net/get-pdb/33827/a5dce3ef-9538-4450-bdea-33c4ea70b43b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703530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411</TotalTime>
  <Words>25</Words>
  <Application>Microsoft Office PowerPoint</Application>
  <PresentationFormat>Экран (4:3)</PresentationFormat>
  <Paragraphs>6</Paragraphs>
  <Slides>18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Слайд 2</vt:lpstr>
      <vt:lpstr>Слайд 3</vt:lpstr>
      <vt:lpstr>    Дзяржаўны герб  Рэспублікі Беларусь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Администратор</cp:lastModifiedBy>
  <cp:revision>37</cp:revision>
  <dcterms:created xsi:type="dcterms:W3CDTF">2018-10-18T17:45:44Z</dcterms:created>
  <dcterms:modified xsi:type="dcterms:W3CDTF">2018-10-25T17:59:30Z</dcterms:modified>
</cp:coreProperties>
</file>