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33" autoAdjust="0"/>
  </p:normalViewPr>
  <p:slideViewPr>
    <p:cSldViewPr>
      <p:cViewPr varScale="1">
        <p:scale>
          <a:sx n="75" d="100"/>
          <a:sy n="75" d="100"/>
        </p:scale>
        <p:origin x="-101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nevseoboi.com.ua/uploads/posts/2010-01/thumbs/1264692492_slgg_201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32" y="-299354"/>
            <a:ext cx="10441160" cy="7409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SkySystems\Pictures\группы я-сада 2\вторая младшая 2\Даник Склепович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60000">
            <a:off x="179535" y="1225468"/>
            <a:ext cx="1075956" cy="1434607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kySystems\Pictures\группы я-сада 2\вторая младшая 2\Вася Казельский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999" y="133661"/>
            <a:ext cx="1063866" cy="1418488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kySystems\Pictures\группы я-сада 2\вторая младшая 2\Инесса Шишко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955" y="620688"/>
            <a:ext cx="1063866" cy="1418488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kySystems\Pictures\группы я-сада 2\вторая младшая 2\Арсений Андрушкевич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78" y="955803"/>
            <a:ext cx="1103425" cy="1471234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kySystems\Pictures\группы я-сада 2\вторая младшая 2\Даша Огарь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144" y="1173164"/>
            <a:ext cx="1108379" cy="147783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kySystems\Pictures\группы я-сада 2\вторая младшая 2\Глеб Дедышев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570653"/>
            <a:ext cx="1036311" cy="1381748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kySystems\Pictures\группы я-сада 2\вторая младшая 2\Кирилл Козловский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278" y="3248742"/>
            <a:ext cx="1108378" cy="1477838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kySystems\Pictures\группы я-сада 2\вторая младшая 2\Ксения Букляревич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140" y="3275526"/>
            <a:ext cx="1068202" cy="142427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kySystems\Pictures\группы я-сада 2\вторая младшая 2\Ксения Буховская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80000">
            <a:off x="249569" y="3475080"/>
            <a:ext cx="1102342" cy="1469790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SkySystems\Pictures\группы я-сада 2\вторая младшая 2\Серафим Волошин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999" y="2235755"/>
            <a:ext cx="1051503" cy="1402004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SkySystems\Pictures\группы я-сада 2\вторая младшая 2\Ксения Линго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20" y="4461718"/>
            <a:ext cx="1060578" cy="1414104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SkySystems\Pictures\группы я-сада 2\вторая младшая 2\Рома Волков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633" y="2636205"/>
            <a:ext cx="1060578" cy="1414104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kySystems\Pictures\группы я-сада 2\вторая младшая 2\Маша Гришко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76" y="4493517"/>
            <a:ext cx="1112670" cy="148356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kySystems\Pictures\группы я-сада 2\вторая младшая 2\SAM_3359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701" y="3044782"/>
            <a:ext cx="1062702" cy="1416936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SkySystems\Pictures\группы я-сада 2\вторая младшая 2\SAM_3360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989574"/>
            <a:ext cx="1079301" cy="1439068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SkySystems\Pictures\группы я-сада 2\вторая младшая 2\Арсений 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63" y="5045854"/>
            <a:ext cx="1059637" cy="141284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:\Съемный диск (H)\Я-ИССЛЕДОВАТЕЛЬ\фото экскурсии в каб врача офтальмолога\ВАЛЕРИЯ 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802" y="4948314"/>
            <a:ext cx="1100287" cy="1475705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5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Сетка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SkySystems</dc:creator>
  <cp:lastModifiedBy>HomeUser</cp:lastModifiedBy>
  <cp:revision>9</cp:revision>
  <dcterms:created xsi:type="dcterms:W3CDTF">2014-04-11T10:44:47Z</dcterms:created>
  <dcterms:modified xsi:type="dcterms:W3CDTF">2016-06-27T18:25:14Z</dcterms:modified>
</cp:coreProperties>
</file>